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F71-3366-E334-5B81-CA59B32C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3272D-E912-3F9C-D365-B6F468CB1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CFE3-0290-90D6-046E-B0F868CE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A1CD-537E-92B0-2051-A0C82CF8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19DA-296E-A2EC-9752-23B3B72D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26CE-7479-AA01-85E0-56E7E190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54A76-1A36-1CE1-FB54-F16A5E53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BC247-16CB-E3A3-A52D-0BB8B0B8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3474-40B4-C242-41AE-7711C5AA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9DA3-A3E0-B9D6-5715-67AFBC8E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93BCE-0947-2146-FD03-080ABFE65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E08E-9F55-C962-525C-E3CC24F52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20F2-6F66-0B29-6875-ACC67999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5ABC-0A6E-943F-4F11-F9B00F5C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C283-F76A-1B3C-FC69-AE0983C8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E6B2-7EF7-52DE-0452-330732FE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CFB3-105A-6370-01D0-16F45630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565B-3744-3383-D646-0DA7299A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9ADC-9399-80D5-A3BA-BD076F29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B377-7F7F-60DC-B4AD-C3FC7670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AB63-6205-213D-9EFD-4A3BCFD2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57804-1098-6638-02FE-1CF6A371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0DAD-823D-EE29-D3C4-5ACA5A34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F041-F049-7447-DDF5-1A3A30A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91A4-6806-4DC9-F7D0-0190C275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1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957E-8ED2-EAFC-64CE-29F6F31C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530B-E4E0-14C9-E94A-2C44E1DBE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AB0C-A61F-9ADA-A06F-19CA5C65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C759B-8083-29C2-C464-166FA8F6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5FFE7-5764-0078-DC1E-C07DAC3B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96833-C19B-E792-FD5E-6CEF490F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E2C-8FBB-126D-F71B-91F4AA40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6E320-7B0E-005C-7529-276B06F1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B3C42-A1C8-BBBE-FBFB-C6A0022F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02E77-A95D-F1F8-B4A9-0AE586AD3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BA63E-CF56-11B6-DF7E-3770EF0DB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08AAB-ED7B-167D-28F7-D128D478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C3777-238A-34B5-EDF6-59D8AD8B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C0129-DA69-4A1C-61DA-7914A1E3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7457-9950-6C32-6022-191991B0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C1673-28C0-8083-CA71-8B6378AF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1893F-CA4C-105C-7921-A8188DFC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3766A-3BE0-67C5-C3E1-3D960850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7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BE99E-ABBF-6ACC-CC23-3C378D4B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D2AA-90BF-9A3B-9C08-13B33740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E3124-7F65-C12F-E439-22A76610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A7B6-679A-D42D-A7D7-8F5C98F3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9226-6FC4-D519-0D04-46787E59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FA8D3-FDE5-95FF-45AD-F2A04438F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96CA3-D596-DCE7-777F-184EB7D2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00309-0334-1248-F175-2E9106E2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34DF-0E9C-2C34-23C3-1C2EC9AF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B1FE-65C0-625E-0C12-5A4EAD5E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89ED2-9619-5024-C1D4-32A82DF36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E8ABD-2A22-BCC2-10BC-DAB68E2E8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F530-E9C5-A384-C85C-B316188F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946F2-C226-B580-3436-B0930A4E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6B967-3FBB-AFC2-6AD1-EFF6F4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5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AACED-36BD-C6B5-01FC-155E6D73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F7428-7755-CDC1-E158-7BE8572D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8D74-6C23-1794-99B8-F16017ED0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10B8-69D2-4279-8FC8-E0D6324C230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5837-17A0-2143-7671-42F9557BA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DB84-C011-2BC6-207A-03BD7BB8C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D25E-C533-667B-96ED-630111C4A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April 25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F0D6-1164-0BF7-7373-21BBBE599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218698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C89E-B703-0B5F-E65B-130981DE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AAE4-B023-5EFC-C50E-5582F022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SPDFs for closer instances</a:t>
            </a:r>
          </a:p>
          <a:p>
            <a:pPr lvl="1"/>
            <a:r>
              <a:rPr lang="en-US" dirty="0"/>
              <a:t>Missing </a:t>
            </a:r>
            <a:r>
              <a:rPr lang="en-US" dirty="0" err="1"/>
              <a:t>pkl</a:t>
            </a:r>
            <a:r>
              <a:rPr lang="en-US" dirty="0"/>
              <a:t> files for Eastern Caldera (all ship types), one ship type of Southern Hydrate</a:t>
            </a:r>
          </a:p>
          <a:p>
            <a:pPr lvl="1"/>
            <a:r>
              <a:rPr lang="en-US" dirty="0"/>
              <a:t>Differences in </a:t>
            </a:r>
            <a:r>
              <a:rPr lang="en-US" dirty="0" err="1"/>
              <a:t>pkl</a:t>
            </a:r>
            <a:r>
              <a:rPr lang="en-US" dirty="0"/>
              <a:t> files before vs. after </a:t>
            </a:r>
            <a:r>
              <a:rPr lang="en-US" dirty="0" err="1"/>
              <a:t>Khirod</a:t>
            </a:r>
            <a:r>
              <a:rPr lang="en-US"/>
              <a:t> updated folders</a:t>
            </a:r>
            <a:endParaRPr lang="en-US" dirty="0"/>
          </a:p>
          <a:p>
            <a:r>
              <a:rPr lang="en-US" dirty="0"/>
              <a:t>Broadband vs LF spectrogram of specific instances</a:t>
            </a:r>
          </a:p>
        </p:txBody>
      </p:sp>
    </p:spTree>
    <p:extLst>
      <p:ext uri="{BB962C8B-B14F-4D97-AF65-F5344CB8AC3E}">
        <p14:creationId xmlns:p14="http://schemas.microsoft.com/office/powerpoint/2010/main" val="295975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F3D2-F160-0B31-9949-19736D25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89BE-14A9-8174-1E3A-B090600E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16F-0E5A-320E-7419-8D62542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F202-A943-4A78-92B7-8CE092D9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DA7C-410C-4DD0-A5A7-7F8FC6B6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6370-4CC2-87A6-899F-385929C0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7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A57D-2F19-067A-06FA-BE2540E4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2C71-20CA-0DBB-E578-239F1402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812-6F39-6262-A595-074A5206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4A9F-FEEF-9FFB-82F6-44E981D6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April 25th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25th Meeting</dc:title>
  <dc:creator>Ainsley T. Lai</dc:creator>
  <cp:lastModifiedBy>Ainsley T. Lai</cp:lastModifiedBy>
  <cp:revision>1</cp:revision>
  <dcterms:created xsi:type="dcterms:W3CDTF">2023-04-24T18:56:29Z</dcterms:created>
  <dcterms:modified xsi:type="dcterms:W3CDTF">2023-04-24T19:02:59Z</dcterms:modified>
</cp:coreProperties>
</file>