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2EF2-70C5-E846-1487-8A33A2E5A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1353-C28A-7508-4229-1EB01AB42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554F4-8CD3-4029-BB0B-4DF2703B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0D5B-FCCB-29A2-5F4B-AC080F63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91DE-5273-EF9F-C7DA-C60FD4C1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4AF2-4CE3-C06A-B098-0FD03AC8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973E7-6979-C99A-4A79-2B9EA92EB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418F-ADF6-A5CD-F239-9C38E4C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A53A-FFF2-C697-CA32-BD18D0BB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D775-04C7-5A3A-8990-49374D1B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ADA53-D879-A6A6-65AD-D9525939C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2BD93-8EE4-CB3D-F584-C17B2B2D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7CCD-77BB-3E3B-2814-9B7BDF23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C598-10BF-DAF1-9E87-8AF79D28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6188-E903-BC56-390B-74D44E18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4972-19B8-A962-5586-19B0B0F8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14DE-52AF-8087-121E-B4F569B3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7FE2-101D-DEF5-5D48-F4D661EC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CEC6-D3C7-776F-B2AB-857A94CC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89F6-2505-AA6B-5FE4-806059EC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BA4-6BA0-8815-FC75-74C32C4A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E637-A92C-18BF-499C-EE7B3F95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34E6-A6D0-6500-BEB3-4FDECE9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DFF1-2877-DA26-7F20-3AFB513C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569D-4271-EBE9-EEBD-5106C337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FD51-79E2-1EE2-CA3E-367D844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C98F-8501-1E74-F2C1-1149E2E11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DDC4-7767-35E0-993E-6D6C20B2F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D260-D1D6-488C-CC53-6CF87203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51136-7575-F4FC-C29A-2E2F9207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C9341-09E9-5CC9-8CE8-19E0E693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EBA2-2DAB-F81A-79FC-97E7641A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855B4-66FD-5A4A-2142-1475C602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B994A-FCC5-0E89-9F03-95139629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80AF9-41BA-E018-AE42-564178ABC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533D4-A901-6A1B-9415-3E73153F7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C456E-AACB-3709-2F10-8C87B428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7C658-0359-EB2D-C151-7DF1914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7A0B0-4204-D2F5-4BDE-A61E9B13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1C67-1E0F-03A2-F755-31BE1B86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0501-AAC8-3A44-8DF6-FD5CE1EE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79A24-DFFB-4764-CCA9-9A872E48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C544-DF63-2940-5246-571CD764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E09F6-FB3B-B2BA-D0E4-44C1165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83F3B-AFE7-1269-F70A-09826FFA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2AFFA-C9F7-E172-F08A-8C127644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305E-D85F-C2DF-9114-A03335E4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4C66-E017-6049-EC4E-A726C3EB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EC88E-FC70-10B0-21AD-CC283938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ECB84-D3B9-CAB3-C05A-577C833B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F999-FCC1-FA46-2040-244F1869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8B0F6-F965-2B08-ADB9-3DEC4125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22AD-77CA-33F6-C1CB-87A7B864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DBDDD-0D99-3F14-DE44-8ED0849A4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E044E-87ED-4334-65A8-E69C00C2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25F2-83F3-B3B0-914B-4BED01AF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589B-1D40-2425-BDAB-A941C59C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6B86-19E0-5FB6-ADDA-91525C6A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04F3E-DE6C-299D-E862-C8D2778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0D03-6A47-3157-A3E8-398B4169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D0AF-AD76-404D-746D-1B58E0A30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C381-AF9F-4ACD-89D7-9A5DBE7FE44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D9A0-2D7E-8152-8CBA-3D2DC75D3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A965-AFE7-A628-032B-B595205A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E7D4-E009-476F-8E42-8211A389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64DB-618F-CFB1-6810-17968B181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15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F190A-76FF-78C0-0579-081351BD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325044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0F80-7DCB-B77D-1C2D-64A46415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418A-C680-4DE7-745D-0FCA502B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Level vs. Speed</a:t>
            </a:r>
          </a:p>
          <a:p>
            <a:pPr lvl="1"/>
            <a:r>
              <a:rPr lang="en-US" dirty="0"/>
              <a:t>From literature, we know that the relation w/ range is log so we investigate the relation w/ speed</a:t>
            </a:r>
          </a:p>
        </p:txBody>
      </p:sp>
    </p:spTree>
    <p:extLst>
      <p:ext uri="{BB962C8B-B14F-4D97-AF65-F5344CB8AC3E}">
        <p14:creationId xmlns:p14="http://schemas.microsoft.com/office/powerpoint/2010/main" val="153886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0D22-28CA-185F-FFFF-35FF23F6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356190000 Source vs. Range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D8982-B4DE-66EA-B4C3-48761832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54" y="0"/>
            <a:ext cx="2476846" cy="1886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34000-3063-F102-DF04-EBEC2322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34" y="2506662"/>
            <a:ext cx="6238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0D22-28CA-185F-FFFF-35FF23F6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356190000 Source vs.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98C2A-341F-5B8F-10D0-DAB7465A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38" y="3978826"/>
            <a:ext cx="4183381" cy="2875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ED06F-C4C9-0C08-6532-CDB4F7B7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9" y="2502537"/>
            <a:ext cx="6244281" cy="435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D8982-B4DE-66EA-B4C3-48761832E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26" y="597655"/>
            <a:ext cx="2476846" cy="18862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44F0B8-7E0D-7136-6C9A-6E7A8B3B6A5D}"/>
              </a:ext>
            </a:extLst>
          </p:cNvPr>
          <p:cNvSpPr txBox="1">
            <a:spLocks/>
          </p:cNvSpPr>
          <p:nvPr/>
        </p:nvSpPr>
        <p:spPr>
          <a:xfrm>
            <a:off x="605588" y="5254479"/>
            <a:ext cx="1391362" cy="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Lower Speed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3EF4D-E9EE-F739-DED3-C82EF736B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628" y="614746"/>
            <a:ext cx="2667372" cy="1905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3FC1E-1C67-0CCF-9877-42060B7EB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835" y="597655"/>
            <a:ext cx="254353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7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FC0-C358-47AD-9DD8-C61A6753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538005544 Source vs. Range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2935E1-2B5E-6844-574F-155AD14A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628" y="0"/>
            <a:ext cx="2667372" cy="1905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7E4E47-7745-410F-BB66-C886A6DF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5964"/>
            <a:ext cx="6096000" cy="42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FC0-C358-47AD-9DD8-C61A6753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538005544 Source vs.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5BB-7B63-DE53-2AF0-85845C2B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665214"/>
            <a:ext cx="1391362" cy="323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Lower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A83F0-DB1D-73C0-D011-8E23262A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34" y="2506662"/>
            <a:ext cx="6238366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3024D-6520-2CF6-292B-9DDD7BC7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62" y="1547392"/>
            <a:ext cx="3724072" cy="2559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552BB-59DE-1BFE-E395-4BD5EF855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562" y="4106779"/>
            <a:ext cx="3669308" cy="25593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32BCF6-B727-32B6-F946-D6B129E6F988}"/>
              </a:ext>
            </a:extLst>
          </p:cNvPr>
          <p:cNvSpPr txBox="1">
            <a:spLocks/>
          </p:cNvSpPr>
          <p:nvPr/>
        </p:nvSpPr>
        <p:spPr>
          <a:xfrm>
            <a:off x="467498" y="5224602"/>
            <a:ext cx="1391362" cy="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Higher Speed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2935E1-2B5E-6844-574F-155AD14A4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628" y="0"/>
            <a:ext cx="266737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9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FC0-C358-47AD-9DD8-C61A6753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352358000 Source vs.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557ED-148F-F96E-6F6A-7DB309B0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05964"/>
            <a:ext cx="6096000" cy="42520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B845B-181F-EA9C-98DA-B255F3F2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470" y="0"/>
            <a:ext cx="254353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5FA9-6B27-5FCD-3B3E-288A9EDA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352358000 Source vs.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F129-7203-4E4B-0384-070CF970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84589" cy="5032375"/>
          </a:xfrm>
        </p:spPr>
        <p:txBody>
          <a:bodyPr/>
          <a:lstStyle/>
          <a:p>
            <a:r>
              <a:rPr lang="en-US" dirty="0"/>
              <a:t>Data taken at small range at low speeds (~2-3 knots)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761D8-7D7C-3346-9285-30D1C0D62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34" y="2506662"/>
            <a:ext cx="6238366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7A5D3-49E2-6E11-CD9A-0A1D87B8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470" y="0"/>
            <a:ext cx="254353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August 15th Meeting</vt:lpstr>
      <vt:lpstr>Agenda</vt:lpstr>
      <vt:lpstr>MMSI 356190000 Source vs. Range</vt:lpstr>
      <vt:lpstr>MMSI 356190000 Source vs. Speed</vt:lpstr>
      <vt:lpstr>MMSI 538005544 Source vs. Range</vt:lpstr>
      <vt:lpstr>MMSI 538005544 Source vs. Speed</vt:lpstr>
      <vt:lpstr>MMSI 352358000 Source vs. Range</vt:lpstr>
      <vt:lpstr>MMSI 352358000 Source vs. Speed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15th Meeting</dc:title>
  <dc:creator>Ainsley T. Lai</dc:creator>
  <cp:lastModifiedBy>Ainsley T. Lai</cp:lastModifiedBy>
  <cp:revision>6</cp:revision>
  <dcterms:created xsi:type="dcterms:W3CDTF">2023-08-14T01:17:36Z</dcterms:created>
  <dcterms:modified xsi:type="dcterms:W3CDTF">2023-08-22T22:35:13Z</dcterms:modified>
</cp:coreProperties>
</file>