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4" r:id="rId8"/>
    <p:sldId id="268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8434-2F58-AF3C-47B1-97DBACF9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30C1-CEB3-3084-95A1-C75A48BF5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DA93-3498-3B47-37CC-BABA9C63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643B-0D21-21F3-5CEE-63BDB22C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3DFA-27E5-4153-709A-D935CB68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3DE5-AF24-182F-E297-9D01B422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03CC6-ADE1-7FFA-CD1C-6E38D0E4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A4E6-53B7-1ED5-A6EC-F527C9AA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D78B-C3D8-B535-E375-FA1BC8A7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B507-1784-49C1-FB4C-001B2369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5295A-BDFE-23D6-24D1-6ED6BA3FE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7637-AED6-7331-BCE2-38A8AF47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219F-3357-8AA4-43EA-C1A500FB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5986-DB19-98AB-029A-4E862241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F778-EF84-0EBE-F0FE-54AAF15A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3B1D-021E-B057-095B-4809800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0A04-4F06-EA79-46ED-70131AA8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38C6-66D7-B5A4-1B57-E9D4727E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2A73-6B7C-9966-B8A1-26D6D3E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18EE-2F02-382B-CE26-CF7407E3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A092-BA37-C66D-4DCF-DC46D01F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1FA0-F955-2E51-A3E6-ACF72B9E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ED8-933D-C215-46FC-A92E5040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53B2-FEEB-C7FC-A293-BDBC557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1F2F-D451-9B55-6B9B-503D0D7C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0D4C-7303-BB4D-BA54-68348328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B289-FEED-A1CE-C1FF-E65718A99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71B6-3D4B-03BE-1557-1AEDEEE7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D3B2-E42E-564C-DD7B-AEC9A6F0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5BD1-084D-5BBA-2C02-79B4C938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E7C91-65AD-B849-5E36-B6B11E9A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4B63-F203-E7E3-7E16-3ADF8FD4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D66F-7AD3-BCEE-324D-93AFA227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00948-3692-AA09-DF7B-7B972817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8C9E9-4F29-5926-1F2B-A3EC226C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F930-BA3A-9971-F7BF-019ED949A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66B70-CD19-76F5-7680-2429869D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0FC11-60D0-036F-04E5-BA27481B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09F08-472F-EC8B-7116-419CACB0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E779-5A91-0DA7-F64D-6D69ED46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4364A-A8B1-4DD4-4959-BFAA7A15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98237-5B95-9682-FF91-8DB473E8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FCB1-C892-49A5-2CFC-DD6CC46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67D6B-4CDF-69E4-8B6D-2FD8D284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CD47C-3602-AD1B-36B0-3CF26D3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CF532-B0FB-FA78-4413-8FC39384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78B-FC99-C1BE-B16E-8E2D7358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A42C-19DE-9828-4F9E-8D217B5A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358D-52ED-A734-5740-7806739C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06E5-D794-C82E-7B49-3FF39FE9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52399-24C0-0A35-CC0D-150BAE6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54FB-B41C-6913-E7F8-D8F0DCA3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3E81-9833-637E-868E-6AC64BE7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EFB6B-F45A-3FE2-2505-327F8A5C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9BE1-B363-8724-C5FB-B293382D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E98E-104F-7318-4887-F416481E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F45B-EE3A-5760-580A-09CBC5BA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F4A6F-BB1E-CA13-684A-14FF77EA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8DEC9-B7A9-0606-22DB-406E03B7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39AB-3403-4956-E372-B216D662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586D-0ABF-722D-F7EB-3B082E339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BF8A-77F7-46C9-88FE-AEEDFBD38B7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EE98-DD3C-DE00-6819-76E7641B8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3A53-8FE9-4679-3E3D-F8B5ACAC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E93D-E001-44B0-A918-1E9F746E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DAB-4D12-3CEB-A75D-8FA569E57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7BE0-4501-7974-70FC-DCD7D0200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152538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DAB-4D12-3CEB-A75D-8FA569E5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883"/>
            <a:ext cx="9144000" cy="956233"/>
          </a:xfrm>
        </p:spPr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23619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D59-DD65-5FC6-C301-58BBBFD1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82A-0F50-133E-FB72-CBDCB6DD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filtering in audio band when calculating Rx level</a:t>
            </a:r>
          </a:p>
          <a:p>
            <a:r>
              <a:rPr lang="en-US" dirty="0"/>
              <a:t>Speed &amp; Rx level vs. Range </a:t>
            </a:r>
          </a:p>
          <a:p>
            <a:pPr lvl="1"/>
            <a:r>
              <a:rPr lang="en-US" dirty="0"/>
              <a:t>Speed vs. Range plots were previously incorrect, both had been sorted to be ascending</a:t>
            </a:r>
          </a:p>
          <a:p>
            <a:r>
              <a:rPr lang="en-US" dirty="0"/>
              <a:t>Range, Speed, Rx vs. Time</a:t>
            </a:r>
          </a:p>
          <a:p>
            <a:r>
              <a:rPr lang="en-US" dirty="0"/>
              <a:t>Relation between speed and Rx level in literature</a:t>
            </a:r>
          </a:p>
        </p:txBody>
      </p:sp>
    </p:spTree>
    <p:extLst>
      <p:ext uri="{BB962C8B-B14F-4D97-AF65-F5344CB8AC3E}">
        <p14:creationId xmlns:p14="http://schemas.microsoft.com/office/powerpoint/2010/main" val="8214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9A3-0A59-C030-32D9-80697222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Level Calculation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BC69C3-78E9-20B6-C81E-0F03C886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Loads in MSEED (audio) data</a:t>
            </a:r>
          </a:p>
          <a:p>
            <a:r>
              <a:rPr lang="en-US" dirty="0"/>
              <a:t>Take FFT of audio</a:t>
            </a:r>
          </a:p>
          <a:p>
            <a:r>
              <a:rPr lang="en-US" dirty="0"/>
              <a:t>Center frequency on zero, take 5-90 Hz values</a:t>
            </a:r>
          </a:p>
          <a:p>
            <a:r>
              <a:rPr lang="en-US" dirty="0"/>
              <a:t>Calculate sound exposure using equation</a:t>
            </a:r>
          </a:p>
          <a:p>
            <a:r>
              <a:rPr lang="en-US" dirty="0"/>
              <a:t>Convert to dB</a:t>
            </a:r>
          </a:p>
          <a:p>
            <a:r>
              <a:rPr lang="en-US" dirty="0"/>
              <a:t>Save as Rx level</a:t>
            </a:r>
          </a:p>
          <a:p>
            <a:endParaRPr lang="en-US" dirty="0"/>
          </a:p>
          <a:p>
            <a:r>
              <a:rPr lang="en-US" dirty="0"/>
              <a:t>Only filtering is freq. selection</a:t>
            </a:r>
          </a:p>
          <a:p>
            <a:pPr lvl="1"/>
            <a:r>
              <a:rPr lang="en-US" dirty="0"/>
              <a:t>5-90 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DD8E1-44F7-B6A5-B836-FF6EC4F9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97372"/>
            <a:ext cx="591585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9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DAB-4D12-3CEB-A75D-8FA569E5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883"/>
            <a:ext cx="9144000" cy="956233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7241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731B-A3AB-9266-31D3-270E5B2D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Eastern Caldera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CC1F-34A8-C2BB-4A41-4F5BD5C0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90" y="3429000"/>
            <a:ext cx="876200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8B12B-0EA4-3CB3-54D7-8172F10E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96" y="1120825"/>
            <a:ext cx="7685903" cy="230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95699-B69B-499D-50A3-FEDD482C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1051"/>
            <a:ext cx="3429990" cy="27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DCAA17-5F1B-168F-F427-FAD30090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68" y="1125817"/>
            <a:ext cx="7801232" cy="2303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576BA-068D-09B6-47DB-C3453D3D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89" y="3386602"/>
            <a:ext cx="8762009" cy="3471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89299-8513-DF76-0BE8-4607D9DB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Caldera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8B15FE-B03A-1F51-701F-F33D5CF3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3836"/>
            <a:ext cx="3429987" cy="27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DCAA17-5F1B-168F-F427-FAD30090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68" y="1125817"/>
            <a:ext cx="7801232" cy="2303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89299-8513-DF76-0BE8-4607D9DB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Caldera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C1A71-455D-9147-313F-E7639CDE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89" y="3420252"/>
            <a:ext cx="8762010" cy="343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23097-7915-9721-94E6-8076667D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3836"/>
            <a:ext cx="3429987" cy="27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8F5-BED6-A6F6-9AE5-9C8A4D9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3EFF-4383-43CE-A3F8-9CBDDBD6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9C8ED-D87A-DA1D-7B98-85EBB7A7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89" y="3420252"/>
            <a:ext cx="8762010" cy="3437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73EE6-8D50-1D1E-4D3A-8A4A610F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89" y="0"/>
            <a:ext cx="87620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9CEA02-5813-198A-3B39-1821D0C1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68" y="1126751"/>
            <a:ext cx="7694141" cy="2302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971B2-C3A5-A5D2-4D8C-463F3D49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86" y="3428998"/>
            <a:ext cx="8762014" cy="3429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CA8FB-C11E-CDDA-436C-DC7C26D1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6456CA-F2E6-12C0-EFE6-62B3AAEF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85986"/>
            <a:ext cx="3429986" cy="27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107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August 1st</vt:lpstr>
      <vt:lpstr>Agenda</vt:lpstr>
      <vt:lpstr>Rx Level Calculation</vt:lpstr>
      <vt:lpstr>Plots</vt:lpstr>
      <vt:lpstr>Eastern Caldera</vt:lpstr>
      <vt:lpstr>Central Caldera</vt:lpstr>
      <vt:lpstr>Central Caldera</vt:lpstr>
      <vt:lpstr>PowerPoint Presentation</vt:lpstr>
      <vt:lpstr>Axial Base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1st</dc:title>
  <dc:creator>Ainsley T. Lai</dc:creator>
  <cp:lastModifiedBy>Ainsley T. Lai</cp:lastModifiedBy>
  <cp:revision>2</cp:revision>
  <dcterms:created xsi:type="dcterms:W3CDTF">2023-07-30T21:47:54Z</dcterms:created>
  <dcterms:modified xsi:type="dcterms:W3CDTF">2023-08-01T19:51:36Z</dcterms:modified>
</cp:coreProperties>
</file>