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1C19-49ED-AAA3-36EA-8A25E4E6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F1012-24ED-BA1E-5634-C08C91EB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FB6D-401D-439D-B78A-F6AD596D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D5B2-F49B-C14F-E24C-A15C91C1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94D3-3006-6B29-A810-681908A8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C248-26EF-F4FB-1E13-281F7C9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4C6D7-6FBB-513E-4B51-A6D832ED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A06E-F9D5-4AE8-8C8F-2AE02FF9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600B-D49C-A13E-47E1-B36ED82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8466-D308-E073-F39C-66528519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ECCD0-47CE-3C81-B477-9BB66ED7B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1B1C0-538D-AAB1-3A32-5ABC74CC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960E-3B50-A9AA-5B7A-0397E996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E0E1-656F-B9AC-D029-0FFA483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2E29-C55D-3CF9-478D-B60374AF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C13-6EF5-61C0-53E2-EF018916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6D0-E233-55E0-37E0-5002EDB5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C2DC-D924-EA3A-A557-6D7F1AEA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9173-8F26-4533-8DB1-F7FDEE54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7D17-AA52-439E-BBCF-43379CC8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C51D-672C-E68B-1705-69523391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8CE7-58EF-F636-8185-E9BC2783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8289-562A-9C6C-BB19-EC19C5A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DA01-8824-9F10-0AB6-C3E6E3E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3B35-B12B-2C3E-5A0F-5628EDF4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D40B-C092-8304-4965-0F6BC66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D957-9B11-9659-6B16-53406C9BD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9251C-E830-B07B-183C-F4F0D381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5052-726C-6D23-FC0A-4D37447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6096-D1AC-25D2-1FDF-BDDB7D9B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D9E1-04C9-00AD-F458-DC307EC7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14EE-A766-9540-1249-7687D58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D4DA-798D-2BE6-7963-BFD42D4A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5C1C9-FD24-E91F-092B-97F0A9A0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EAD0-6203-3F6A-46B7-09B6FA3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BA5C8-52D6-AFE6-4A4E-AB16D4C4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0E802-C429-529E-0E09-68EAACBB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EDA7C-64A1-6A71-0653-F3E89A59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12EED-1EB7-411C-D1C2-63DEC71F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B744-C2F8-AA76-8633-E1FA0DDE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7A865-3D61-C9C7-EF5A-BCF12EAB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0DEF-C85B-9BFE-B903-9F88597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0F4A-B3B4-F4D3-72F4-9F81F4D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1597C-7618-EEB1-672E-9BB09B12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1916-200D-921E-2795-794F38E9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5188-982B-541C-EAE2-F5D1B9EC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85C-5BC8-1292-B8A4-89132EB1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C5C8-C753-92C3-F882-CB29A08C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D98AF-61E9-B4C6-619B-2167F4C3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737F-23B8-6B37-6222-B0C4963C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7ECD6-60E2-B7F0-E5EC-B107FF96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04DD-5EE6-09BF-77C8-22C16CE0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722E-93D4-E3E3-5ADB-948F0DB1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C739D-2804-C430-E045-5D6D3BF23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A171-CA0D-D534-15FE-62EBD88F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75EA-9195-0550-C7EB-5E0E5EC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A0D8-D16A-B9B7-755B-CB7477D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737-8BF0-3153-2D6E-2C845889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D1064-236A-E33F-55F0-3B0936AA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A7EF-130D-57BA-6EEF-986EBCA0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E3AB-1D0B-1481-11AE-00E4A76FE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0F8D-5850-4C40-9AA7-9F494CD0180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849D-B342-EED3-A281-CC41C4D1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0AA5-9FD2-C5EE-04F6-9C76F69EF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7F76-B8E6-446A-BE1B-9545272D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E5F0-528C-B3B8-B52C-D1FA06AC3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29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DA243-94BB-45D7-7A28-9D06B1BF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13599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75E8-03E0-D74E-95BC-961F8186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66F9-C26D-BA07-FAC2-5C5B878B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Level vs. Speed and Frequency</a:t>
            </a:r>
          </a:p>
          <a:p>
            <a:r>
              <a:rPr lang="en-US" dirty="0"/>
              <a:t>Transferring data</a:t>
            </a:r>
          </a:p>
          <a:p>
            <a:pPr lvl="1"/>
            <a:r>
              <a:rPr lang="en-US" dirty="0"/>
              <a:t>I am unable to continue as I now have a position with NASA</a:t>
            </a:r>
          </a:p>
        </p:txBody>
      </p:sp>
    </p:spTree>
    <p:extLst>
      <p:ext uri="{BB962C8B-B14F-4D97-AF65-F5344CB8AC3E}">
        <p14:creationId xmlns:p14="http://schemas.microsoft.com/office/powerpoint/2010/main" val="8775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4EDC-025F-3D94-34A3-9730ED6E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1/3 Octave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82C3-6304-6BCA-03FE-F8E5D19E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Rx Level computation used 5-90 Hz band</a:t>
            </a:r>
          </a:p>
          <a:p>
            <a:r>
              <a:rPr lang="en-US" dirty="0"/>
              <a:t>Switch to compute 9 Rx levels using 9 different bands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0A32A-30F4-B159-A251-E75EE581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3920766"/>
            <a:ext cx="608732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1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31C171-216E-02E3-E0EE-2B54832C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26" y="810"/>
            <a:ext cx="4817674" cy="3644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74EBA-F28E-8E23-11AD-C9C81FC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356190000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9117-0E1D-5374-3F48-7EC2E48F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= Blue, Orange</a:t>
            </a:r>
          </a:p>
          <a:p>
            <a:r>
              <a:rPr lang="en-US" dirty="0"/>
              <a:t>EC = Red, Green</a:t>
            </a:r>
          </a:p>
          <a:p>
            <a:r>
              <a:rPr lang="en-US" dirty="0"/>
              <a:t>AB = Cyan, Purple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B0D73-22A7-8DA9-5DE7-FD7E4E16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662"/>
            <a:ext cx="12192000" cy="32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AB5-5582-E0E6-851E-51F4C581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352358000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5774-B20F-C859-1325-07BB906A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= Blue, Orange</a:t>
            </a:r>
          </a:p>
          <a:p>
            <a:r>
              <a:rPr lang="en-US" dirty="0"/>
              <a:t>EC = Red, Green</a:t>
            </a:r>
          </a:p>
          <a:p>
            <a:r>
              <a:rPr lang="en-US" dirty="0"/>
              <a:t>AB = Cyan, Purple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3DCD6-0D0E-3163-BF6D-716467A0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4404"/>
            <a:ext cx="12192000" cy="317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7AE74-CF35-256A-D3D5-60D27856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179" y="0"/>
            <a:ext cx="4910821" cy="36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CC88-8AC3-AB53-AE46-EEA6D35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MMSI 538005544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5959-FD12-AD90-2CCF-EBE9872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= Blue, Orange</a:t>
            </a:r>
          </a:p>
          <a:p>
            <a:r>
              <a:rPr lang="en-US" dirty="0"/>
              <a:t>EC = Red, Green</a:t>
            </a:r>
          </a:p>
          <a:p>
            <a:r>
              <a:rPr lang="en-US" dirty="0"/>
              <a:t>AB = Cyan, Purple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E0274-2DC2-792C-F014-00721F2E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0557"/>
            <a:ext cx="12192000" cy="3207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82BEE-3C65-CAC4-2B6D-13B8CAD0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45" y="19050"/>
            <a:ext cx="4833556" cy="36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August 29th Meeting</vt:lpstr>
      <vt:lpstr>Agenda</vt:lpstr>
      <vt:lpstr>1/3 Octave Bands</vt:lpstr>
      <vt:lpstr>MMSI 356190000</vt:lpstr>
      <vt:lpstr>MMSI 352358000</vt:lpstr>
      <vt:lpstr>MMSI 538005544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29th Meeting</dc:title>
  <dc:creator>Ainsley T. Lai</dc:creator>
  <cp:lastModifiedBy>Ainsley T. Lai</cp:lastModifiedBy>
  <cp:revision>4</cp:revision>
  <dcterms:created xsi:type="dcterms:W3CDTF">2023-08-29T00:04:49Z</dcterms:created>
  <dcterms:modified xsi:type="dcterms:W3CDTF">2023-08-29T01:19:32Z</dcterms:modified>
</cp:coreProperties>
</file>