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9" r:id="rId8"/>
    <p:sldId id="266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6A4D-DF27-82B4-38D5-8C52CF126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A8412-9EB0-FE96-2FBB-EFF23EEE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4214-E7E7-1E80-01ED-7AF43EEA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64DC-AC8D-4300-AFDB-4A88E3BC8D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081A-B2BF-8E39-90E6-BF244E39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F719-EF1D-FE22-88EF-075D140B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869-A0A6-4F2B-8B55-441F336D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0640-777D-F463-5AC6-193168ED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B98FF-A849-9B91-0295-F17F77B70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EA9D-3DB7-305A-3FDB-B7F6C817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64DC-AC8D-4300-AFDB-4A88E3BC8D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8EC4-814D-3569-6392-C8090E71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9D17-DC49-F817-F8EB-38B1D4D6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869-A0A6-4F2B-8B55-441F336D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2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A3FF6-D0BC-93F5-BBF5-B9212B178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FBD1D-2B89-4C99-D311-C7A0FA82F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8CA5-57A3-8413-480C-565639BC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64DC-AC8D-4300-AFDB-4A88E3BC8D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2051-1581-FA99-1D07-2ACEE3B7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7957-A8B0-514A-D23F-7591C733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869-A0A6-4F2B-8B55-441F336D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0211-CDF1-96D5-21E2-5BE3306B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4FC0-A9F7-70B9-685D-3764C202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C997F-AD56-B43F-F197-42DD5D36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64DC-AC8D-4300-AFDB-4A88E3BC8D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40ECA-8C00-DE1C-DF43-A40ABA59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3F931-D155-E8CF-7143-A017623A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869-A0A6-4F2B-8B55-441F336D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5680-ECEE-06EE-C288-643DD91D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4B33F-C43B-3DC5-5F3D-191819AFA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8E42-9EDF-CB72-69A2-83A1173E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64DC-AC8D-4300-AFDB-4A88E3BC8D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DD28-CA35-B2D7-F174-20031836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CE34D-08A6-C7EA-23A8-DB18ABFB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869-A0A6-4F2B-8B55-441F336D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7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8D8-01BA-1587-71F7-FF0EFC10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EBFE-9002-45BE-DA6F-469DC445B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E8139-000A-DDD9-7F1A-624D09E9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61B5F-1B48-7C65-F14E-354FE372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64DC-AC8D-4300-AFDB-4A88E3BC8D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6FCCE-B0F7-F2B3-6A62-B3A7EAFA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99C83-05D6-6B03-DE55-9B1F7C54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869-A0A6-4F2B-8B55-441F336D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0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D63A-FD5B-0CD7-D857-C1DFCB8A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DCCE3-2904-B6CE-037D-DF04F5824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9A88D-9CB5-D1DC-3F48-5D3C18695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47A74-BFDF-DD63-1675-17FCAEEE1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FDC2-E480-9710-0D8E-1C694B0B7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FB04A-87E1-0039-5412-2D0B915E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64DC-AC8D-4300-AFDB-4A88E3BC8D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D9C6B-8745-1B7F-FC64-ADA6DCD9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5FCA9-B560-BD46-FE2B-B09CF965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869-A0A6-4F2B-8B55-441F336D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4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085E-838D-E509-D131-F498312F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733E3-2874-3C1F-6FF7-FBF3779B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64DC-AC8D-4300-AFDB-4A88E3BC8D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E5B16-CA89-D2AF-1F0E-E7AB0029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EAA41-0193-1817-0B84-C33728B2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869-A0A6-4F2B-8B55-441F336D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4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E7494-E71B-112E-A72B-6A304FDB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64DC-AC8D-4300-AFDB-4A88E3BC8D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4629F-CCC2-215D-CF7F-95B775F2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B00A9-2558-B24D-AC21-481105BB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869-A0A6-4F2B-8B55-441F336D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3DA2-25BE-5DBC-9674-25025A89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E5EE-DC2A-506A-A4EE-2FB530FD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893A6-4212-BC5B-2371-7F3AE9D91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9912E-54EE-A9FA-E2F4-70DF28B0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64DC-AC8D-4300-AFDB-4A88E3BC8D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7A9FB-CA6E-CA81-45E8-83754141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43A84-621A-BADE-DCEA-8FA40F45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869-A0A6-4F2B-8B55-441F336D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B670-9FEB-9AEF-07CE-8773063A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2B612-DC29-7F59-FD8E-5276A274D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50D3D-3DCF-857B-AA2A-A6C38A388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2888-D796-DCB6-6DFF-B760F9A5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64DC-AC8D-4300-AFDB-4A88E3BC8D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EA88C-423F-F0FE-DE36-E6F7AF65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B3E2A-E4E6-EF75-B905-A2411994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F869-A0A6-4F2B-8B55-441F336D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8DD33-E6A4-E510-5616-5061FAA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532AC-267F-92A2-8CC2-1C73E794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08285-71E7-EFE8-A856-4D460942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664DC-AC8D-4300-AFDB-4A88E3BC8D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CEFE-A201-BC82-2277-A6D239975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3D07-341F-290A-DE94-0A6855AEE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F869-A0A6-4F2B-8B55-441F336D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A294-3B9D-21D4-42B1-11721F5EE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August 8</a:t>
            </a:r>
            <a:r>
              <a:rPr lang="en-US" baseline="30000" dirty="0"/>
              <a:t>th</a:t>
            </a:r>
            <a:r>
              <a:rPr lang="en-US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B900B-0000-FD7D-18AF-39E347733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71408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42E0-1C63-FE18-5981-B785BBD5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g sans"/>
              </a:rPr>
              <a:t>MMSI 538005544 Rx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CC1D-85BC-2044-EF6C-B4A24F3C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0189" cy="4351338"/>
          </a:xfrm>
        </p:spPr>
        <p:txBody>
          <a:bodyPr/>
          <a:lstStyle/>
          <a:p>
            <a:r>
              <a:rPr lang="en-US" dirty="0"/>
              <a:t>No apparent log relation in Rx vs. Speed</a:t>
            </a:r>
          </a:p>
          <a:p>
            <a:r>
              <a:rPr lang="en-US" dirty="0"/>
              <a:t>Filtered to allow all ranges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3B6043-C6C5-1216-1E23-BE49F091D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204" y="1240017"/>
            <a:ext cx="7055798" cy="2761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C082A-F9AC-5024-D8D8-BE6DD8A3A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204" y="4001294"/>
            <a:ext cx="7055800" cy="27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12E5-FB02-C7AC-6117-82EAF55E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9121-1E38-475C-D0D8-9184AA89C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2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8A4D-C95A-8EE1-E3ED-2E9E62A6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3E7B-17A9-A7F4-D4A9-3E65E3069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location plots for Speed, Range, Rx Level</a:t>
            </a:r>
          </a:p>
          <a:p>
            <a:r>
              <a:rPr lang="en-US" dirty="0"/>
              <a:t>Rx Level vs. Speed &amp; Log relationship</a:t>
            </a:r>
          </a:p>
          <a:p>
            <a:r>
              <a:rPr lang="en-US" dirty="0"/>
              <a:t>Expansion to other MMSI</a:t>
            </a:r>
          </a:p>
          <a:p>
            <a:r>
              <a:rPr lang="en-US" dirty="0"/>
              <a:t>Investigation into literature to check if speed is in 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C251-A284-065D-617F-C8133D24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g sans"/>
              </a:rPr>
              <a:t>MMSI 356190000 </a:t>
            </a:r>
            <a:r>
              <a:rPr lang="en-US" dirty="0"/>
              <a:t>Speed, Range, Rx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8F59-2AC6-8DF3-6237-C26588EA5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75700" cy="4351338"/>
          </a:xfrm>
        </p:spPr>
        <p:txBody>
          <a:bodyPr/>
          <a:lstStyle/>
          <a:p>
            <a:r>
              <a:rPr lang="en-US" dirty="0"/>
              <a:t>&lt;5km</a:t>
            </a:r>
          </a:p>
          <a:p>
            <a:r>
              <a:rPr lang="en-US" dirty="0"/>
              <a:t>AB different 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E4A812-D80D-E672-269D-4D0BF2ED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1" y="4064302"/>
            <a:ext cx="9078097" cy="2707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9F72B9-7D41-AB56-92C8-EB9637B1E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900" y="1396453"/>
            <a:ext cx="9078098" cy="26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7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42E0-1C63-FE18-5981-B785BBD5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g sans"/>
              </a:rPr>
              <a:t>MMSI 356190000 Rx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CC1D-85BC-2044-EF6C-B4A24F3C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0189" cy="4351338"/>
          </a:xfrm>
        </p:spPr>
        <p:txBody>
          <a:bodyPr/>
          <a:lstStyle/>
          <a:p>
            <a:r>
              <a:rPr lang="en-US" dirty="0"/>
              <a:t>No apparent log relation in Rx vs. Speed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6C6F8-9727-09F0-5EAC-BE66374D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203" y="1295674"/>
            <a:ext cx="7055795" cy="2795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0F734A-DDE7-20AE-3B92-F04E719E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203" y="4091091"/>
            <a:ext cx="7055798" cy="276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C251-A284-065D-617F-C8133D24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g sans"/>
              </a:rPr>
              <a:t>MMSI 352358000 </a:t>
            </a:r>
            <a:r>
              <a:rPr lang="en-US" dirty="0"/>
              <a:t>Speed, Range, Rx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8F59-2AC6-8DF3-6237-C26588EA5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75700" cy="4351338"/>
          </a:xfrm>
        </p:spPr>
        <p:txBody>
          <a:bodyPr/>
          <a:lstStyle/>
          <a:p>
            <a:r>
              <a:rPr lang="en-US" dirty="0"/>
              <a:t>&lt;5km</a:t>
            </a:r>
          </a:p>
          <a:p>
            <a:r>
              <a:rPr lang="en-US" dirty="0"/>
              <a:t>AB different 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0C0578-A976-5DB1-65DC-E90577D3C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98" y="1304550"/>
            <a:ext cx="9078102" cy="2696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9FC084-2353-8031-5630-A57605F5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97" y="4001294"/>
            <a:ext cx="9078103" cy="26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42E0-1C63-FE18-5981-B785BBD5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g sans"/>
              </a:rPr>
              <a:t>MMSI 352358000 Rx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CC1D-85BC-2044-EF6C-B4A24F3C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0189" cy="4351338"/>
          </a:xfrm>
        </p:spPr>
        <p:txBody>
          <a:bodyPr/>
          <a:lstStyle/>
          <a:p>
            <a:r>
              <a:rPr lang="en-US" dirty="0"/>
              <a:t>No apparent log relation in Rx vs. 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6B54D-2885-FFBB-C3B4-2B08FB45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204" y="1295672"/>
            <a:ext cx="7055798" cy="2795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517B2E-9796-A195-B9D3-AAD9A6161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200" y="4091090"/>
            <a:ext cx="7055800" cy="276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42E0-1C63-FE18-5981-B785BBD5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g sans"/>
              </a:rPr>
              <a:t>MMSI 352358000 Rx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CC1D-85BC-2044-EF6C-B4A24F3C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0189" cy="4351338"/>
          </a:xfrm>
        </p:spPr>
        <p:txBody>
          <a:bodyPr/>
          <a:lstStyle/>
          <a:p>
            <a:r>
              <a:rPr lang="en-US" dirty="0"/>
              <a:t>No apparent log relation in Rx vs. Speed</a:t>
            </a:r>
          </a:p>
          <a:p>
            <a:r>
              <a:rPr lang="en-US" dirty="0"/>
              <a:t>Filtered to allow all ranges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6B54D-2885-FFBB-C3B4-2B08FB45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204" y="1295672"/>
            <a:ext cx="7055798" cy="27954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0CA0C2-9C01-6805-2F8B-44906E8CB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202" y="4091091"/>
            <a:ext cx="7055798" cy="276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C251-A284-065D-617F-C8133D24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g sans"/>
              </a:rPr>
              <a:t>MMSI 538005544 </a:t>
            </a:r>
            <a:r>
              <a:rPr lang="en-US" dirty="0"/>
              <a:t>Speed, Range, Rx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8F59-2AC6-8DF3-6237-C26588EA5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75700" cy="4351338"/>
          </a:xfrm>
        </p:spPr>
        <p:txBody>
          <a:bodyPr/>
          <a:lstStyle/>
          <a:p>
            <a:r>
              <a:rPr lang="en-US" dirty="0"/>
              <a:t>&lt;5km</a:t>
            </a:r>
          </a:p>
          <a:p>
            <a:r>
              <a:rPr lang="en-US" dirty="0"/>
              <a:t>AB different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2B99F-F665-054A-F202-22A44A62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97" y="1275023"/>
            <a:ext cx="9078104" cy="2726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7F892-579E-52A7-33E1-E1707896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96" y="4001294"/>
            <a:ext cx="9078104" cy="27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8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42E0-1C63-FE18-5981-B785BBD5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g sans"/>
              </a:rPr>
              <a:t>MMSI 538005544 Rx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CC1D-85BC-2044-EF6C-B4A24F3C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0189" cy="4351338"/>
          </a:xfrm>
        </p:spPr>
        <p:txBody>
          <a:bodyPr/>
          <a:lstStyle/>
          <a:p>
            <a:r>
              <a:rPr lang="en-US" dirty="0"/>
              <a:t>No apparent log relation in Rx vs. Speed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3B6043-C6C5-1216-1E23-BE49F091D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204" y="1240017"/>
            <a:ext cx="7055798" cy="2761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3D627-7A24-7459-CABC-1458F2451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204" y="4001294"/>
            <a:ext cx="7055799" cy="27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152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gg sans</vt:lpstr>
      <vt:lpstr>Arial</vt:lpstr>
      <vt:lpstr>Calibri</vt:lpstr>
      <vt:lpstr>Calibri Light</vt:lpstr>
      <vt:lpstr>Office Theme</vt:lpstr>
      <vt:lpstr>August 8th Meeting</vt:lpstr>
      <vt:lpstr>Agenda</vt:lpstr>
      <vt:lpstr>MMSI 356190000 Speed, Range, Rx Level</vt:lpstr>
      <vt:lpstr>MMSI 356190000 Rx Level</vt:lpstr>
      <vt:lpstr>MMSI 352358000 Speed, Range, Rx Level</vt:lpstr>
      <vt:lpstr>MMSI 352358000 Rx Level</vt:lpstr>
      <vt:lpstr>MMSI 352358000 Rx Level</vt:lpstr>
      <vt:lpstr>MMSI 538005544 Speed, Range, Rx Level</vt:lpstr>
      <vt:lpstr>MMSI 538005544 Rx Level</vt:lpstr>
      <vt:lpstr>MMSI 538005544 Rx Level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8th Meeting</dc:title>
  <dc:creator>Ainsley T. Lai</dc:creator>
  <cp:lastModifiedBy>Ainsley T. Lai</cp:lastModifiedBy>
  <cp:revision>6</cp:revision>
  <dcterms:created xsi:type="dcterms:W3CDTF">2023-08-06T06:22:41Z</dcterms:created>
  <dcterms:modified xsi:type="dcterms:W3CDTF">2023-08-10T01:55:55Z</dcterms:modified>
</cp:coreProperties>
</file>