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71" r:id="rId5"/>
    <p:sldId id="274" r:id="rId6"/>
    <p:sldId id="272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7265-9F24-FAF6-0BF4-F085CDD6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03E38-7B4C-A207-8A31-570035EB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04D7-9CD0-247D-1525-DDE9A2D1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9DB5-A4E6-53BE-3DB4-1CAE8ED3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FE45-D345-5DC2-8083-B9BD9FE2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4BD2-EC31-E879-4313-9EDB7B82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215E7-3070-A16F-3B48-9C56F4BB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BC0B-0930-0F35-E38C-73C82BD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5724-6669-563F-A708-8BE68DDA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1575-520D-78D1-D965-F431409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9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B13B0-80C8-2E4B-000F-3A51A5116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D66B-E1EC-B3C0-1804-70F5C3F4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2343-113D-143E-AA42-087C1EE3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B98D-557D-8D88-5109-1606C4A5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0DF7-4490-EF43-60B0-429473A5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6C4B-7758-101A-AEB0-21B35691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82D7-3FA8-1E9F-19E5-A2292AC6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111D-BC92-6971-0599-293802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E556-540F-4BE8-8B1E-BBC4B545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B2A6-007B-20BE-E3BE-88B01D1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CA4-5703-655F-3752-962D3BA3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8668-BEFC-EF8E-2154-DCEB5462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247A-DA19-25AB-0123-DC862050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DE37-3E0D-D41A-4C52-8F3F5900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B106-08F6-AE0F-0AF3-6E795F00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8DA-1700-5512-E32B-2B847447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C855-63E1-5179-41B8-EDD2C866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48D14-AF68-7CD1-448B-E0BE38B2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36362-A3EB-B8C1-0652-AE6A20A8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9451-B99E-2CE3-C38F-E9F0A5D2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97A57-0814-DB55-BCE2-4EFE022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A554-7674-438C-942E-BE190F92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4459-CF63-7D40-8E15-356A2932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E1067-C7E8-2D8D-0C78-7962DDF2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3F61B-0228-0D64-57FD-7B852FEE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6B392-F334-5F4D-332B-CB1FBF6BB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1194D-0AFD-475B-ED5E-15740198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19A4F-B519-91D7-A2AE-D304AC50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6B7B8-53CE-A068-BC6C-3F2D99BF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A7A-60CC-13B0-4C24-BFE3869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FC6C3-7D92-93C5-1CAC-6A3433BF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884B-0451-CBD9-CD6D-352E6AF8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DE3B2-8688-FDAD-A936-D714A57C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84637-9E16-3B63-E3FC-06D3AAA6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5C720-2ED6-BF1F-4255-616F35FC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276B6-6E5A-ACB5-F99D-6B8B971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44C1-D8A3-E4BF-45B4-3A7DCB41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42D8-6F1E-1F8F-7872-85FB0856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EA281-BB13-EF40-1063-B41EE4F73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2AD7-850D-B39E-CA68-B31B3A8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B0CC2-5D63-08AF-1ED5-3F2215C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E05F-B78E-F977-0392-4139EB2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4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1AD-67AF-B5BA-B189-9AD1A470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4B97E-615C-D404-16A5-FAD65009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0875-87A0-F003-7809-CADD7316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72941-0EC8-F14C-7AF3-1BABDBC6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C5DF-82EA-C58F-7A18-A9947DAC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E672-F144-0366-756C-111EFAF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8A3A-F15B-3612-02BE-08C9430B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1070-B370-C540-3BAC-A27B1E2B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56C3-3AE6-EAB4-7AE7-9A2F0F43C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C12D-C636-4A37-90A3-A9A1890868B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06A8-58F2-DCEA-64F5-E0D201F59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CEB1-1192-80E1-9F30-47C86020D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2021-F1AC-4656-A297-AF7C4A2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01D6-D05F-AA17-CB30-24F53B58B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Extended Spectrograms – Full Duration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1167-1353-78A2-0351-082EE344E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6FD-E843-9F74-09FD-5A3F42C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MMSI 356190000 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392F-84E0-6371-CC21-02F0BA7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741" cy="2392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Start: </a:t>
            </a:r>
            <a:r>
              <a:rPr lang="en-US" b="0" i="0" dirty="0">
                <a:effectLst/>
                <a:latin typeface="Segoe WPC"/>
              </a:rPr>
              <a:t>03:22:52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End: </a:t>
            </a: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 </a:t>
            </a:r>
            <a:r>
              <a:rPr lang="en-US" b="0" i="0" dirty="0">
                <a:effectLst/>
                <a:latin typeface="Segoe WPC"/>
              </a:rPr>
              <a:t>05:37:51</a:t>
            </a:r>
          </a:p>
          <a:p>
            <a:pPr marL="0" indent="0">
              <a:buNone/>
            </a:pPr>
            <a:r>
              <a:rPr lang="en-US" dirty="0"/>
              <a:t>3 hours before start and 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2FC98E-2EC2-39BE-7254-F8E83F0F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50" y="1690688"/>
            <a:ext cx="84748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6FD-E843-9F74-09FD-5A3F42C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MMSI 356190000 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392F-84E0-6371-CC21-02F0BA7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741" cy="2392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Start: </a:t>
            </a:r>
            <a:r>
              <a:rPr lang="en-US" b="0" i="0" dirty="0">
                <a:effectLst/>
                <a:latin typeface="Segoe WPC"/>
              </a:rPr>
              <a:t>04:02:56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End: </a:t>
            </a:r>
            <a:r>
              <a:rPr lang="en-US" b="0" i="0" dirty="0">
                <a:effectLst/>
                <a:latin typeface="Segoe WPC"/>
              </a:rPr>
              <a:t> 08:07:23</a:t>
            </a:r>
          </a:p>
          <a:p>
            <a:pPr marL="0" indent="0">
              <a:buNone/>
            </a:pPr>
            <a:r>
              <a:rPr lang="en-US" dirty="0"/>
              <a:t>3 hours before start and 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AB2C4-E64C-13A4-53F4-EB6FF334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1689538"/>
            <a:ext cx="8476735" cy="51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6FD-E843-9F74-09FD-5A3F42C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MMSI 538005544 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392F-84E0-6371-CC21-02F0BA7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0546" cy="259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Start: </a:t>
            </a:r>
            <a:r>
              <a:rPr lang="en-US" b="0" i="0" dirty="0">
                <a:effectLst/>
                <a:latin typeface="Segoe WPC"/>
              </a:rPr>
              <a:t>21:20:06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End: </a:t>
            </a: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 </a:t>
            </a:r>
            <a:r>
              <a:rPr lang="en-US" b="0" i="0" dirty="0">
                <a:effectLst/>
                <a:latin typeface="Segoe WPC"/>
              </a:rPr>
              <a:t>21:49:48</a:t>
            </a:r>
          </a:p>
          <a:p>
            <a:pPr marL="0" indent="0">
              <a:buNone/>
            </a:pPr>
            <a:r>
              <a:rPr lang="en-US" dirty="0"/>
              <a:t>3 hours before start and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FC423-AB49-AE8C-CC62-966421CA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50" y="1690688"/>
            <a:ext cx="84748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8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6FD-E843-9F74-09FD-5A3F42C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MMSI 538005544 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392F-84E0-6371-CC21-02F0BA7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0546" cy="259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Start: </a:t>
            </a:r>
            <a:r>
              <a:rPr lang="en-US" b="0" i="0" dirty="0">
                <a:effectLst/>
                <a:latin typeface="Segoe WPC"/>
              </a:rPr>
              <a:t>17:21:08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End: </a:t>
            </a:r>
            <a:r>
              <a:rPr lang="en-US" b="0" i="0" dirty="0">
                <a:effectLst/>
                <a:latin typeface="Segoe WPC"/>
              </a:rPr>
              <a:t> 17:27:37</a:t>
            </a:r>
          </a:p>
          <a:p>
            <a:pPr marL="0" indent="0">
              <a:buNone/>
            </a:pPr>
            <a:r>
              <a:rPr lang="en-US" dirty="0"/>
              <a:t>3 hours before start and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2AE2B-262F-FA9D-1705-9CDF1CD6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50" y="1690688"/>
            <a:ext cx="84748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5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6FD-E843-9F74-09FD-5A3F42C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MMSI 352358000 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392F-84E0-6371-CC21-02F0BA7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2222" cy="259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Start: </a:t>
            </a:r>
            <a:r>
              <a:rPr lang="en-US" b="0" i="0" dirty="0">
                <a:effectLst/>
                <a:latin typeface="Segoe WPC"/>
              </a:rPr>
              <a:t>14:17:31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End: </a:t>
            </a:r>
            <a:r>
              <a:rPr lang="en-US" b="0" i="0" dirty="0">
                <a:effectLst/>
                <a:latin typeface="Segoe WPC"/>
              </a:rPr>
              <a:t> 15:36:41</a:t>
            </a:r>
          </a:p>
          <a:p>
            <a:pPr marL="0" indent="0">
              <a:buNone/>
            </a:pPr>
            <a:r>
              <a:rPr lang="en-US" dirty="0"/>
              <a:t>3 hours before start and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0B392-E10D-9721-15DC-EB46F8EC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52" y="1690688"/>
            <a:ext cx="8474848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1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6FD-E843-9F74-09FD-5A3F42CC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MMSI 352358000 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392F-84E0-6371-CC21-02F0BA7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0546" cy="259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Start: </a:t>
            </a:r>
            <a:r>
              <a:rPr lang="en-US" b="0" i="0" dirty="0">
                <a:effectLst/>
                <a:latin typeface="Segoe WPC"/>
              </a:rPr>
              <a:t>09:07:51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End: </a:t>
            </a:r>
            <a:r>
              <a:rPr lang="en-US" b="0" i="0" dirty="0">
                <a:effectLst/>
                <a:latin typeface="Segoe WPC"/>
              </a:rPr>
              <a:t> 09:47:19</a:t>
            </a:r>
          </a:p>
          <a:p>
            <a:pPr marL="0" indent="0">
              <a:buNone/>
            </a:pPr>
            <a:r>
              <a:rPr lang="en-US" dirty="0"/>
              <a:t>3 hours before start and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947A7-BE04-45B4-7F1E-C18E042B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50" y="1690688"/>
            <a:ext cx="84748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Segoe WPC</vt:lpstr>
      <vt:lpstr>Arial</vt:lpstr>
      <vt:lpstr>Calibri</vt:lpstr>
      <vt:lpstr>Calibri Light</vt:lpstr>
      <vt:lpstr>Office Theme</vt:lpstr>
      <vt:lpstr>Extended Spectrograms – Full Duration</vt:lpstr>
      <vt:lpstr>MMSI 356190000 AB</vt:lpstr>
      <vt:lpstr>MMSI 356190000 CC</vt:lpstr>
      <vt:lpstr>MMSI 538005544 AB</vt:lpstr>
      <vt:lpstr>MMSI 538005544 CC</vt:lpstr>
      <vt:lpstr>MMSI 352358000 AB</vt:lpstr>
      <vt:lpstr>MMSI 352358000 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Ainsley T. Lai</dc:creator>
  <cp:lastModifiedBy>Ainsley T. Lai</cp:lastModifiedBy>
  <cp:revision>2</cp:revision>
  <dcterms:created xsi:type="dcterms:W3CDTF">2023-07-14T17:51:09Z</dcterms:created>
  <dcterms:modified xsi:type="dcterms:W3CDTF">2023-07-14T18:01:04Z</dcterms:modified>
</cp:coreProperties>
</file>