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6" r:id="rId12"/>
    <p:sldId id="267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3BAB-3709-B3DF-662F-977592BB8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A8322-BD77-5567-A9B2-D9FEC37FD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F62C3-8FCF-8869-AB89-C523E8DD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D132-946D-4BF5-9677-141918F8B2C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8037C-A538-39CE-26A0-AA9DE4A8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4C798-F031-E881-F54F-E42BAF84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CF-9482-4339-9A88-7F04164B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9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EF58-551E-B43F-5BC6-7C928F52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1581E-3F10-76A1-0CBA-99C017708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D763A-0F62-A349-310F-3FED751D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D132-946D-4BF5-9677-141918F8B2C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4F677-DE5B-064F-1060-57718907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1E39-DF2E-A8D2-1A04-87B5CCA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CF-9482-4339-9A88-7F04164B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2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DDC85-C961-9B06-3311-37AE4C7C6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1A5FF-D7C0-EBE1-9671-C31B2FAF9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62112-11B1-F5F1-2549-5FA807F2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D132-946D-4BF5-9677-141918F8B2C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9A588-C7F2-105D-2CE2-A17504F9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65B44-E2C9-E655-6619-6C2F1E23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CF-9482-4339-9A88-7F04164B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542B-9120-087F-047D-D3FE6044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83974-2522-F5DA-DC3B-B40FF94FE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E3A34-A4BF-FC9A-BF39-A230DEC6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D132-946D-4BF5-9677-141918F8B2C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E9185-5663-73F3-6CFF-99B40B04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457D9-7FD7-882D-CDBA-ADB05105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CF-9482-4339-9A88-7F04164B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8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5FF2-BBFC-6DA5-E27B-C249C168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F65F1-C9CA-F3D7-F9AF-4F1AE4CE5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1748D-0B81-9378-ACEB-E3E59259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D132-946D-4BF5-9677-141918F8B2C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401B-1EFD-EF1C-7469-76BB5D10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A0020-CF81-0958-0BDE-E21124E6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CF-9482-4339-9A88-7F04164B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6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14FE-B7BE-FBE8-F5CE-CBF5C186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B64C-9B56-98BD-ABFD-3F7B53BC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27770-30AD-DB8A-6378-BAFDD929A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ADFEB-4BB6-CFED-9BC2-C4E13C54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D132-946D-4BF5-9677-141918F8B2C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56E0A-7EBC-7AF1-A7D9-A3210DEC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F7A20-3CE5-3829-BAE2-D7D02055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CF-9482-4339-9A88-7F04164B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6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ABC6-8C66-A115-6D87-B5AD0CD6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03C4F-13CC-AC9C-2C67-F901C493A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17577-CAD1-C2C9-2868-D132BAB56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2F572-8E41-540D-51E9-11F8A51D0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2A27EC-EC01-6ACB-719B-B3A4B1BFC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33567C-B855-6845-6917-1467E6D5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D132-946D-4BF5-9677-141918F8B2C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15D5F-9E5A-3197-D8D6-FBFB48E0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E8A88-369B-AED5-D1C5-28D5F18B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CF-9482-4339-9A88-7F04164B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8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7E40-29FC-C054-7832-DED5D9EA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7EFA3-61C9-2AD6-5D89-59E72E88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D132-946D-4BF5-9677-141918F8B2C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89DEA-C856-1BAA-57CB-41BD6BBC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11C7F-42B0-BD57-FDBC-B2A7E0AB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CF-9482-4339-9A88-7F04164B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5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2B545-D75E-6754-A885-C8E692E5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D132-946D-4BF5-9677-141918F8B2C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0F252-AD00-F346-5447-F90DC2C3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7DF5F-A165-A6F8-0C1E-0FDB5F2F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CF-9482-4339-9A88-7F04164B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3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1237-288F-9587-B22D-E677D4C8C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CE29B-9112-862A-BC14-9DB2F5D1B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0DB6C-A1BF-A602-5E9E-9AA1697B2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19C85-C896-B208-6281-F8D9C795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D132-946D-4BF5-9677-141918F8B2C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870E2-0B9B-1F1D-AA23-62869479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F4F53-D66B-3EBB-8162-5839B078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CF-9482-4339-9A88-7F04164B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7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32A6-CB1B-399D-DCEC-CB77C86E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996DB-F628-D950-35C1-37E8AE224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1B940-6523-0ADC-BF88-BDCE8AABA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DD2D0-48C3-93D3-ED4A-67BD930D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D132-946D-4BF5-9677-141918F8B2C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BBCB1-A472-5810-F2F0-4C5E078A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FEBB4-1092-A4C9-AE29-6D08A307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05CF-9482-4339-9A88-7F04164B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2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A7294-6B96-2BC2-5407-0EACF848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71AE8-2B81-F4E3-6493-BEEF7277D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9531E-549D-8ABC-280B-A7747EA20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2D132-946D-4BF5-9677-141918F8B2C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E942-00A6-E640-C88D-BF4A17096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2561C-D342-24AB-5557-5F4A47531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705CF-9482-4339-9A88-7F04164B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9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AA45-91ED-C349-26FB-5283F3DA3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July 25</a:t>
            </a:r>
            <a:r>
              <a:rPr lang="en-US" baseline="30000" dirty="0"/>
              <a:t>th</a:t>
            </a:r>
            <a:r>
              <a:rPr lang="en-US" dirty="0"/>
              <a:t>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0416C-6696-5F65-4493-EF008685B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Ainsley Lai</a:t>
            </a:r>
          </a:p>
        </p:txBody>
      </p:sp>
    </p:spTree>
    <p:extLst>
      <p:ext uri="{BB962C8B-B14F-4D97-AF65-F5344CB8AC3E}">
        <p14:creationId xmlns:p14="http://schemas.microsoft.com/office/powerpoint/2010/main" val="896566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32494-8334-687D-EB27-74995D93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Eastern Caldera Rx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F4647-D7D0-E448-1C8C-6BB51C8FC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7682"/>
            <a:ext cx="12192000" cy="4830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3C9753-0BED-4F4C-1C1E-165ED3AA8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467" y="0"/>
            <a:ext cx="3473533" cy="256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6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40FC-AD59-2C22-10D1-DD31AB39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Caldera Rx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95EBD-31E7-92C4-C7AA-C3CF90704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7682"/>
            <a:ext cx="12192000" cy="4830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2AD93B-1EB7-5D04-10B1-4FD162073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498" y="0"/>
            <a:ext cx="3392502" cy="256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5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16CC-F628-8D0B-210E-6CA8553F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Axial Base Rx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4CFD4-63D3-8720-61DD-43171FEBF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7682"/>
            <a:ext cx="12192000" cy="4830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17D90-B4C9-91D5-7E5E-05D32FD9A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92" y="0"/>
            <a:ext cx="3403308" cy="256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6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52319BE-2673-625A-B34D-9CB86CEA5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425" y="1690688"/>
            <a:ext cx="8583575" cy="5167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955B83-3FC8-8A9D-3AC0-99F38E1F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Spectrogram EC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D89651-26E8-E42E-9C72-FB008E704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r>
              <a:rPr lang="en-US" dirty="0"/>
              <a:t>Start: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07:13:10</a:t>
            </a:r>
            <a:endParaRPr lang="en-US" dirty="0"/>
          </a:p>
          <a:p>
            <a:r>
              <a:rPr lang="en-US" dirty="0"/>
              <a:t>End: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08:07:23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7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5B83-3FC8-8A9D-3AC0-99F38E1F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Spectrogram CC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BF195-F2F0-D610-E41B-6F66841C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425" y="1690688"/>
            <a:ext cx="8583575" cy="516731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D89651-26E8-E42E-9C72-FB008E704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r>
              <a:rPr lang="en-US" dirty="0"/>
              <a:t>Start: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04:02:56</a:t>
            </a:r>
            <a:endParaRPr lang="en-US" dirty="0"/>
          </a:p>
          <a:p>
            <a:r>
              <a:rPr lang="en-US" dirty="0"/>
              <a:t>End: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08:07:23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72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854A73-83F1-3B01-8461-13224173D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425" y="1690687"/>
            <a:ext cx="8583577" cy="5167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955B83-3FC8-8A9D-3AC0-99F38E1F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Spectrogram AB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D89651-26E8-E42E-9C72-FB008E704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r>
              <a:rPr lang="en-US" dirty="0"/>
              <a:t>Start: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03:22:52</a:t>
            </a:r>
            <a:endParaRPr lang="en-US" dirty="0"/>
          </a:p>
          <a:p>
            <a:r>
              <a:rPr lang="en-US" dirty="0"/>
              <a:t>End: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05:37:51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3A09-1410-EF13-F09F-9EE1A64E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A17F3-AAAA-CE16-F35F-5F8914A0F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AIS Data</a:t>
            </a:r>
          </a:p>
          <a:p>
            <a:pPr lvl="1"/>
            <a:r>
              <a:rPr lang="en-US" dirty="0"/>
              <a:t>Method for interpolating and saving data</a:t>
            </a:r>
          </a:p>
          <a:p>
            <a:pPr lvl="1"/>
            <a:r>
              <a:rPr lang="en-US" dirty="0"/>
              <a:t>Rx Level for EC, CC, AB timeframe</a:t>
            </a:r>
          </a:p>
          <a:p>
            <a:pPr lvl="1"/>
            <a:endParaRPr lang="en-US" dirty="0"/>
          </a:p>
          <a:p>
            <a:r>
              <a:rPr lang="en-US" dirty="0"/>
              <a:t>Spectrograms</a:t>
            </a:r>
          </a:p>
          <a:p>
            <a:pPr lvl="1"/>
            <a:r>
              <a:rPr lang="en-US" dirty="0"/>
              <a:t>Default </a:t>
            </a:r>
            <a:r>
              <a:rPr lang="en-US" dirty="0" err="1"/>
              <a:t>average_type</a:t>
            </a:r>
            <a:r>
              <a:rPr lang="en-US" dirty="0"/>
              <a:t> was median before, switching to mean</a:t>
            </a:r>
          </a:p>
        </p:txBody>
      </p:sp>
    </p:spTree>
    <p:extLst>
      <p:ext uri="{BB962C8B-B14F-4D97-AF65-F5344CB8AC3E}">
        <p14:creationId xmlns:p14="http://schemas.microsoft.com/office/powerpoint/2010/main" val="126728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4F09-5D4F-66D1-5F0B-B594C29C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1F5A-D0A9-6229-1704-D475E2D71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AIS data into singular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Take data from 2016-2017</a:t>
            </a:r>
          </a:p>
          <a:p>
            <a:r>
              <a:rPr lang="en-US" dirty="0"/>
              <a:t>Filter to one MMSI</a:t>
            </a:r>
          </a:p>
          <a:p>
            <a:pPr lvl="1"/>
            <a:r>
              <a:rPr lang="en-US" dirty="0"/>
              <a:t>356190000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4C757-DFE6-DC22-87CF-296F0832C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519" y="4191391"/>
            <a:ext cx="7343983" cy="25026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167B18-0EC9-6B4F-F4EF-00AD12308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421" y="2248930"/>
            <a:ext cx="7240080" cy="194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8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5E20-00F9-71DC-993B-9352543C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ED4E-6634-9424-FE62-B5F774B41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20762" cy="48140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 each hydrophone, filter to timeframes from before (+/- 3 hours)</a:t>
            </a:r>
          </a:p>
          <a:p>
            <a:r>
              <a:rPr lang="en-US" dirty="0"/>
              <a:t>Split up into 10-minute intervals for querying</a:t>
            </a:r>
          </a:p>
          <a:p>
            <a:r>
              <a:rPr lang="en-US" dirty="0"/>
              <a:t>(Linearly) interpolate timepoints in between existing timestamps to create more data</a:t>
            </a:r>
          </a:p>
          <a:p>
            <a:r>
              <a:rPr lang="en-US" dirty="0"/>
              <a:t>Calculate hydrophone distances and find closest</a:t>
            </a:r>
          </a:p>
          <a:p>
            <a:r>
              <a:rPr lang="en-US" dirty="0"/>
              <a:t>Add </a:t>
            </a:r>
            <a:r>
              <a:rPr lang="en-US" dirty="0" err="1"/>
              <a:t>instance_id</a:t>
            </a:r>
            <a:r>
              <a:rPr lang="en-US" dirty="0"/>
              <a:t> column for file searching</a:t>
            </a:r>
          </a:p>
          <a:p>
            <a:r>
              <a:rPr lang="en-US" dirty="0"/>
              <a:t>Add distance column using AIS Mapping code for range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052F5-A6F1-1476-473F-C985E4AAB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786" y="1397932"/>
            <a:ext cx="7274214" cy="1161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26C0FF-EEEF-079F-6E43-886038EB0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065" y="3429000"/>
            <a:ext cx="8171935" cy="1025914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614C6E7-5FE8-38BB-9D5C-4F91A33AC5F3}"/>
              </a:ext>
            </a:extLst>
          </p:cNvPr>
          <p:cNvSpPr/>
          <p:nvPr/>
        </p:nvSpPr>
        <p:spPr>
          <a:xfrm>
            <a:off x="8554893" y="2652583"/>
            <a:ext cx="354227" cy="641479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1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23FB-2010-68F4-EDC1-F17C9C53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E38E3-192B-6663-25A6-89BB7B187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r>
              <a:rPr lang="en-US" dirty="0"/>
              <a:t>Pass into general hydrophone querying function</a:t>
            </a:r>
          </a:p>
          <a:p>
            <a:r>
              <a:rPr lang="en-US" dirty="0"/>
              <a:t>Saves </a:t>
            </a:r>
            <a:r>
              <a:rPr lang="en-US" dirty="0" err="1"/>
              <a:t>mseed</a:t>
            </a:r>
            <a:r>
              <a:rPr lang="en-US" dirty="0"/>
              <a:t> and </a:t>
            </a:r>
            <a:r>
              <a:rPr lang="en-US" dirty="0" err="1"/>
              <a:t>psd_pickle</a:t>
            </a:r>
            <a:r>
              <a:rPr lang="en-US" dirty="0"/>
              <a:t> file</a:t>
            </a:r>
          </a:p>
          <a:p>
            <a:r>
              <a:rPr lang="en-US" dirty="0"/>
              <a:t>With those files downloaded, can calculate Rx levels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12D59-C9BA-E65F-E73C-5CE3B61E9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006" y="3212757"/>
            <a:ext cx="5962994" cy="364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8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32494-8334-687D-EB27-74995D93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Eastern Caldera Rx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12A69-CFF9-EF57-3280-717F8E7C4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7682"/>
            <a:ext cx="12192000" cy="4830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565ECF-4DB5-D953-084D-FD9714EA7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467" y="0"/>
            <a:ext cx="3473533" cy="256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4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40FC-AD59-2C22-10D1-DD31AB39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Caldera Rx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BDDD4-9B7C-5627-3FB3-1FCA4B9B4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7682"/>
            <a:ext cx="12192000" cy="4830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1F79FF-97BB-A7E1-7C43-FFA85D336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498" y="0"/>
            <a:ext cx="3392502" cy="256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5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40FC-AD59-2C22-10D1-DD31AB39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Caldera Rx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03E66-4A6F-896E-6ED8-846759E52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4506"/>
            <a:ext cx="12192000" cy="4783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D0AAC1-D7F1-7503-1C18-A41214875B99}"/>
              </a:ext>
            </a:extLst>
          </p:cNvPr>
          <p:cNvSpPr txBox="1"/>
          <p:nvPr/>
        </p:nvSpPr>
        <p:spPr>
          <a:xfrm>
            <a:off x="7216346" y="609600"/>
            <a:ext cx="4275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2 of ‘real’ rows are more than 5 km away from hydrophone. Filtered to focus on closer range data</a:t>
            </a:r>
          </a:p>
        </p:txBody>
      </p:sp>
    </p:spTree>
    <p:extLst>
      <p:ext uri="{BB962C8B-B14F-4D97-AF65-F5344CB8AC3E}">
        <p14:creationId xmlns:p14="http://schemas.microsoft.com/office/powerpoint/2010/main" val="417488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16CC-F628-8D0B-210E-6CA8553F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Axial Base Rx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3C01A-2144-3CAB-3B11-7D9A52286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7682"/>
            <a:ext cx="12192000" cy="4830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28A675-7465-0704-E8BC-12245F04A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92" y="0"/>
            <a:ext cx="3403308" cy="256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15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206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July 25th Meeting</vt:lpstr>
      <vt:lpstr>Agenda</vt:lpstr>
      <vt:lpstr>Method</vt:lpstr>
      <vt:lpstr>Method</vt:lpstr>
      <vt:lpstr>Method</vt:lpstr>
      <vt:lpstr>Eastern Caldera Rx Level</vt:lpstr>
      <vt:lpstr>Central Caldera Rx Level</vt:lpstr>
      <vt:lpstr>Central Caldera Rx Level</vt:lpstr>
      <vt:lpstr>Axial Base Rx Level</vt:lpstr>
      <vt:lpstr>Eastern Caldera Rx Level</vt:lpstr>
      <vt:lpstr>Central Caldera Rx Level</vt:lpstr>
      <vt:lpstr>Axial Base Rx Level</vt:lpstr>
      <vt:lpstr>Spectrogram EC</vt:lpstr>
      <vt:lpstr>Spectrogram CC</vt:lpstr>
      <vt:lpstr>Spectrogram 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July 25th Meeting</dc:title>
  <dc:creator>Ainsley T. Lai</dc:creator>
  <cp:lastModifiedBy>Ainsley T. Lai</cp:lastModifiedBy>
  <cp:revision>7</cp:revision>
  <dcterms:created xsi:type="dcterms:W3CDTF">2023-07-24T21:17:48Z</dcterms:created>
  <dcterms:modified xsi:type="dcterms:W3CDTF">2023-07-25T17:32:53Z</dcterms:modified>
</cp:coreProperties>
</file>