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5" r:id="rId5"/>
    <p:sldId id="260" r:id="rId6"/>
    <p:sldId id="263" r:id="rId7"/>
    <p:sldId id="261" r:id="rId8"/>
    <p:sldId id="262" r:id="rId9"/>
    <p:sldId id="268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CCB-D6DB-3859-FFA1-51CDA9D7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66AF-89D9-3307-5FAD-A20E4675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85DE-4EDD-68EC-D72E-AB2FF880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B73D-69B8-D1FA-1EA6-D44D43BE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6BC-F7BB-8608-7644-D7F80D7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E3C6-7A4E-2A57-5B11-95F4BA07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9BD3-7922-293F-269E-99F517D75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8349-8CF2-08B4-0C4D-9656A46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D8B-C801-BE33-C70C-86BDF6C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8A77-CBF4-03BA-AD44-C484967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63F15-B091-810E-A32F-17C1F7F2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6035-7CC0-E634-8B4D-AB3AA702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9C4E-2309-3119-ED15-2D8E5F6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8BF9-5B68-11FE-CB95-F832E01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489C-799D-05EB-F09B-F7CE7C1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991-0654-F081-0996-D48E7A10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7C2-ED46-0083-E612-F8BB7734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F789-C035-E946-DA3D-60273483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4B70-F1FB-0A42-142A-637B558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BA2E-0D24-3E32-363B-2A2052FD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545-8548-A09E-329D-FAE0B571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F2C8-FD7C-685F-53CE-AC3EBA27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F3C7-95BC-18D8-D70C-8E5FDD52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544-F1AE-FD48-F947-FDEBE35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B12E-F3C0-96F8-194F-0C46B2F4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824B-7934-5980-480D-FDCE4A6E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3EB5-C6A8-7E0C-764C-A2F700E2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A2A2A-9845-83BF-372A-D8AA2902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833D-F8F9-6F4C-C635-15DA1C4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865D2-E367-0947-12AA-F5879E4E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20AA-9322-37DF-21F0-0A0A885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E3C-7F5F-4A0C-CE1F-58EE54E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5AC3-D83A-2590-8B14-15BC7085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FE19-CDDE-B989-CFF8-DFEB94E0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23C7E-049C-9200-E4DF-2086CA5C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1BA3-8CA7-E9E5-1E7C-83A74790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5A3EF-D949-4FA4-140F-4982D0F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337F8-BB49-0FDB-186B-B32EAC7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9624-7A5D-11B7-29EE-9A54BE72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5A3-C950-53FB-08F8-F20FE6F7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9AC3-84B2-210C-661C-209CDDB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67AF-9AE1-6644-DB41-E3334314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0B30-027A-537E-1E91-D01790B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3536-5345-825D-249D-9D754D6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EB90-3C15-17B2-322F-6C03FB54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5919-DF86-CCF4-6513-DE6B2C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90B5-925C-6908-08B7-0621BE81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24E1-08EC-E3A8-443C-6D2AFC8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7CB-141B-179B-D53A-632DA04C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FE82-DF60-5DB8-8E27-516AD50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31F7-318E-E119-914E-9084589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81A1-43D7-AE00-4B45-A59BDA1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DDA-8C2E-DDAC-3D68-7B80F5FB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D38D-E7C8-3238-2F19-55656F78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6D34-B010-7777-7B52-5F554D30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7622-563B-3BC9-4F93-2D59F04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3154-9F32-2041-ACBD-FF75D0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95F1-0930-0729-BF63-6B054EE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B812-9DE1-26ED-A939-8B240C00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0222-E9E1-303A-CE66-83275909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729-1919-3299-B878-5EC3E38F5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8D88-8E9A-406A-AF90-7FFC69D63D0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5CB6-6FDC-643B-DCBD-79F1555C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C263-6054-84ED-047F-EA264D8A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2243-40DB-4361-A9B4-9DABF676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BDFE-846F-6BAF-F73F-44E164F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18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9D36-A3A8-654E-5C6E-BFF74CDE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Spectrogram recreation</a:t>
            </a:r>
          </a:p>
          <a:p>
            <a:pPr lvl="1"/>
            <a:r>
              <a:rPr lang="en-US" dirty="0"/>
              <a:t>Visually identifying + adding sine waves of certain frequencies</a:t>
            </a:r>
          </a:p>
          <a:p>
            <a:pPr lvl="1"/>
            <a:r>
              <a:rPr lang="en-US" dirty="0"/>
              <a:t>Truncating </a:t>
            </a:r>
            <a:r>
              <a:rPr lang="en-US" dirty="0" err="1"/>
              <a:t>Cepstrum</a:t>
            </a:r>
            <a:r>
              <a:rPr lang="en-US" dirty="0"/>
              <a:t>, ‘undoing’ back to signal, creating </a:t>
            </a:r>
            <a:r>
              <a:rPr lang="en-US" dirty="0" err="1"/>
              <a:t>cepstrum</a:t>
            </a:r>
            <a:r>
              <a:rPr lang="en-US" dirty="0"/>
              <a:t> (error-prone?)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1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41-1008-2595-09B7-07453226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lower 1/3 of quefrency from WHOLE signal (no windowing)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BD79A-63AA-29C1-988F-76DFE187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48" y="1757500"/>
            <a:ext cx="6039052" cy="3687712"/>
          </a:xfrm>
          <a:prstGeom prst="rect">
            <a:avLst/>
          </a:prstGeom>
        </p:spPr>
      </p:pic>
      <p:pic>
        <p:nvPicPr>
          <p:cNvPr id="6" name="Content Placeholder 6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C0A92EB2-C767-2F92-E3E7-907BA5DC6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165"/>
            <a:ext cx="6096000" cy="3853746"/>
          </a:xfrm>
        </p:spPr>
      </p:pic>
    </p:spTree>
    <p:extLst>
      <p:ext uri="{BB962C8B-B14F-4D97-AF65-F5344CB8AC3E}">
        <p14:creationId xmlns:p14="http://schemas.microsoft.com/office/powerpoint/2010/main" val="124735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4A11-837E-7CFB-566D-68A410E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57A2A-DA0C-BB82-76CE-87B741A6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48" y="1757500"/>
            <a:ext cx="6039052" cy="3687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41CF9-A5B2-62AC-F77F-1787B85F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" y="1757500"/>
            <a:ext cx="6096001" cy="36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41-1008-2595-09B7-07453226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whole quefrency from WHOLE signal (no windowing)</a:t>
            </a:r>
          </a:p>
        </p:txBody>
      </p:sp>
      <p:pic>
        <p:nvPicPr>
          <p:cNvPr id="6" name="Content Placeholder 6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C0A92EB2-C767-2F92-E3E7-907BA5DC6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165"/>
            <a:ext cx="6096000" cy="38537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07BA6-537B-985B-3D04-5F5623D1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48530"/>
            <a:ext cx="6096001" cy="36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265-30C9-D26F-8180-7E2A1811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Visually Identifying Frequencies</a:t>
            </a:r>
          </a:p>
        </p:txBody>
      </p:sp>
    </p:spTree>
    <p:extLst>
      <p:ext uri="{BB962C8B-B14F-4D97-AF65-F5344CB8AC3E}">
        <p14:creationId xmlns:p14="http://schemas.microsoft.com/office/powerpoint/2010/main" val="13054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4D9-6F9E-EDCB-F028-CCAD0C3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Frequencies at [5, 45, 52, 60, 68]</a:t>
            </a:r>
          </a:p>
        </p:txBody>
      </p:sp>
      <p:pic>
        <p:nvPicPr>
          <p:cNvPr id="12" name="Content Placeholder 11" descr="A picture containing text, screenshot, line, colorfulness&#10;&#10;Description automatically generated">
            <a:extLst>
              <a:ext uri="{FF2B5EF4-FFF2-40B4-BE49-F238E27FC236}">
                <a16:creationId xmlns:a16="http://schemas.microsoft.com/office/drawing/2014/main" id="{E5C2E69C-0224-9FD1-E6A0-CFEE24B0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328"/>
            <a:ext cx="6096000" cy="36633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FAC77F-9D64-DFD2-590A-C4349F4F42C5}"/>
              </a:ext>
            </a:extLst>
          </p:cNvPr>
          <p:cNvSpPr txBox="1"/>
          <p:nvPr/>
        </p:nvSpPr>
        <p:spPr>
          <a:xfrm>
            <a:off x="6351373" y="5667632"/>
            <a:ext cx="47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stamps different since created </a:t>
            </a:r>
            <a:r>
              <a:rPr lang="en-US" dirty="0" err="1"/>
              <a:t>hdata</a:t>
            </a:r>
            <a:r>
              <a:rPr lang="en-US" dirty="0"/>
              <a:t> object has no specific time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3242EC-BC14-A0EF-DB73-DF203D2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0269"/>
            <a:ext cx="6096000" cy="35692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6F1142-AD80-6917-F553-F68A8D50B64C}"/>
              </a:ext>
            </a:extLst>
          </p:cNvPr>
          <p:cNvSpPr txBox="1"/>
          <p:nvPr/>
        </p:nvSpPr>
        <p:spPr>
          <a:xfrm>
            <a:off x="395416" y="5667632"/>
            <a:ext cx="415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Lines ‘denote’ sampled/used frequencies (estimated)</a:t>
            </a:r>
          </a:p>
        </p:txBody>
      </p:sp>
    </p:spTree>
    <p:extLst>
      <p:ext uri="{BB962C8B-B14F-4D97-AF65-F5344CB8AC3E}">
        <p14:creationId xmlns:p14="http://schemas.microsoft.com/office/powerpoint/2010/main" val="35025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265-30C9-D26F-8180-7E2A1811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Truncating </a:t>
            </a:r>
            <a:r>
              <a:rPr lang="en-US" dirty="0" err="1"/>
              <a:t>Cepstrogram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6570-7A8A-FEA1-B3B4-CD828EB9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Zeroing out 2/3</a:t>
            </a:r>
            <a:r>
              <a:rPr lang="en-US" baseline="30000" dirty="0"/>
              <a:t>rd</a:t>
            </a:r>
            <a:r>
              <a:rPr lang="en-US" dirty="0"/>
              <a:t> of </a:t>
            </a:r>
            <a:r>
              <a:rPr lang="en-US" dirty="0" err="1"/>
              <a:t>cepstrogram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EB858-1E69-884F-EDF0-38803118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6" y="1690688"/>
            <a:ext cx="824946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5E2FB3-C45D-3943-97C1-BD583FC9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347497"/>
            <a:ext cx="530616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C02CA6-8825-6608-E9C9-710357EF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6" y="1104841"/>
            <a:ext cx="8166107" cy="46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326C9C6D-85BB-4BFA-0C51-CE65D450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127"/>
            <a:ext cx="6096000" cy="38537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B9F31-4218-E354-2197-80BFD71D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2127"/>
            <a:ext cx="6096000" cy="3642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AC26F-0692-7B13-01C8-506DFCE4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747"/>
            <a:ext cx="10515600" cy="1325563"/>
          </a:xfrm>
        </p:spPr>
        <p:txBody>
          <a:bodyPr/>
          <a:lstStyle/>
          <a:p>
            <a:r>
              <a:rPr lang="en-US" dirty="0"/>
              <a:t>Undoing functions in windowing and concatenating windows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76323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4D37-5E92-1056-CC7D-2305D0BA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Non-windowing </a:t>
            </a:r>
            <a:r>
              <a:rPr lang="en-US" dirty="0" err="1"/>
              <a:t>Cepstrum</a:t>
            </a:r>
            <a:r>
              <a:rPr lang="en-US" dirty="0"/>
              <a:t> Approaches</a:t>
            </a:r>
          </a:p>
        </p:txBody>
      </p:sp>
    </p:spTree>
    <p:extLst>
      <p:ext uri="{BB962C8B-B14F-4D97-AF65-F5344CB8AC3E}">
        <p14:creationId xmlns:p14="http://schemas.microsoft.com/office/powerpoint/2010/main" val="94795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April 18th meeting</vt:lpstr>
      <vt:lpstr>Visually Identifying Frequencies</vt:lpstr>
      <vt:lpstr>Frequencies at [5, 45, 52, 60, 68]</vt:lpstr>
      <vt:lpstr>Truncating Cepstrogram</vt:lpstr>
      <vt:lpstr>Zeroing out 2/3rd of cepstrogram</vt:lpstr>
      <vt:lpstr>PowerPoint Presentation</vt:lpstr>
      <vt:lpstr>PowerPoint Presentation</vt:lpstr>
      <vt:lpstr>Undoing functions in windowing and concatenating windows back together</vt:lpstr>
      <vt:lpstr>Non-windowing Cepstrum Approaches</vt:lpstr>
      <vt:lpstr>Taking lower 1/3 of quefrency from WHOLE signal (no windowing)</vt:lpstr>
      <vt:lpstr>PowerPoint Presentation</vt:lpstr>
      <vt:lpstr>Undoing whole quefrency from WHOLE signal (no windowing)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6th meeting</dc:title>
  <dc:creator>Ainsley T. Lai</dc:creator>
  <cp:lastModifiedBy>Ainsley T. Lai</cp:lastModifiedBy>
  <cp:revision>10</cp:revision>
  <dcterms:created xsi:type="dcterms:W3CDTF">2023-03-06T07:05:58Z</dcterms:created>
  <dcterms:modified xsi:type="dcterms:W3CDTF">2023-04-19T06:39:49Z</dcterms:modified>
</cp:coreProperties>
</file>