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80" d="100"/>
          <a:sy n="80" d="100"/>
        </p:scale>
        <p:origin x="60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6C95-BE52-43DA-A92B-0C07C8B5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0606F-8D47-4DB2-37FE-C79CF24E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FE33-71D2-E481-83B1-94ECA528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4E50-1BDB-CA52-1520-89E805EC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3CCB-BC69-0238-33D5-75778E4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03A8-6DED-82AB-1C70-CBFC5A6F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291FD-3F69-9B86-B57D-A29F1644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69FD-5723-1E8D-42DB-E656F2A6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8AD2-583E-1735-E0F8-3AF2110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A7F5-8FCA-CCB0-79BD-3135C848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2FDDF-A9C8-A988-1536-63A2A43AD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2326E-441D-CC6B-C86A-B47A5DA3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9C54-ED7F-42F8-7014-C107A8AD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2C78-35F8-1B67-6625-1EF65613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F18E-3215-47D0-A619-74B0BD1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0517-CBDB-E9D3-47DD-FBD5AE22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3DBD-3BF7-9547-7BBC-46A21205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F72C-24A1-0548-75BD-8AC793F4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63B6-4E05-C0B8-1E14-D69E68C8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0761-29CF-52AF-6C9B-6F63287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9BDD-B7CB-5491-9A2B-41DF026C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A593A-99D4-A0DF-6220-09109D21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4AA6-371E-E9EB-CCC8-EADC4C35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27D1-1606-89CE-A744-4ED2D239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8F07-8572-A195-79C9-63C0F42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8D4A-36D9-A52E-6426-53CAEC50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E40E-CEC4-3B0C-5DC2-3DBEE7665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A9E10-44C3-D3D9-7002-573FD9FF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DE8B-96FA-A967-BE9E-70595243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3C59-2543-85F0-03E8-B3193871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B8E8D-D214-54AE-5453-066EF5A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A393-34C4-6DD8-166C-7C47FC0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F1AB-2EAD-68AD-18F0-A190DCF7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49C4-DA12-C23D-C3AD-AEFBF5A1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783CD-5322-BB25-1B65-90BDEE11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3A4B0-5906-B7B2-6FEC-7E510EF7F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6ADF7-8E74-CD0F-87BF-4BB471F9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9A88E-0032-2320-752B-36EA4ACA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1B9B0-9873-107B-B2ED-A28F9961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34E7-579F-724E-C647-4118EA1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C8461-078C-A3B7-E763-47019D69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CA10F-734A-3D55-B8CB-0B1C6DB2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5D06-2627-0BAA-4ACE-6856DB66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B42C3-FC34-76B0-15BE-39E36A0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658E4-3059-1DEE-42F5-64329BE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7DE2-28AA-A675-6164-86B10AD5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ECE3-669A-397A-85E9-C59F942D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2702-9AC1-534C-8C50-FBE9AAF5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FB1A-B30B-ABF3-4FB0-F8C0A961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DAE09-B0E0-D8E8-9971-AE6CE171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EC3EC-88CD-BBFE-88EA-64C51AAE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F9258-EA31-74DD-2D73-BB8CDCB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8E44-8CFA-19BB-85A8-3E5CB8DB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8F381-0757-788D-501A-E8D35672A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E1A2-8D63-ED2E-658F-24978624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275B-1111-721A-5776-F5C6152F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0E1D-EF5D-32C0-2DF2-FA8016A1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0EF6-C05B-43F3-7325-E3B2D928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C18BA-E273-3CF0-9785-D2D61D42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B1CF4-8E67-4121-1F8C-96FD0770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954F-AF88-FE12-8863-DAD988FCF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A611-E152-4061-8B02-E6D74E205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9C32-9FD0-E5A0-749D-634548A55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4134-914B-E9D0-F026-D6945BAD7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A547-DB17-4A78-B4BC-3DFB1F54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sleylaiuw/OcDa-Files/blob/main/PSD_by_Type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FFED-C5DD-1168-F95E-713769F46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 27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818C-9EF0-CFAB-3379-5C8C505AF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235900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96D3-A060-F8AF-DC53-2D792C44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5BB2A82-05A8-F17C-BBB9-CB158E38D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9" y="3722916"/>
            <a:ext cx="5643151" cy="3135084"/>
          </a:xfrm>
        </p:spPr>
      </p:pic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D5DC5A8-3E49-6552-BA40-A06D62C0D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917"/>
            <a:ext cx="5643149" cy="313508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65080B4-02A0-0C5E-00AA-CD4CC6D93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49" y="0"/>
            <a:ext cx="5643149" cy="313508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AB2B25-AA42-D9A2-9AA6-5F388BAE4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3149" cy="3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6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6430-0E8E-85D0-2FF5-BC1F3A62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065-F584-1EFA-3537-2962864E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4758-E39B-F807-F4DB-8DF6ED6E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BAD9-D0A5-2B9F-EBFF-F6FC3C8C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here: </a:t>
            </a:r>
            <a:r>
              <a:rPr lang="en-US" sz="2000" dirty="0">
                <a:hlinkClick r:id="rId2"/>
              </a:rPr>
              <a:t>https://github.com/ainsleylaiuw/OcDa-Files/blob/main/PSD_by_Type.ipynb</a:t>
            </a:r>
            <a:endParaRPr lang="en-US" sz="2000" dirty="0"/>
          </a:p>
          <a:p>
            <a:r>
              <a:rPr lang="en-US" sz="2000" dirty="0"/>
              <a:t>Currently for Axial Base location</a:t>
            </a:r>
          </a:p>
          <a:p>
            <a:r>
              <a:rPr lang="en-US" sz="2000" dirty="0"/>
              <a:t>Generates cepstral SPDF for vessel type based on 1-minute average</a:t>
            </a:r>
          </a:p>
          <a:p>
            <a:r>
              <a:rPr lang="en-US" sz="2000" dirty="0"/>
              <a:t>Probable issues may occur in generation of PSD using OOIPY internal method or in formulation of average 1-minute </a:t>
            </a:r>
            <a:r>
              <a:rPr lang="en-US" sz="2000" dirty="0" err="1"/>
              <a:t>cepstrum</a:t>
            </a:r>
            <a:r>
              <a:rPr lang="en-US" sz="2000" dirty="0"/>
              <a:t> across all instances of vessel type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43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6011-E63D-4A04-43D9-323DB44A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1-minute </a:t>
            </a:r>
            <a:r>
              <a:rPr lang="en-US" dirty="0" err="1"/>
              <a:t>cepstrum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E5B4-83CA-8231-DFC4-BE2C2400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ECA8-5FB3-C2DA-40B6-5B157A6D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1981712"/>
            <a:ext cx="468695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2083-A8C4-CACC-86EC-58509532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generation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E8ED-5163-382F-8FA6-C86BC90C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.wav file of ship audio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0212BE-74D7-9AAB-3DDF-A9DB1B68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776063"/>
            <a:ext cx="913575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478A-C197-ED46-89B1-C4D15B9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1545218-FD94-C950-51F1-85A639A9E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80" y="3714750"/>
            <a:ext cx="5451091" cy="3028384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19D8950-F085-A0AA-7CA9-5B766FD5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" y="3714750"/>
            <a:ext cx="5661932" cy="314551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A056D3C-3BEC-3494-06CD-FC41199CE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15" y="-2268"/>
            <a:ext cx="3951244" cy="219513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AD7F6C2-CC5C-489B-7998-792C65B4D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51" y="0"/>
            <a:ext cx="3951243" cy="2195135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E7A454E-68A3-B9EA-4751-63C9BA46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51242" cy="21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BEE1-2703-0FF8-EC89-002ADCB2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F974D3C-9E78-5DA0-AFC2-F96C03A44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21467"/>
            <a:ext cx="4114800" cy="2286000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077E730-352B-E657-0659-4B0CA4F3F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421467"/>
            <a:ext cx="4038600" cy="22436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48B7161-2D2D-7525-0DD7-77A5E1CAA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68"/>
            <a:ext cx="4038600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4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1E7-CCBC-A745-E115-EBBF5BC4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6B3CB-6E8A-C6E2-10A4-DADEE134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70103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B0E2-6D47-3E5E-8F4B-77454B72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A99D618-B4DA-714B-F51C-29F86D19E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4933"/>
            <a:ext cx="6096001" cy="338666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8BE37C4-29B3-2C7C-6563-19FFAD65F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94933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AD5D-6F8B-0552-8CC2-2F05D8D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2B87FC4-8306-CC47-A0D4-E41E51F7E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963"/>
            <a:ext cx="6096001" cy="3386667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15BA79CD-372F-30E5-265F-ADA9FDD5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963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83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March 27th Meeting</vt:lpstr>
      <vt:lpstr>PowerPoint Presentation</vt:lpstr>
      <vt:lpstr>Average 1-minute cepstrum</vt:lpstr>
      <vt:lpstr>PSD generation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27th Meeting</dc:title>
  <dc:creator>Ainsley T. Lai</dc:creator>
  <cp:lastModifiedBy>Ainsley T. Lai</cp:lastModifiedBy>
  <cp:revision>3</cp:revision>
  <dcterms:created xsi:type="dcterms:W3CDTF">2023-03-27T08:21:13Z</dcterms:created>
  <dcterms:modified xsi:type="dcterms:W3CDTF">2023-03-27T10:14:49Z</dcterms:modified>
</cp:coreProperties>
</file>