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886E-5508-771C-3FFB-D7FD5CF8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B485-C0B9-C4EC-0807-61F1961D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E3C1-8B92-52C9-F85F-DB839302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DA3B-BEF4-740C-EE8F-BAAA02A2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AD15-2233-F11C-C4B8-5278B9DC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A91-BC0D-BB95-CA1C-69D0B109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E6579-0231-2625-6090-B4C2A5C3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7FE4-986F-D30B-721D-DC3B725D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5761-B844-04F1-7F16-C5E4CFD8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5377E-A1B5-4EDD-CB21-AD77172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C53AC-8B1F-51CA-2C21-E2410B88A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61388-9F82-5826-91D4-DE7E32C77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C516-FCC5-F1A7-E57F-A237EAE4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C440-DE37-5710-CC0C-6D8DB0F9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D508-57D8-4D50-A444-FDAEA048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F2EF-689C-DC7A-E38C-653D9738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E2DD-5A63-3049-9014-1C5561CE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64543-0689-E234-7829-9C20A0AE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9E1D-C76C-88BF-E805-A61DC939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2183-D614-C9CC-B271-6877D399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0803-2DE1-44F1-7405-2C27324C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97F5-80B9-6C87-AA34-EF8B5606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4AEB-E0BF-C768-F2C0-B4F35ACF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0554-BFA4-BFD5-5238-41D9ADEF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7BA2-471E-9B05-40E1-9AB0421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5079-CD26-A984-276F-0BF23660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487B-E09B-D62F-DAA4-0D45281C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87CA4-56AE-ED8B-1480-5CF404C37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5F413-7B62-7EF7-6F20-8749E122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7384-D1A4-77B3-5067-36CB532F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07C79-9C2B-4193-7030-D9EADD3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F0D-EC16-6A4D-3881-836D95A7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2C1F-BB0E-F1DE-FDCB-68E0BAD6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DF30F-A608-5EA7-DBDE-F7DA24159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2F2C3-1167-7F5F-9B4B-6AB1B43C6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DAC18-FA37-AFA1-1EA1-E8D1DB6BE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F9D00-DDBF-DBC0-B658-1A676064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27452-1893-416B-66E9-015711BB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84BC3-E448-D5FE-F3AC-0E2D1CB4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01CB-4A99-0115-29F5-39F9B512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6A492-3240-07C9-A93E-517DE3F2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9340-0431-5EB9-9FD8-3F5480B4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DB4DC-6F84-86F8-59A9-46C9704D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2D9A5-202A-80A7-8F2E-93DD5AE6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BB2FC-1C8E-9E95-5793-731DF775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EC2D3-4144-08B8-7BE1-5581D660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305-B527-DE49-1B0C-83AE6F58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B70D-45ED-7979-A4AD-F9129895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F3FA0-0FC8-73BD-4CCD-901A55B49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D39BE-0E40-579E-EC73-334011D5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854C-F9C0-B547-078C-B9CA4875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469F4-DFA2-6F75-F099-831678B3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EBDC-CC59-EFC0-822B-3DFDF9C1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21457-31C1-53BC-4140-20C868AD6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13D-6B8C-B3EC-4AA0-E8BF1FAAE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5E85-48D7-66AA-88CC-14CD5127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7EFCA-A0B9-947D-9567-4E0F1147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D3655-73AA-BC1C-A2C6-8929C844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31B44-3C28-2448-6A36-95A54E0A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F5E96-D87F-D3DD-CA69-0BDBF0491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8E71-AC1B-FF01-6559-6CC6FB3BF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0EBE-E194-49D2-94C4-A5EE4503F18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26F7-7851-DDB1-C707-89569B457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7FBE-9467-6F07-FF92-A8823FD2D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80F1-4A5E-4377-99F9-DC2F677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3A2A-2EE5-00EF-D1AB-A1E52194A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June 13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79C3-2350-7EC7-CFF9-3E7C06F72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6826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D16F-BEF5-11A0-9C62-385B834E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4DBE-0AA9-A78E-9E3F-9E2ADF03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Spectrograms</a:t>
            </a:r>
          </a:p>
          <a:p>
            <a:pPr lvl="1"/>
            <a:r>
              <a:rPr lang="en-US" dirty="0"/>
              <a:t>OOI change in data storage </a:t>
            </a:r>
            <a:r>
              <a:rPr lang="en-US" dirty="0">
                <a:sym typeface="Wingdings" panose="05000000000000000000" pitchFamily="2" charset="2"/>
              </a:rPr>
              <a:t> cannot query data</a:t>
            </a:r>
            <a:endParaRPr lang="en-US" dirty="0"/>
          </a:p>
          <a:p>
            <a:r>
              <a:rPr lang="en-US" dirty="0"/>
              <a:t>SPDF of near identical position/speed points</a:t>
            </a:r>
          </a:p>
          <a:p>
            <a:pPr lvl="1"/>
            <a:r>
              <a:rPr lang="en-US" dirty="0"/>
              <a:t>Restrict to EC and CC hydrophones, 2 MMSIs</a:t>
            </a:r>
          </a:p>
          <a:p>
            <a:pPr lvl="1"/>
            <a:r>
              <a:rPr lang="en-US" dirty="0"/>
              <a:t>Low data</a:t>
            </a:r>
          </a:p>
          <a:p>
            <a:r>
              <a:rPr lang="en-US" dirty="0"/>
              <a:t>AIS mapping</a:t>
            </a:r>
          </a:p>
        </p:txBody>
      </p:sp>
    </p:spTree>
    <p:extLst>
      <p:ext uri="{BB962C8B-B14F-4D97-AF65-F5344CB8AC3E}">
        <p14:creationId xmlns:p14="http://schemas.microsoft.com/office/powerpoint/2010/main" val="146740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8313-4B07-8F8D-6C62-B7007330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SPDF</a:t>
            </a:r>
          </a:p>
        </p:txBody>
      </p:sp>
      <p:pic>
        <p:nvPicPr>
          <p:cNvPr id="5" name="Content Placeholder 4" descr="A picture containing text, plot, font, line&#10;&#10;Description automatically generated">
            <a:extLst>
              <a:ext uri="{FF2B5EF4-FFF2-40B4-BE49-F238E27FC236}">
                <a16:creationId xmlns:a16="http://schemas.microsoft.com/office/drawing/2014/main" id="{B57B5A19-8074-75BE-F856-20AD20222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24" y="1784395"/>
            <a:ext cx="5920576" cy="3289210"/>
          </a:xfrm>
        </p:spPr>
      </p:pic>
      <p:pic>
        <p:nvPicPr>
          <p:cNvPr id="7" name="Picture 6" descr="A picture containing text, plot, font, line&#10;&#10;Description automatically generated">
            <a:extLst>
              <a:ext uri="{FF2B5EF4-FFF2-40B4-BE49-F238E27FC236}">
                <a16:creationId xmlns:a16="http://schemas.microsoft.com/office/drawing/2014/main" id="{9685260A-31E8-8F03-DF4F-96BFA8DEA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" y="1784396"/>
            <a:ext cx="5920574" cy="3289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53D4F-1409-ED18-3070-47A40D3C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40" y="5298637"/>
            <a:ext cx="4955201" cy="764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3836E4-E94E-4502-C7C4-811DBFE1B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478" y="5312254"/>
            <a:ext cx="4755169" cy="7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8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June 13th Meeting</vt:lpstr>
      <vt:lpstr>Agenda</vt:lpstr>
      <vt:lpstr>SPDF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 13th Meeting</dc:title>
  <dc:creator>Ainsley T. Lai</dc:creator>
  <cp:lastModifiedBy>Ainsley T. Lai</cp:lastModifiedBy>
  <cp:revision>1</cp:revision>
  <dcterms:created xsi:type="dcterms:W3CDTF">2023-06-12T21:07:49Z</dcterms:created>
  <dcterms:modified xsi:type="dcterms:W3CDTF">2023-06-12T21:16:22Z</dcterms:modified>
</cp:coreProperties>
</file>