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CCCB-D6DB-3859-FFA1-51CDA9D7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A66AF-89D9-3307-5FAD-A20E46754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85DE-4EDD-68EC-D72E-AB2FF880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B73D-69B8-D1FA-1EA6-D44D43BE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6BC-F7BB-8608-7644-D7F80D75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E3C6-7A4E-2A57-5B11-95F4BA07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29BD3-7922-293F-269E-99F517D75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8349-8CF2-08B4-0C4D-9656A461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1D8B-C801-BE33-C70C-86BDF6CE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8A77-CBF4-03BA-AD44-C484967D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63F15-B091-810E-A32F-17C1F7F24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C6035-7CC0-E634-8B4D-AB3AA7022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9C4E-2309-3119-ED15-2D8E5F68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8BF9-5B68-11FE-CB95-F832E014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489C-799D-05EB-F09B-F7CE7C17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B991-0654-F081-0996-D48E7A10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97C2-ED46-0083-E612-F8BB7734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F789-C035-E946-DA3D-60273483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4B70-F1FB-0A42-142A-637B558E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BA2E-0D24-3E32-363B-2A2052FD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5545-8548-A09E-329D-FAE0B571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DF2C8-FD7C-685F-53CE-AC3EBA27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F3C7-95BC-18D8-D70C-8E5FDD52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B544-F1AE-FD48-F947-FDEBE35B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B12E-F3C0-96F8-194F-0C46B2F4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5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824B-7934-5980-480D-FDCE4A6E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3EB5-C6A8-7E0C-764C-A2F700E2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A2A2A-9845-83BF-372A-D8AA2902F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1833D-F8F9-6F4C-C635-15DA1C4A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865D2-E367-0947-12AA-F5879E4E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20AA-9322-37DF-21F0-0A0A885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AE3C-7F5F-4A0C-CE1F-58EE54EB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25AC3-D83A-2590-8B14-15BC7085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AFE19-CDDE-B989-CFF8-DFEB94E0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23C7E-049C-9200-E4DF-2086CA5C0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51BA3-8CA7-E9E5-1E7C-83A74790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5A3EF-D949-4FA4-140F-4982D0F8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337F8-BB49-0FDB-186B-B32EAC77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9624-7A5D-11B7-29EE-9A54BE72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F5A3-C950-53FB-08F8-F20FE6F7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39AC3-84B2-210C-661C-209CDDB3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667AF-9AE1-6644-DB41-E3334314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0B30-027A-537E-1E91-D01790B5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A3536-5345-825D-249D-9D754D6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3EB90-3C15-17B2-322F-6C03FB54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5919-DF86-CCF4-6513-DE6B2C5F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3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90B5-925C-6908-08B7-0621BE81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24E1-08EC-E3A8-443C-6D2AFC8BA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57CB-141B-179B-D53A-632DA04C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AFE82-DF60-5DB8-8E27-516AD507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B31F7-318E-E119-914E-9084589A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081A1-43D7-AE00-4B45-A59BDA1F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CDDA-8C2E-DDAC-3D68-7B80F5FB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CD38D-E7C8-3238-2F19-55656F780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6D34-B010-7777-7B52-5F554D300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47622-563B-3BC9-4F93-2D59F04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43154-9F32-2041-ACBD-FF75D09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C95F1-0930-0729-BF63-6B054EE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FB812-9DE1-26ED-A939-8B240C00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0222-E9E1-303A-CE66-83275909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C729-1919-3299-B878-5EC3E38F5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8D88-8E9A-406A-AF90-7FFC69D63D0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5CB6-6FDC-643B-DCBD-79F1555C1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C263-6054-84ED-047F-EA264D8A3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BDFE-846F-6BAF-F73F-44E164F7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 6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9D36-A3A8-654E-5C6E-BFF74CDE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about </a:t>
            </a:r>
            <a:r>
              <a:rPr lang="en-US" dirty="0" err="1"/>
              <a:t>Cepstrum</a:t>
            </a:r>
            <a:r>
              <a:rPr lang="en-US" dirty="0"/>
              <a:t>/Frequency Plotting</a:t>
            </a:r>
          </a:p>
          <a:p>
            <a:pPr lvl="1"/>
            <a:r>
              <a:rPr lang="en-US" dirty="0"/>
              <a:t>Signal time units </a:t>
            </a:r>
            <a:r>
              <a:rPr lang="en-US" dirty="0">
                <a:sym typeface="Wingdings" panose="05000000000000000000" pitchFamily="2" charset="2"/>
              </a:rPr>
              <a:t> frequency conversion (100 frequencies in given PSDs)</a:t>
            </a:r>
            <a:endParaRPr lang="en-US" dirty="0"/>
          </a:p>
          <a:p>
            <a:r>
              <a:rPr lang="en-US" dirty="0"/>
              <a:t>Spring Break Scheduling</a:t>
            </a:r>
          </a:p>
          <a:p>
            <a:pPr lvl="1"/>
            <a:r>
              <a:rPr lang="en-US" dirty="0"/>
              <a:t>In Hong Kong</a:t>
            </a:r>
          </a:p>
          <a:p>
            <a:pPr lvl="1"/>
            <a:r>
              <a:rPr lang="en-US" dirty="0"/>
              <a:t>Next quarter, less credits (more time)</a:t>
            </a:r>
          </a:p>
          <a:p>
            <a:r>
              <a:rPr lang="en-US" dirty="0"/>
              <a:t>Finals workload, sending rest of plots a bit later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84D-9373-6E61-0D34-96873B23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B1411F7-2552-C0A1-E115-5FF5B9CD6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30"/>
            <a:ext cx="4114800" cy="3429000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D1B3C68-C200-7B5A-0F69-3C10225D7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66" y="115330"/>
            <a:ext cx="4114800" cy="342900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3A87505-027C-D471-6CB3-406994C9B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39" y="115330"/>
            <a:ext cx="4114800" cy="3429000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7CA263C-867F-4C2B-43FA-856DB4EF6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114800" cy="3429000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1B7F8E0-5162-D6EC-D7DA-E70B280DA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66" y="3429000"/>
            <a:ext cx="4114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9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FAF7-C990-7389-ECAB-B8A4695F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7DE9632-D04A-9BDE-6AB5-1AEFF3F34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3912973" cy="3260812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BC289C3-CD8D-EC18-9B55-2135837F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73" y="1600200"/>
            <a:ext cx="3912973" cy="326081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0A3EC58-C67E-F78B-9381-333E8FE77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09" y="1600200"/>
            <a:ext cx="3912974" cy="32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4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DBA5-F1B0-0349-E5EF-03C544A1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6986816-2470-7675-CD9D-198B59CA0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003588" cy="3336324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F2EE100-4A8E-B7D4-AF54-42F315A42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12" y="0"/>
            <a:ext cx="4003588" cy="333632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810756B-6951-C034-738E-3E6C25A38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85" y="92677"/>
            <a:ext cx="4448431" cy="3336323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9E477F7-6477-C58B-15F6-D8AE4C7E4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05" y="3429000"/>
            <a:ext cx="41147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March 6th meeting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6th meeting</dc:title>
  <dc:creator>Ainsley T. Lai</dc:creator>
  <cp:lastModifiedBy>Ainsley T. Lai</cp:lastModifiedBy>
  <cp:revision>2</cp:revision>
  <dcterms:created xsi:type="dcterms:W3CDTF">2023-03-06T07:05:58Z</dcterms:created>
  <dcterms:modified xsi:type="dcterms:W3CDTF">2023-03-06T07:15:08Z</dcterms:modified>
</cp:coreProperties>
</file>