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47D1-70DD-FEE1-650A-55BFC4D1E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9E19-1685-6671-DC73-615E7A73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9E2B-E07B-D933-6E0E-F89C516D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FAFA-B7DF-7559-5996-EF5384C3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F39C-88D3-B00E-AB59-9E229A10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DEE9-EAF0-83D6-910A-933BAB1A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1809-9888-8939-9A0D-030BF9D41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7E6A-3CCD-FD0A-32CB-79A4C68A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846-4D22-88F5-A4D3-B52CBE91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5BC1-755C-07A2-3078-38B1E69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47CC8-71F1-C6BA-CD1B-F8A391BA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B6310-6BF5-21CD-1692-967D762DD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3ACF-196A-B832-6B90-2DFAC024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5A83-C330-A067-F2C0-D4A31DFC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7DFA-6C0B-C9DC-80D9-693E85A8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F2D6-41E1-6849-F22B-1B021E7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3D0-E6B8-FEB6-0CBE-4C3E5BB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A8BB-3A50-9546-D9E8-65E58A43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1AE4-95D3-FBCA-6194-F8F8F2CF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C409-E8FA-01BD-1147-CE4361B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2E2-03C3-A5AD-BDFE-0FE4F6DF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4CE7-5E3C-67D8-693B-8604D5F3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6BD6-9930-2E53-DF6B-1E4CDED4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082B-2DFA-4EB0-1270-47E84F4A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0525-EA91-F0AC-6BA0-21F6243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3433-FC24-3298-C8A8-ACAEE7E8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4782-312A-D6A8-5EEB-A1F378E8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9A260-A756-D876-A7BA-533B59F7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5C84-A449-644D-847F-6461F4F5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02105-459F-373B-3C31-E14399FE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4158-6918-4430-3D8B-50DCEFFD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934C-F4EC-9BA7-507A-C3596C8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9211-69AC-2E6D-9EA5-D108A849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3441A-8F82-39CB-3EF7-CEA5F1CB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63486-EE88-B0C2-DEDA-BC06C4049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8D63C-C662-E24C-AA6C-3342CC92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1D96E-C2FF-9D5C-F2D3-B407D8CB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8F24-E63E-25A5-626C-A4B30064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B34A4-E757-0038-5CFA-26FB902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5116-EA1B-6AE7-AFE8-07C520E7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7F2DE-7DCB-968D-4208-E75804BB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71F31-F395-9D7E-78C4-19EBACC4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9AD79-4C3C-CC14-85EA-82B28D13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A715-E3BD-DAFB-DC8E-F38B2ED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57640-B866-1B6A-59BC-70635C66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1A5A3-1331-BF4A-CE29-9C2DE6A9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59F-3981-1DB4-C8CC-AF81CEBD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9F8A-14B3-E94A-D84F-7DC6BA3F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CD7D-FC89-0365-B919-17EC47CEC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DDD5A-73A1-B56B-0F5C-7B95A178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C7C3-081A-AFD5-0ABC-8BBE7B73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675B-7262-7E74-3249-4C796230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3D1-EB51-1BE3-5598-8127F798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683B0-98C0-5B3E-CB7C-18BD82AE3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FFA6-D0C6-0C10-EDD0-CD5F7D7D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E81D-D4AE-DEA3-3152-C79ABB38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823D-296B-5051-582B-72F90153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DCBD-B11F-7B82-3AB9-81D7515A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60F39-642B-FB03-F9FC-B408DADE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65544-8B61-C9E7-C660-61BE7785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A34A-44AD-CC80-0F42-0FB32271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6935-7BEF-4D05-B902-61416921444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6E0C-3479-7A20-43FD-547ADAD36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B969-1A35-36E2-7DF2-2C0ECE92A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2582-521C-410E-A0CF-1E6A51412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sleylaiuw/OcDa-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sleylaiuw/OcDa-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4D07-DDA8-46D1-00EF-7DFF6FB04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E84F4-457F-989A-83FD-889991C1C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16650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D7BC-6E86-8350-7ED4-F4CCB175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5B8B-9CE8-DE02-B154-27A823E2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MMSI with large speed range (diff. of 3 knots between min/max speed), at least 15 km from a hydrophone</a:t>
            </a:r>
          </a:p>
          <a:p>
            <a:r>
              <a:rPr lang="en-US" dirty="0">
                <a:hlinkClick r:id="rId2"/>
              </a:rPr>
              <a:t>https://github.com/ainsleylaiuw/OcDa-Files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3DE-0715-087D-143A-F0228C5E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8FB7-0C6A-10C7-A6AC-87A55A34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to rows that are </a:t>
            </a:r>
            <a:r>
              <a:rPr lang="en-US" b="1" dirty="0"/>
              <a:t>within 15km of one hydrophone</a:t>
            </a:r>
          </a:p>
          <a:p>
            <a:r>
              <a:rPr lang="en-US" dirty="0"/>
              <a:t>Filter to Bulk Carriers</a:t>
            </a:r>
          </a:p>
          <a:p>
            <a:r>
              <a:rPr lang="en-US" dirty="0"/>
              <a:t>Find rows that have a diff. of 4 knots between min and max speed</a:t>
            </a:r>
          </a:p>
          <a:p>
            <a:r>
              <a:rPr lang="en-US" dirty="0"/>
              <a:t>MMSI index 6-9 best candidates</a:t>
            </a:r>
          </a:p>
          <a:p>
            <a:pPr lvl="1"/>
            <a:r>
              <a:rPr lang="en-US" dirty="0"/>
              <a:t>Based on amount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DE8F3-E2D8-0CCF-FDA8-BAD9106B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822" y="3769398"/>
            <a:ext cx="6483178" cy="30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3DE-0715-087D-143A-F0228C5E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8FB7-0C6A-10C7-A6AC-87A55A34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to rows that are </a:t>
            </a:r>
            <a:r>
              <a:rPr lang="en-US" b="1" dirty="0"/>
              <a:t>within 15km of one hydrophone</a:t>
            </a:r>
          </a:p>
          <a:p>
            <a:pPr lvl="1"/>
            <a:r>
              <a:rPr lang="en-US" dirty="0"/>
              <a:t>Allows us to track ships as they move ‘across’ hydrophones</a:t>
            </a:r>
          </a:p>
          <a:p>
            <a:r>
              <a:rPr lang="en-US" dirty="0"/>
              <a:t>Filter to Bulk Carriers</a:t>
            </a:r>
          </a:p>
          <a:p>
            <a:r>
              <a:rPr lang="en-US" dirty="0"/>
              <a:t>Find rows that have a diff. of 4 knots between min and max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022F7-3CAB-428B-5201-F64C4FB3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4312342"/>
            <a:ext cx="1157449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E5F1-7679-016B-C2CE-13594B91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B921-340D-BB4E-036E-6DDE9242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FA0B-3B03-F90C-D619-0E7F0119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1337970"/>
            <a:ext cx="1115533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A23-1027-08C5-5AE5-CC92E7AB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1DB8-7E93-4906-2D3D-4186D1C2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FBB3-0E58-DE69-EF86-9BD533E0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1367288"/>
            <a:ext cx="111743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CAFA-02FE-2A2E-C7BC-B07B09E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3220-038E-516B-7FD0-9231ACB1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933EF-4547-893E-58A7-FA3EF6E9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41" y="1361223"/>
            <a:ext cx="9352718" cy="52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1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786-AB07-EFA9-7E2F-AF807D4E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Index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9935-ADC4-A9C0-D430-D7ED4E89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68E3-7123-2B27-8A00-94E26452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088090"/>
            <a:ext cx="1185075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F07F-F4A5-65CC-0D74-594D8AB8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11FD-1FCB-69AC-D9D0-53EC2AB4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https://github.com/ainsleylaiuw/OcDa-Files</a:t>
            </a:r>
            <a:endParaRPr lang="en-US" dirty="0"/>
          </a:p>
          <a:p>
            <a:r>
              <a:rPr lang="en-US" dirty="0"/>
              <a:t>Added nb3functions.py file with comments for each function</a:t>
            </a:r>
          </a:p>
          <a:p>
            <a:r>
              <a:rPr lang="en-US" dirty="0"/>
              <a:t>Updated header comment in NB_3.ipynb, the most recent notebook of work (investigation of individual MMSIs and MMSI identification (first agenda identification)) to include a description of the notebook purpose</a:t>
            </a:r>
          </a:p>
          <a:p>
            <a:r>
              <a:rPr lang="en-US" dirty="0"/>
              <a:t>Updated repo README to include short description of files/notebooks</a:t>
            </a:r>
          </a:p>
        </p:txBody>
      </p:sp>
    </p:spTree>
    <p:extLst>
      <p:ext uri="{BB962C8B-B14F-4D97-AF65-F5344CB8AC3E}">
        <p14:creationId xmlns:p14="http://schemas.microsoft.com/office/powerpoint/2010/main" val="390743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Meeting</vt:lpstr>
      <vt:lpstr>Agenda</vt:lpstr>
      <vt:lpstr>Method</vt:lpstr>
      <vt:lpstr>Method</vt:lpstr>
      <vt:lpstr>MMSI Index 6</vt:lpstr>
      <vt:lpstr>MMSI Index 7</vt:lpstr>
      <vt:lpstr>MMSI Index 8</vt:lpstr>
      <vt:lpstr>MMSI Index 9</vt:lpstr>
      <vt:lpstr>Code Repo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Meeting</dc:title>
  <dc:creator>Ainsley T. Lai</dc:creator>
  <cp:lastModifiedBy>Ainsley T. Lai</cp:lastModifiedBy>
  <cp:revision>3</cp:revision>
  <dcterms:created xsi:type="dcterms:W3CDTF">2023-09-15T20:15:35Z</dcterms:created>
  <dcterms:modified xsi:type="dcterms:W3CDTF">2023-09-15T22:45:58Z</dcterms:modified>
</cp:coreProperties>
</file>