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D9B1C3FD-DDD9-D243-8950-BA7015BFF8DF}">
          <p14:sldIdLst>
            <p14:sldId id="256"/>
          </p14:sldIdLst>
        </p14:section>
        <p14:section name="Changeset Visualization" id="{4E66A777-8AC6-694A-B813-F69ACA65E7E6}">
          <p14:sldIdLst>
            <p14:sldId id="257"/>
          </p14:sldIdLst>
        </p14:section>
        <p14:section name="Rivers" id="{F76F2009-C94D-8140-B1E9-B31B10435C0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C3FA-F866-3A49-BCD2-E1A3C1E0DE05}" type="datetimeFigureOut">
              <a:rPr lang="sk-SK" smtClean="0"/>
              <a:t>5.4.21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25271-EC9D-FA4A-A99C-4F3F5FB144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68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25271-EC9D-FA4A-A99C-4F3F5FB1440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5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726B-D4C5-6B47-803F-9D36615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B1F1-4F9A-F940-9983-76FC4A01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E284-D5BB-0945-8E0E-560B0EC3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E57-4662-9C4A-8421-521CFFB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E068-D886-5944-84EB-097CF5F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67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E379-6AF5-664D-AD1B-DA5CEB38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A658A-AF56-A144-9F8E-67138A09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7889-8E6D-BC45-B15C-7B57FD51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9429-1EFC-0A4B-B9AA-E43C5C4C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CA0A-125E-6D40-88EB-32A7A5C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5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C9BAE-34B0-EA4A-95CE-5CCBAC6E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72D7-F434-BD42-9A09-C0C8B38D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86AC-8574-E14B-B1F2-364E7AA7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0371-83D8-1D46-8D76-9E2C88B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BCFC-70C6-1148-988D-A3E58A23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4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FB5-14C0-1C44-A8D9-FBDB183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AAAF-59C1-6C44-A3DD-FAD507AC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0B6E-EDBB-5242-ACC5-FF5CF0B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7F08-E48F-6549-A88D-D1361C0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1659-AEA6-E44D-9DFE-1D5D07A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4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E29-3B7E-304C-96ED-784B81BC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4A189-6CAE-E546-9071-CEF7ABDD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A8B3-3DDB-7848-A3C3-BD2B4A72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21EE-2BCB-E346-BEA0-B7A98319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1E8E-94FD-2548-B0ED-1C2FA55C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43E-01DD-EF40-88D8-5DB04CC4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16B0-DB52-D346-82FC-5325DF39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B620-EE39-0349-9A24-19A9223D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587C-662D-6044-A3C3-F9C8FF6B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68DD-6DE8-2B4F-A0BA-66D323A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3F8-1FF6-1344-AB25-58936EBC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F80D-73F2-DD4C-990D-C1F95BA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4A67-53B8-834A-97B5-434A3337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8FC36-29FF-9943-A9E7-3A282F51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9957C-BAE9-6D4D-B092-3BDEAF9F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206-5BAC-F145-BEE3-7364407F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77C33-79E7-814C-94E6-40118F45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0A899-5752-EA4A-97EC-F502F2A1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07661-EE0F-D44A-A486-8030B9E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FEEF-696B-B14B-94BC-6296C939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5664-366C-F844-AB4C-D239285D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8C0E9-2A61-584C-AE9A-822914A1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3853-8168-884B-A1C1-890F0FBF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90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6F57-447D-5B46-A61A-9656A4A3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D1E38-9039-EF45-87F2-81B0F60C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EFC8-654B-DB4F-828E-556A9126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8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E74-9C4F-8647-A350-2B530BDB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D999-57A3-6445-935B-0A167410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7751-0151-4F44-8C84-C467D8B3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90C7-D3F6-6C43-A55F-04F572A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A8633-9846-0640-B3F5-6957E751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46CD-1A4A-154E-9C3E-A6072AB3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70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57F1-4729-7C47-B7E5-C42A7DF2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AF2A4-312E-9244-9381-FCDC858D1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F303-0776-D64E-9B94-17C50E35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B73B-C6F0-9248-B5E0-4FA97DA2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3C05-FC48-CD42-A4CD-3E2C482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42856-293E-7C44-BD85-3CE21889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20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31CB-1B3F-974A-B8DB-9BD20BFC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AF06-32CD-D046-9FB5-976A314C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C359-9C9F-0A49-A336-569E8FC44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C658-67DD-F34D-A83A-F47706160672}" type="datetimeFigureOut">
              <a:rPr lang="sk-SK" smtClean="0"/>
              <a:t>5.4.21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7E69-8F4A-654C-ACC9-68164CA7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5BD-6D67-4045-A7DA-7F5A410B3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B76B-3F64-C84B-87F7-C88398489B9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0E611-4BAF-A04C-8BBD-1D8F7FF64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8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E1D1-86AC-F840-A192-58CD2F78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sk-SK" sz="6600"/>
              <a:t>Open Street Maps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F1494-C1C7-F54A-8FB8-9E9BC843D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sk-SK"/>
              <a:t>my notes</a:t>
            </a:r>
          </a:p>
        </p:txBody>
      </p:sp>
    </p:spTree>
    <p:extLst>
      <p:ext uri="{BB962C8B-B14F-4D97-AF65-F5344CB8AC3E}">
        <p14:creationId xmlns:p14="http://schemas.microsoft.com/office/powerpoint/2010/main" val="64275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EDF50-F468-A94D-A8B6-AD32D76D2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1" r="2235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2F383-0EBC-664D-BDD4-A10769F8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OSM History Viewer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10B6F-C19E-0E4F-A417-FBF1D500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https://osmhv.openstreetmap.de/changeset.jsp?id=102345296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AF445-25CB-6C4C-BF98-00AC42B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</a:t>
            </a:r>
            <a:r>
              <a:rPr lang="en-GB"/>
              <a:t>reivers from DMR 5.0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4C7E-72AE-8B4B-94E9-DEF14B4B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step1: 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=yX18Yn_e3QY&amp;t=23s</a:t>
            </a:r>
          </a:p>
        </p:txBody>
      </p:sp>
    </p:spTree>
    <p:extLst>
      <p:ext uri="{BB962C8B-B14F-4D97-AF65-F5344CB8AC3E}">
        <p14:creationId xmlns:p14="http://schemas.microsoft.com/office/powerpoint/2010/main" val="38869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 Street Maps</vt:lpstr>
      <vt:lpstr>OSM History Viewer</vt:lpstr>
      <vt:lpstr>Extracting reivers from DMR 5.0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Street Maps</dc:title>
  <dc:creator>Marcus</dc:creator>
  <cp:lastModifiedBy>Marcus</cp:lastModifiedBy>
  <cp:revision>5</cp:revision>
  <dcterms:created xsi:type="dcterms:W3CDTF">2021-04-05T15:57:38Z</dcterms:created>
  <dcterms:modified xsi:type="dcterms:W3CDTF">2021-04-05T18:33:18Z</dcterms:modified>
</cp:coreProperties>
</file>