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A02AE5-863A-CB44-BE8C-43E28E918C3A}">
          <p14:sldIdLst>
            <p14:sldId id="256"/>
          </p14:sldIdLst>
        </p14:section>
        <p14:section name="Rieky a voda" id="{2E03B68E-467A-F242-8F34-AB787D678C88}">
          <p14:sldIdLst>
            <p14:sldId id="258"/>
          </p14:sldIdLst>
        </p14:section>
        <p14:section name="Sport" id="{F3A41D3C-289D-8442-A1F1-A132F378094E}">
          <p14:sldIdLst>
            <p14:sldId id="259"/>
            <p14:sldId id="260"/>
          </p14:sldIdLst>
        </p14:section>
        <p14:section name="review" id="{857ED55A-5D63-E945-9A8C-1A5438AE9D5F}">
          <p14:sldIdLst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492C-D560-654F-B4DA-331DF5BE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2B27B-3EC2-F444-A6ED-09E60F6B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9B95-A3F9-7A4A-BC3D-901B311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EA0F-17CD-094D-8B27-E3952B6A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F72D-1EB5-D44D-9E6C-1BE1485B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EF0-F7B8-CE47-B391-5CA4280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0EF9-53C3-3B4A-AA70-C7AE8F59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D2C9-0BA3-4A44-B24C-F0EBDCD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D93E-7BDF-FD47-8935-E070454D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B863-8D43-7A45-BD6F-8CCC4D17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C46A-5BAC-B74C-BD82-F3DC370F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9C1F5-879F-0149-A927-23AFACB3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959D-8962-804F-8F78-DC97EAD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113-61A7-1345-BF3F-00D28206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BE33-DA73-E54B-BEF9-30496E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5F63-80DC-C24E-A96D-FDDD5E28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F800-DFE8-844E-B56F-6671C134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8566-8A45-6C4C-B8F2-449F452E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D918-D0C2-8F49-A918-CD70F4ED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F727-2C70-0B45-AA25-903A4518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E780-E277-DE4D-A84B-928CB0F7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A875-BD2D-5A41-9648-CD4EFE19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FC42-6A6B-2747-81F6-93ACC32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4142-D071-7C47-98AF-438F851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EF05-0B55-6640-BEB5-456E77A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3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5143-2503-7041-842C-9D7A8728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DB6C-1FF2-F94E-9116-E2ADA04F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B077-BEB0-6E40-9C4B-F91ACB85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BE98-2B4F-1D42-BCE7-764CE49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2742-5309-8249-B5E6-DF130446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8DF4-0DD8-8443-8B51-D9A17C45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FEB0-8627-E149-8337-9E4B920D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E886-4D43-F24F-95C0-B195F89F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16D9-2C8B-7249-83B0-30CB8AA3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A3543-D50B-7941-84C8-06A02E11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26485-582D-844D-AFC7-468A8CCD2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D78B-63C8-F845-902D-7783809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A7FAB-EB35-184E-BEBA-4A7F2A56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92E62-5769-2543-84FB-0E8BFCA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1F09-42D2-0B48-9F5F-59BB45E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3C131-776D-9A4B-838B-59BEDFA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6C3B7-C578-8547-A05D-DD5C013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72FFC-666D-894B-9FA6-3D6F4F6D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40515-A602-354F-AC54-D38C6325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F9C69-F16D-9B4D-8DE2-BE85279D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D5CBE-6FB9-314F-95E2-A96D6605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C59-E15A-CA45-9D55-0F8EA5C5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88B6-A9DD-404A-9985-C518DA67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0D29D-0A81-244B-8160-7181C802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DE7C-189B-8744-B8D0-A43668A6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AF70-0745-4943-B247-07391D5A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05DF-4512-6E41-BD1B-B7D98BB2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AFE3-F81B-DA44-BDC2-6CC7CC16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3EADF-3E16-7E42-8C74-C6EEC21C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4279-9A19-D446-A202-37A50BD3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496-E167-784C-B318-3F6CD48B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7966-AA1C-A74B-BA6A-8EA92322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D062-3FC2-E546-83F0-FF7FC2A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1CD1-0502-C944-BFA4-5F0047D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5A7C-50DD-1F4A-BEE1-F3D87DFB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F5C4-3FC2-574A-AB7E-1A5A4702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1993-C6DE-7A42-BAB1-AFB3AD05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AA64-5CEC-D94E-A771-B434F5B8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B07-08A0-4648-9713-E675FFFA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798E-F251-FF4D-8F2C-71EF20FC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259B-1BEC-B24D-A202-45F14F09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waterway=river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FF3D-0B6B-B84C-ADEA-BF8195C5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59ED-0421-FF4E-A8A9-91CC44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leisure=pitch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5D71B-CE03-184A-B67A-C0ED6FD8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9746"/>
            <a:ext cx="5141623" cy="46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E874-1751-A649-896F-9102E83F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dopravné</a:t>
            </a:r>
            <a:r>
              <a:rPr lang="en-GB" dirty="0"/>
              <a:t> </a:t>
            </a:r>
            <a:r>
              <a:rPr lang="en-GB" dirty="0" err="1"/>
              <a:t>inhrisko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1EC8E-6058-834C-82BD-AF42BFE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869"/>
            <a:ext cx="3766750" cy="45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0201-8D1A-0447-ADCF-14FE8BF9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building=hut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4D5B-0438-FD41-88C9-A45223AB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3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9402D-09C2-8744-A2B4-837E592EC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9" r="1" b="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748C2-04D5-4B4D-AA64-0AC8011B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A33D0C6-3193-874C-B08B-CEF4A064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3794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waterway=river</vt:lpstr>
      <vt:lpstr>leisure=pitch</vt:lpstr>
      <vt:lpstr>dopravné inhrisko</vt:lpstr>
      <vt:lpstr>building=hut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4</cp:revision>
  <dcterms:created xsi:type="dcterms:W3CDTF">2022-01-02T15:22:40Z</dcterms:created>
  <dcterms:modified xsi:type="dcterms:W3CDTF">2022-01-03T17:13:52Z</dcterms:modified>
</cp:coreProperties>
</file>