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32B1-CAD7-2142-98E8-F92DBD310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F6518-9CC5-A641-98E3-6EB89B038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634C-6EA7-7440-B8F9-1BE1F0DD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B44A-D50C-564E-8818-EA60D1982713}" type="datetimeFigureOut">
              <a:rPr lang="sk-SK" smtClean="0"/>
              <a:t>19.4.20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6F906-90C7-7E46-8EE3-C81ED2B6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0ED3E-D061-274D-8496-096341A2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24C7-32E3-DC47-BF55-CDD27C850F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756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595C-F1BF-F04E-895B-7CDC3967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D3656-3D1D-E946-8F0E-BCDB4E79C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247D-4B57-2A4A-B718-067DBAA1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B44A-D50C-564E-8818-EA60D1982713}" type="datetimeFigureOut">
              <a:rPr lang="sk-SK" smtClean="0"/>
              <a:t>19.4.20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1685-08F8-6F44-8F6A-929067FE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CE94-A32C-2045-89E6-9859B74F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24C7-32E3-DC47-BF55-CDD27C850F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877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79307-75AB-1544-9524-C3C6F9080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FEB4B-51BD-B647-9E53-D112C567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E8098-E29C-0242-BE7F-5BBD2A2E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B44A-D50C-564E-8818-EA60D1982713}" type="datetimeFigureOut">
              <a:rPr lang="sk-SK" smtClean="0"/>
              <a:t>19.4.20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5429-501C-714B-9305-81B9D24F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53262-81C5-DB47-9714-B4B5E410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24C7-32E3-DC47-BF55-CDD27C850F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425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EE74-3E26-144A-A6D2-46B9CE86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189A-780E-0343-B992-88600C955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61F8-88CF-064C-9B32-05A3609C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B44A-D50C-564E-8818-EA60D1982713}" type="datetimeFigureOut">
              <a:rPr lang="sk-SK" smtClean="0"/>
              <a:t>19.4.20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5841C-DB62-0641-840A-A6243B15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A029E-92E1-EC4F-843E-E93D5762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24C7-32E3-DC47-BF55-CDD27C850F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895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CB28-E884-D642-B477-98A1D761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204E9-2BB9-F943-95A8-A1373C8A6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6FBD8-3EAE-2449-86FA-93B15D82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B44A-D50C-564E-8818-EA60D1982713}" type="datetimeFigureOut">
              <a:rPr lang="sk-SK" smtClean="0"/>
              <a:t>19.4.20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B8DD-B2DF-C04F-A5DA-EFD08E7E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F506-1892-A341-94BD-4AF3B6BC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24C7-32E3-DC47-BF55-CDD27C850F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148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EA06-B1F6-774D-8681-AFEC6E73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4F8C1-B872-D445-B2EF-20668FAF9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ABE15-7553-3C4F-B299-32D338AD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A67CD-6ABE-AF4C-8537-B084C44C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B44A-D50C-564E-8818-EA60D1982713}" type="datetimeFigureOut">
              <a:rPr lang="sk-SK" smtClean="0"/>
              <a:t>19.4.20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75874-87C0-ED42-ADCB-0C8C3BE5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1DAB6-5D36-A442-86D9-103CD722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24C7-32E3-DC47-BF55-CDD27C850F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043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4ADC-117B-9545-A80E-B95C930D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E848D-DE07-364A-9A14-EA7AFC99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53F8F-359D-F24B-815A-9BBB03F5E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AC1B-58CB-E54D-B417-59AA32CAE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1FF28-C7D9-B74A-A68D-88A7AE7CF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2106C-C08E-BF41-82EF-48F24A8F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B44A-D50C-564E-8818-EA60D1982713}" type="datetimeFigureOut">
              <a:rPr lang="sk-SK" smtClean="0"/>
              <a:t>19.4.20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0FC68-9A35-024A-A2ED-99998166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41BD8-F66A-AD4D-ABC1-3A340E05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24C7-32E3-DC47-BF55-CDD27C850F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033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EBEF-8DA7-BE49-988E-26F3ACFD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1F77A-5AE2-494A-8E12-EE0B25C6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B44A-D50C-564E-8818-EA60D1982713}" type="datetimeFigureOut">
              <a:rPr lang="sk-SK" smtClean="0"/>
              <a:t>19.4.20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EEFB3-1B37-124E-A6DC-4560A33A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69995-1D0A-434F-A8F4-29068260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24C7-32E3-DC47-BF55-CDD27C850F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247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8625E-8C52-4D47-88A4-6976B463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B44A-D50C-564E-8818-EA60D1982713}" type="datetimeFigureOut">
              <a:rPr lang="sk-SK" smtClean="0"/>
              <a:t>19.4.20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46815-DEB0-254D-8A90-AEEA4D91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D2185-1F89-DD45-8BDD-7B10291D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24C7-32E3-DC47-BF55-CDD27C850F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317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61BA-95DC-C348-9757-A58E900A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B88AF-AB4B-0245-9556-A862605A8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0C1CF-95FE-4F4B-A109-C3190929D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0A06-1335-9B4A-A5E6-58B6D07E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B44A-D50C-564E-8818-EA60D1982713}" type="datetimeFigureOut">
              <a:rPr lang="sk-SK" smtClean="0"/>
              <a:t>19.4.20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B6864-FE24-034A-9596-22087548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A27CC-1AD1-934C-8A0B-E743FCC4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24C7-32E3-DC47-BF55-CDD27C850F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070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BE8A-B211-D745-889E-F5D04E47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0D81F-1B80-414F-88C8-011B3AFC4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F4FBC-B32F-154A-98F4-65C89DE78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FB833-375D-1244-BA36-DCBDEAB9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B44A-D50C-564E-8818-EA60D1982713}" type="datetimeFigureOut">
              <a:rPr lang="sk-SK" smtClean="0"/>
              <a:t>19.4.20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56DD4-8839-6942-94C9-E61219A8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0AE5-D61C-844C-B3C1-C0167243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24C7-32E3-DC47-BF55-CDD27C850F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949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14316-9DC3-6F4A-8B43-553752B2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262A1-4F67-A847-92C4-BCC266BFD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A6A1-40DC-EB45-AA85-06BC7476D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BB44A-D50C-564E-8818-EA60D1982713}" type="datetimeFigureOut">
              <a:rPr lang="sk-SK" smtClean="0"/>
              <a:t>19.4.20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C6541-9E00-D341-AE24-BB053B49C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7F257-3870-AA46-A740-54CDAACF0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24C7-32E3-DC47-BF55-CDD27C850F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586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8192-D65F-6049-ABD5-12E723186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Collection</a:t>
            </a:r>
            <a:r>
              <a:rPr lang="sk-SK" dirty="0"/>
              <a:t> of </a:t>
            </a:r>
            <a:r>
              <a:rPr lang="sk-SK" dirty="0" err="1"/>
              <a:t>Algorithms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50552-8FDB-1A4F-A72C-E1E5B834A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744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5D1C-9983-2A46-A71E-AEF51D50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Densify</a:t>
            </a:r>
            <a:endParaRPr lang="sk-S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0E44DD-5735-864E-9DD5-4F42C8A91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94" y="1938359"/>
            <a:ext cx="56120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Collection of Algorithms</vt:lpstr>
      <vt:lpstr>Densify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of Algorithms</dc:title>
  <dc:creator>Marcus</dc:creator>
  <cp:lastModifiedBy>Marcus</cp:lastModifiedBy>
  <cp:revision>4</cp:revision>
  <dcterms:created xsi:type="dcterms:W3CDTF">2020-04-19T11:35:32Z</dcterms:created>
  <dcterms:modified xsi:type="dcterms:W3CDTF">2020-04-19T15:27:49Z</dcterms:modified>
</cp:coreProperties>
</file>