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1344-93E7-784D-9CBB-D017B558C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3CD35-3751-7344-815F-372D11CA2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2D7E-BAAC-5B47-A1D6-DD214858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91FA-22F8-5947-8C6F-4DE1676CFFB6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CD39-D24A-A841-BD6B-F02E35CE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402D-0BEF-5642-A10B-578C0D12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BF43-547F-0949-A3AD-868CD6C98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32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A03C-D885-9D44-BB1E-8DC5DA70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1ADC0-91AD-2F42-AEC4-500374A1C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BA47-8B93-9B47-9BD6-85AC62CF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91FA-22F8-5947-8C6F-4DE1676CFFB6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DA05-C572-B749-8C5A-CE559EE1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DC20-1003-E543-B57E-07C6576F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BF43-547F-0949-A3AD-868CD6C98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1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055F1-54EB-7243-98C8-15EE7CE67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69249-27A2-BA41-9CD9-D04A5774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421D4-765A-7F42-B8CF-06A4C0E0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91FA-22F8-5947-8C6F-4DE1676CFFB6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B83AD-FE38-CD4D-9A27-C272EF51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D7CE-DE99-5A45-BF56-6F0F9A12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BF43-547F-0949-A3AD-868CD6C98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6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C313-FC98-EE48-B082-22ECE0D3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79ED-03CC-0846-921A-CD98B4D8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5855-CE77-E146-9483-CE921BBD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91FA-22F8-5947-8C6F-4DE1676CFFB6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FEDD-13A2-CA42-8EA5-DA0D000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CB065-E76C-F045-A4B4-8EC98E2F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BF43-547F-0949-A3AD-868CD6C98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5A8D-818E-7449-A912-8C583F88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565CF-FCFB-C84D-B5E1-0679B0167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BDF4F-C987-064C-BFA3-49556E02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91FA-22F8-5947-8C6F-4DE1676CFFB6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21391-99AE-3843-87FE-FDAA27BE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A58AA-062B-364A-BF51-10ED06D9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BF43-547F-0949-A3AD-868CD6C98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6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CFD-3DEB-1E43-B176-23A7D1BA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F0C4-88E2-CC47-9F69-6789F1EDE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D7677-B785-C54F-B188-C699FA6FA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93061-1C8A-0246-AA09-6A9786F9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91FA-22F8-5947-8C6F-4DE1676CFFB6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15A42-538D-0541-942E-FBE8A13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75764-8751-1844-8600-A71BB334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BF43-547F-0949-A3AD-868CD6C98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4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368E-4A0B-5A47-A549-6C13765F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366A8-C6AC-A74E-9107-D0EF7008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5F7CC-F082-C84D-B6EA-0C613B091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6E914-550B-2842-AE02-1C8415A88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283E8-0EF4-6B4B-A42F-2A982583D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B4E63-7603-6C4A-A258-FCAAA25B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91FA-22F8-5947-8C6F-4DE1676CFFB6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CE926-2C03-9248-B4BC-6E4BD4B3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B46D-3EC9-F14A-B731-D497E044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BF43-547F-0949-A3AD-868CD6C98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62A9-F2E9-2C42-9497-3AA52C7E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C8D34-F58C-E74C-AD76-5070011C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91FA-22F8-5947-8C6F-4DE1676CFFB6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B89EF-356F-0A42-9DBD-3DA83EFA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12214-C41D-1544-AE32-947C56D7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BF43-547F-0949-A3AD-868CD6C98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1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24AE8-C601-5C49-A3B9-2946FEA6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91FA-22F8-5947-8C6F-4DE1676CFFB6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25D06-8D26-1B49-AAE2-2FFB1AC0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CFE4-CBE1-7F4A-9661-5D585B46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BF43-547F-0949-A3AD-868CD6C98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4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B5C2-BB95-9F42-BC63-4EF58464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3E71-A9E6-5547-9340-4033C9C2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13867-FF19-CB43-A622-F82932DD9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DEF20-0D7C-F249-9997-093B6FD1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91FA-22F8-5947-8C6F-4DE1676CFFB6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EB23E-BC43-0C47-9EE9-72C1E03B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2FE66-DD3E-E84A-8040-E7352025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BF43-547F-0949-A3AD-868CD6C98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9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E898-84DE-664C-B26D-E4DD241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15EE-A6F4-B344-998E-A23D7C59E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C441E-E81A-6443-964B-080BE5218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29C4A-CA24-1543-B706-F9BAB875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91FA-22F8-5947-8C6F-4DE1676CFFB6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BD547-0B77-5242-BCDE-96C99418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A2466-DC4E-944E-84FE-3917D079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BF43-547F-0949-A3AD-868CD6C98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6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B5D23-0568-2849-9D0A-5B2A0E65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509B-7A63-054C-AD0E-5435A1AC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D564D-5A5A-7C40-91FF-9A4F43F89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91FA-22F8-5947-8C6F-4DE1676CFFB6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5951-9436-724E-8347-339161AF2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895E-EC1C-5440-87DF-66993538A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BF43-547F-0949-A3AD-868CD6C98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8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DF268B-EC2E-1D4F-A7ED-76ED2605F9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69934"/>
            <a:ext cx="11646706" cy="3581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D12E0B-9B05-1040-9EAC-71849293F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4000"/>
          </a:blip>
          <a:srcRect r="4505"/>
          <a:stretch/>
        </p:blipFill>
        <p:spPr>
          <a:xfrm>
            <a:off x="0" y="672468"/>
            <a:ext cx="11646706" cy="3783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4FA023-CDE5-0744-B423-4C9CEC32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50937"/>
            <a:ext cx="8839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</dc:creator>
  <cp:lastModifiedBy>Marcus</cp:lastModifiedBy>
  <cp:revision>2</cp:revision>
  <dcterms:created xsi:type="dcterms:W3CDTF">2020-11-03T19:39:09Z</dcterms:created>
  <dcterms:modified xsi:type="dcterms:W3CDTF">2020-11-04T08:19:11Z</dcterms:modified>
</cp:coreProperties>
</file>