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A02AE5-863A-CB44-BE8C-43E28E918C3A}">
          <p14:sldIdLst>
            <p14:sldId id="256"/>
          </p14:sldIdLst>
        </p14:section>
        <p14:section name="Rieky a voda" id="{2E03B68E-467A-F242-8F34-AB787D678C88}">
          <p14:sldIdLst>
            <p14:sldId id="258"/>
          </p14:sldIdLst>
        </p14:section>
        <p14:section name="Sport" id="{F3A41D3C-289D-8442-A1F1-A132F378094E}">
          <p14:sldIdLst>
            <p14:sldId id="259"/>
            <p14:sldId id="260"/>
          </p14:sldIdLst>
        </p14:section>
        <p14:section name="review" id="{857ED55A-5D63-E945-9A8C-1A5438AE9D5F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7"/>
  </p:normalViewPr>
  <p:slideViewPr>
    <p:cSldViewPr snapToGrid="0" snapToObjects="1">
      <p:cViewPr varScale="1">
        <p:scale>
          <a:sx n="90" d="100"/>
          <a:sy n="90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492C-D560-654F-B4DA-331DF5BE3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2B27B-3EC2-F444-A6ED-09E60F6B1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B9B95-A3F9-7A4A-BC3D-901B311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A50E-E93E-C047-9D6F-EE3CC2A5098A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0EA0F-17CD-094D-8B27-E3952B6A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6F72D-1EB5-D44D-9E6C-1BE1485B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0F04-F5B5-3D4A-AC68-A545B851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69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8EF0-F7B8-CE47-B391-5CA42801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D0EF9-53C3-3B4A-AA70-C7AE8F59F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9D2C9-0BA3-4A44-B24C-F0EBDCDA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A50E-E93E-C047-9D6F-EE3CC2A5098A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8D93E-7BDF-FD47-8935-E070454D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EB863-8D43-7A45-BD6F-8CCC4D17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0F04-F5B5-3D4A-AC68-A545B851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97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8C46A-5BAC-B74C-BD82-F3DC370F1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9C1F5-879F-0149-A927-23AFACB3B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7959D-8962-804F-8F78-DC97EADF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A50E-E93E-C047-9D6F-EE3CC2A5098A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9F113-61A7-1345-BF3F-00D28206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EBE33-DA73-E54B-BEF9-30496E9E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0F04-F5B5-3D4A-AC68-A545B851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98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5F63-80DC-C24E-A96D-FDDD5E28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9F800-DFE8-844E-B56F-6671C134B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88566-8A45-6C4C-B8F2-449F452E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A50E-E93E-C047-9D6F-EE3CC2A5098A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9D918-D0C2-8F49-A918-CD70F4ED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F727-2C70-0B45-AA25-903A4518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0F04-F5B5-3D4A-AC68-A545B851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3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E780-E277-DE4D-A84B-928CB0F7A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5A875-BD2D-5A41-9648-CD4EFE199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2FC42-6A6B-2747-81F6-93ACC32D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A50E-E93E-C047-9D6F-EE3CC2A5098A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44142-D071-7C47-98AF-438F8513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AEF05-0B55-6640-BEB5-456E77AD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0F04-F5B5-3D4A-AC68-A545B851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37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5143-2503-7041-842C-9D7A8728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DB6C-1FF2-F94E-9116-E2ADA04FF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7B077-BEB0-6E40-9C4B-F91ACB85C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BE98-2B4F-1D42-BCE7-764CE492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A50E-E93E-C047-9D6F-EE3CC2A5098A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2742-5309-8249-B5E6-DF130446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B8DF4-0DD8-8443-8B51-D9A17C45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0F04-F5B5-3D4A-AC68-A545B851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40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FEB0-8627-E149-8337-9E4B920D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BE886-4D43-F24F-95C0-B195F89FD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D16D9-2C8B-7249-83B0-30CB8AA39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A3543-D50B-7941-84C8-06A02E114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26485-582D-844D-AFC7-468A8CCD2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CD78B-63C8-F845-902D-7783809F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A50E-E93E-C047-9D6F-EE3CC2A5098A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A7FAB-EB35-184E-BEBA-4A7F2A56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92E62-5769-2543-84FB-0E8BFCA2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0F04-F5B5-3D4A-AC68-A545B851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62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1F09-42D2-0B48-9F5F-59BB45E5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3C131-776D-9A4B-838B-59BEDFA1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A50E-E93E-C047-9D6F-EE3CC2A5098A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6C3B7-C578-8547-A05D-DD5C0134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72FFC-666D-894B-9FA6-3D6F4F6D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0F04-F5B5-3D4A-AC68-A545B851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34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40515-A602-354F-AC54-D38C6325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A50E-E93E-C047-9D6F-EE3CC2A5098A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F9C69-F16D-9B4D-8DE2-BE85279D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D5CBE-6FB9-314F-95E2-A96D6605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0F04-F5B5-3D4A-AC68-A545B851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12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4C59-E15A-CA45-9D55-0F8EA5C57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88B6-A9DD-404A-9985-C518DA672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0D29D-0A81-244B-8160-7181C802A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4DE7C-189B-8744-B8D0-A43668A6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A50E-E93E-C047-9D6F-EE3CC2A5098A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1AF70-0745-4943-B247-07391D5A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F05DF-4512-6E41-BD1B-B7D98BB2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0F04-F5B5-3D4A-AC68-A545B851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12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DAFE3-F81B-DA44-BDC2-6CC7CC16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3EADF-3E16-7E42-8C74-C6EEC21CA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04279-9A19-D446-A202-37A50BD31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0496-E167-784C-B318-3F6CD48B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A50E-E93E-C047-9D6F-EE3CC2A5098A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77966-AA1C-A74B-BA6A-8EA92322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9D062-3FC2-E546-83F0-FF7FC2A9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0F04-F5B5-3D4A-AC68-A545B851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79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21CD1-0502-C944-BFA4-5F0047D9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45A7C-50DD-1F4A-BEE1-F3D87DFB9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6F5C4-3FC2-574A-AB7E-1A5A47024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7A50E-E93E-C047-9D6F-EE3CC2A5098A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41993-C6DE-7A42-BAB1-AFB3AD05E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EAA64-5CEC-D94E-A771-B434F5B8A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F0F04-F5B5-3D4A-AC68-A545B8515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77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9B07-08A0-4648-9713-E675FFFA7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6798E-F251-FF4D-8F2C-71EF20FC4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04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259B-1BEC-B24D-A202-45F14F09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waterway=river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AFF3D-0B6B-B84C-ADEA-BF8195C56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82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59ED-0421-FF4E-A8A9-91CC44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leisure=pitch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75D71B-CE03-184A-B67A-C0ED6FD80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9746"/>
            <a:ext cx="5141623" cy="462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3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E874-1751-A649-896F-9102E83F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dopravné</a:t>
            </a:r>
            <a:r>
              <a:rPr lang="en-GB" dirty="0"/>
              <a:t> </a:t>
            </a:r>
            <a:r>
              <a:rPr lang="en-GB" dirty="0" err="1"/>
              <a:t>inhrisko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31EC8E-6058-834C-82BD-AF42BFEDE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8869"/>
            <a:ext cx="3766750" cy="455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8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0201-8D1A-0447-ADCF-14FE8BF9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building=hut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4D5B-0438-FD41-88C9-A45223ABD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33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11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waterway=river</vt:lpstr>
      <vt:lpstr>leisure=pitch</vt:lpstr>
      <vt:lpstr>dopravné inhrisko</vt:lpstr>
      <vt:lpstr>building=hut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</dc:creator>
  <cp:lastModifiedBy>Marcus</cp:lastModifiedBy>
  <cp:revision>3</cp:revision>
  <dcterms:created xsi:type="dcterms:W3CDTF">2022-01-02T15:22:40Z</dcterms:created>
  <dcterms:modified xsi:type="dcterms:W3CDTF">2022-01-03T14:15:18Z</dcterms:modified>
</cp:coreProperties>
</file>