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>
        <p:scale>
          <a:sx n="86" d="100"/>
          <a:sy n="86" d="100"/>
        </p:scale>
        <p:origin x="832" y="8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ABEC-5A4C-0C4D-8806-275192C49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E9C77-DF28-1044-93F4-60B0AED34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0C6F7-CF64-E646-82C9-C3702BC5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D5CA-05E1-B742-ACF1-3BAAF282E13D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7BE4C-F4A1-F343-905C-C41C21E3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6C17-185A-E041-8B0D-67EDB5C1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8EE3-8F32-B849-BB43-97A02C061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7298-A690-D647-BCF8-31E3B70F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A98E0-CB8F-FD42-94C6-93F396DA1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FBF99-0536-B64D-93E9-5302E75C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D5CA-05E1-B742-ACF1-3BAAF282E13D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3697-7FA8-2841-96E1-66580F1C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BB745-F158-A948-BE41-73D690BA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8EE3-8F32-B849-BB43-97A02C061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17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12A74-BF32-2F47-BE83-5BAC44B38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D02B1-182B-A048-82A8-D035974F5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294B1-CE2C-564A-B88F-364FB4F1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D5CA-05E1-B742-ACF1-3BAAF282E13D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6BD89-7ABE-1C4B-A138-8EF1B0A5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CD40-555F-3340-85C7-D0E643EC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8EE3-8F32-B849-BB43-97A02C061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0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71DF-9303-524A-BA78-8C7CF0AB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CC2E-5C68-7348-A0BE-ED41FE64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8B5EA-29E2-304D-ADAD-C6EF9843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D5CA-05E1-B742-ACF1-3BAAF282E13D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07D3F-5DC2-8C42-A41B-3E699EA0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DAA07-2D18-7A44-B357-92948E3A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8EE3-8F32-B849-BB43-97A02C061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06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A111-C083-7C46-89A5-D2B0E06B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99713-5A99-8845-9078-33E2E4B74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60C28-B442-BD46-8645-3CBA1BA1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D5CA-05E1-B742-ACF1-3BAAF282E13D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C87E5-A176-7443-83F9-2237A93F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CE440-3D96-B24B-BAA5-AC19B852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8EE3-8F32-B849-BB43-97A02C061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52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CC5E-3A52-5A41-9028-DB7D3084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A7F93-353F-4F4D-B60C-4312F3393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6DE9A-155E-B943-8DC4-BFC66D186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65C6A-B7B1-3E4D-95A8-E1D9F183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D5CA-05E1-B742-ACF1-3BAAF282E13D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CF6D8-9D89-4C49-9F7A-9D1186A9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51A06-F429-FF4F-991C-3B17BB2C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8EE3-8F32-B849-BB43-97A02C061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69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0E9A-EB90-ED4C-B4DE-495E3335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53A1C-EA8E-2049-9CCF-E6FACB8E6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31B9A-09DB-5748-9763-14504D324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0D8BB-66FE-7244-8ABB-3E31A34F1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6996C-9AE7-134B-B4FC-672E2D0B3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69259-B903-2B4C-AF2A-404F00555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D5CA-05E1-B742-ACF1-3BAAF282E13D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1DD2F-1F4B-0542-A20B-03945EC5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25908-3350-0246-9886-8FF69B1B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8EE3-8F32-B849-BB43-97A02C061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8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95D2-C871-E646-BA78-42AD14E3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0A3F1-FD05-D84A-B321-E82577B7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D5CA-05E1-B742-ACF1-3BAAF282E13D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997AE-04D7-2748-8BF6-FC764723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6139D-0763-A640-A5CC-706528D2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8EE3-8F32-B849-BB43-97A02C061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43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CAFF2-B136-2042-99D7-2D87498F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D5CA-05E1-B742-ACF1-3BAAF282E13D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67ED5-8045-8E42-A580-556F3841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3B781-EB5E-BA43-AA5C-CEF1503B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8EE3-8F32-B849-BB43-97A02C061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7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3500-4AEA-684D-8587-9E56585B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601E7-5474-004C-A225-320B413E4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286F4-B334-FB46-96A2-D17CC13BA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82EED-9133-C248-BB3A-AC429538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D5CA-05E1-B742-ACF1-3BAAF282E13D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A42FF-3454-0049-A460-DA69A19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F7115-24E9-CE44-902B-516EAF90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8EE3-8F32-B849-BB43-97A02C061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69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2ADDB-B6C7-1543-A118-4270DDFD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4BA81-B1B3-D84B-8E8E-95993D5DE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065BB-C437-BF4B-8366-63F54602A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9D797-6F15-0449-B899-498C5BAC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D5CA-05E1-B742-ACF1-3BAAF282E13D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D972A-9730-0E44-85E5-C28709F4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BB82E-9B4A-5E49-90E5-4B0BADBA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8EE3-8F32-B849-BB43-97A02C061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62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B711AB-6850-FA42-BF8A-ACE0170D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15AAC-F33E-BA46-BFA5-11B1C23CB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FB43B-F22B-6049-9B89-AA0AEE5F1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D5CA-05E1-B742-ACF1-3BAAF282E13D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855BF-2367-EB4F-B73F-545FEC0D7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0DE54-6EE4-9248-B3CE-535076032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08EE3-8F32-B849-BB43-97A02C061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41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e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7.jpeg"/><Relationship Id="rId7" Type="http://schemas.openxmlformats.org/officeDocument/2006/relationships/image" Target="../media/image6.jpeg"/><Relationship Id="rId12" Type="http://schemas.microsoft.com/office/2007/relationships/hdphoto" Target="../media/hdphoto1.wdp"/><Relationship Id="rId17" Type="http://schemas.microsoft.com/office/2007/relationships/hdphoto" Target="../media/hdphoto2.wdp"/><Relationship Id="rId2" Type="http://schemas.openxmlformats.org/officeDocument/2006/relationships/image" Target="../media/image1.jpe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0.tiff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19.jpeg"/><Relationship Id="rId10" Type="http://schemas.openxmlformats.org/officeDocument/2006/relationships/image" Target="../media/image9.jpeg"/><Relationship Id="rId19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18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tiff"/><Relationship Id="rId4" Type="http://schemas.openxmlformats.org/officeDocument/2006/relationships/image" Target="../media/image1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unto Spartan Sport HR čierne">
            <a:extLst>
              <a:ext uri="{FF2B5EF4-FFF2-40B4-BE49-F238E27FC236}">
                <a16:creationId xmlns:a16="http://schemas.microsoft.com/office/drawing/2014/main" id="{B9CB5A9F-0268-2F4E-90B2-750CBEF2E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3" y="780094"/>
            <a:ext cx="781729" cy="88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404E84-E860-1246-8907-6CF59EAAA88C}"/>
              </a:ext>
            </a:extLst>
          </p:cNvPr>
          <p:cNvSpPr/>
          <p:nvPr/>
        </p:nvSpPr>
        <p:spPr>
          <a:xfrm>
            <a:off x="343285" y="1653762"/>
            <a:ext cx="10342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800" dirty="0"/>
              <a:t>SUUNTO </a:t>
            </a:r>
          </a:p>
          <a:p>
            <a:r>
              <a:rPr lang="en-GB" sz="800" dirty="0"/>
              <a:t>SPARTAN SPORT HR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7D292-BCAD-3A41-B93E-CEBF164013E3}"/>
              </a:ext>
            </a:extLst>
          </p:cNvPr>
          <p:cNvSpPr txBox="1"/>
          <p:nvPr/>
        </p:nvSpPr>
        <p:spPr>
          <a:xfrm>
            <a:off x="389613" y="315686"/>
            <a:ext cx="164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Track/Measure</a:t>
            </a:r>
          </a:p>
        </p:txBody>
      </p:sp>
      <p:pic>
        <p:nvPicPr>
          <p:cNvPr id="1028" name="Picture 4" descr="BLUETOOTH LOW ENERGY (BLE) OVERVIEW - Global Tag Srl">
            <a:extLst>
              <a:ext uri="{FF2B5EF4-FFF2-40B4-BE49-F238E27FC236}">
                <a16:creationId xmlns:a16="http://schemas.microsoft.com/office/drawing/2014/main" id="{CC855A9D-9014-9D4A-A4CA-55B429685E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0" r="23335"/>
          <a:stretch/>
        </p:blipFill>
        <p:spPr bwMode="auto">
          <a:xfrm>
            <a:off x="1717546" y="955731"/>
            <a:ext cx="292643" cy="26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e Clip Art at Clker.com - vector clip art online, royalty free &amp; public  domain">
            <a:extLst>
              <a:ext uri="{FF2B5EF4-FFF2-40B4-BE49-F238E27FC236}">
                <a16:creationId xmlns:a16="http://schemas.microsoft.com/office/drawing/2014/main" id="{2C88FE31-85C6-B74F-A7D8-A02889F1F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830" y="3450934"/>
            <a:ext cx="362736" cy="30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luetooth® Technology Website">
            <a:extLst>
              <a:ext uri="{FF2B5EF4-FFF2-40B4-BE49-F238E27FC236}">
                <a16:creationId xmlns:a16="http://schemas.microsoft.com/office/drawing/2014/main" id="{F489C538-6BA4-0A4C-9022-7F87FA916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666" y="1331720"/>
            <a:ext cx="251165" cy="25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uunto app - View activities, stay connected with notifications">
            <a:extLst>
              <a:ext uri="{FF2B5EF4-FFF2-40B4-BE49-F238E27FC236}">
                <a16:creationId xmlns:a16="http://schemas.microsoft.com/office/drawing/2014/main" id="{27DDD5E2-27EC-E745-8B8B-10A0F9EE9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8" t="18871" r="24146" b="18626"/>
          <a:stretch/>
        </p:blipFill>
        <p:spPr bwMode="auto">
          <a:xfrm>
            <a:off x="2849035" y="715986"/>
            <a:ext cx="957759" cy="101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521365-2CF9-B34B-9799-215834B71C5B}"/>
              </a:ext>
            </a:extLst>
          </p:cNvPr>
          <p:cNvCxnSpPr>
            <a:cxnSpLocks/>
            <a:stCxn id="1026" idx="3"/>
            <a:endCxn id="1034" idx="1"/>
          </p:cNvCxnSpPr>
          <p:nvPr/>
        </p:nvCxnSpPr>
        <p:spPr>
          <a:xfrm>
            <a:off x="1171344" y="1223251"/>
            <a:ext cx="1677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0B43EB9-5613-7245-97D8-20CA12538B7F}"/>
              </a:ext>
            </a:extLst>
          </p:cNvPr>
          <p:cNvSpPr/>
          <p:nvPr/>
        </p:nvSpPr>
        <p:spPr>
          <a:xfrm>
            <a:off x="3061255" y="1823039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800" dirty="0"/>
              <a:t>SUUNTO  APP</a:t>
            </a:r>
          </a:p>
          <a:p>
            <a:pPr algn="ctr"/>
            <a:r>
              <a:rPr lang="en-GB" sz="800" dirty="0"/>
              <a:t>iOS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DF9863-030C-CA49-98FD-F1355C8FD71B}"/>
              </a:ext>
            </a:extLst>
          </p:cNvPr>
          <p:cNvCxnSpPr>
            <a:cxnSpLocks/>
            <a:stCxn id="1034" idx="3"/>
            <a:endCxn id="1042" idx="1"/>
          </p:cNvCxnSpPr>
          <p:nvPr/>
        </p:nvCxnSpPr>
        <p:spPr>
          <a:xfrm>
            <a:off x="3806795" y="1223254"/>
            <a:ext cx="1143011" cy="154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4753D4B-3C18-4543-9E53-04D3EC86C226}"/>
              </a:ext>
            </a:extLst>
          </p:cNvPr>
          <p:cNvGrpSpPr/>
          <p:nvPr/>
        </p:nvGrpSpPr>
        <p:grpSpPr>
          <a:xfrm>
            <a:off x="4668291" y="2249940"/>
            <a:ext cx="1082434" cy="1199252"/>
            <a:chOff x="4668291" y="2249940"/>
            <a:chExt cx="1082434" cy="119925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4F3E7D4-5537-1241-8330-D7EC29CCA773}"/>
                </a:ext>
              </a:extLst>
            </p:cNvPr>
            <p:cNvGrpSpPr/>
            <p:nvPr/>
          </p:nvGrpSpPr>
          <p:grpSpPr>
            <a:xfrm>
              <a:off x="4690096" y="2249940"/>
              <a:ext cx="779118" cy="1097777"/>
              <a:chOff x="4031985" y="2397817"/>
              <a:chExt cx="779118" cy="1097777"/>
            </a:xfrm>
          </p:grpSpPr>
          <p:pic>
            <p:nvPicPr>
              <p:cNvPr id="1042" name="Picture 18" descr="How to Sync Fitbit, Other Fitness Trackers to iPhone &amp; Apple Health App">
                <a:extLst>
                  <a:ext uri="{FF2B5EF4-FFF2-40B4-BE49-F238E27FC236}">
                    <a16:creationId xmlns:a16="http://schemas.microsoft.com/office/drawing/2014/main" id="{DA20B909-6AAF-C54C-9153-8644C4C943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692" y="2397817"/>
                <a:ext cx="519411" cy="1031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 descr="Inside the Health App | HealthTechCoach">
                <a:extLst>
                  <a:ext uri="{FF2B5EF4-FFF2-40B4-BE49-F238E27FC236}">
                    <a16:creationId xmlns:a16="http://schemas.microsoft.com/office/drawing/2014/main" id="{3196E616-D89C-7743-A60F-4159DCBCD5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1985" y="2972334"/>
                <a:ext cx="519412" cy="5232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B3B511E-E8C1-7949-B696-0D4F09BC23BE}"/>
                </a:ext>
              </a:extLst>
            </p:cNvPr>
            <p:cNvSpPr/>
            <p:nvPr/>
          </p:nvSpPr>
          <p:spPr>
            <a:xfrm>
              <a:off x="4668291" y="3233748"/>
              <a:ext cx="108243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800" b="1" dirty="0"/>
                <a:t>HEALTH  APP iOS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A20FDE7-71C9-854B-9184-DD3F4FFA259E}"/>
              </a:ext>
            </a:extLst>
          </p:cNvPr>
          <p:cNvSpPr txBox="1"/>
          <p:nvPr/>
        </p:nvSpPr>
        <p:spPr>
          <a:xfrm>
            <a:off x="3762094" y="1380118"/>
            <a:ext cx="1055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/>
              <a:t>Profile/Settings/</a:t>
            </a:r>
          </a:p>
          <a:p>
            <a:pPr algn="ctr"/>
            <a:r>
              <a:rPr lang="en-GB" sz="800" dirty="0"/>
              <a:t>Save to Apple Health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A4E16F-0BE6-7849-9AD5-016555EF6BB7}"/>
              </a:ext>
            </a:extLst>
          </p:cNvPr>
          <p:cNvCxnSpPr>
            <a:cxnSpLocks/>
            <a:stCxn id="1034" idx="3"/>
            <a:endCxn id="1044" idx="1"/>
          </p:cNvCxnSpPr>
          <p:nvPr/>
        </p:nvCxnSpPr>
        <p:spPr>
          <a:xfrm flipV="1">
            <a:off x="3806794" y="1218629"/>
            <a:ext cx="959022" cy="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B9252F4-C26A-0846-9852-B7CE50B3BCF5}"/>
              </a:ext>
            </a:extLst>
          </p:cNvPr>
          <p:cNvSpPr txBox="1"/>
          <p:nvPr/>
        </p:nvSpPr>
        <p:spPr>
          <a:xfrm>
            <a:off x="3753461" y="931000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/>
              <a:t>Export as </a:t>
            </a:r>
          </a:p>
          <a:p>
            <a:pPr algn="ctr"/>
            <a:r>
              <a:rPr lang="en-GB" sz="800" dirty="0"/>
              <a:t>FIT file</a:t>
            </a:r>
          </a:p>
        </p:txBody>
      </p:sp>
      <p:pic>
        <p:nvPicPr>
          <p:cNvPr id="1044" name="Picture 20" descr="FIT File Extension - What is it and How to open .FIT file type |  FileWikia.com">
            <a:extLst>
              <a:ext uri="{FF2B5EF4-FFF2-40B4-BE49-F238E27FC236}">
                <a16:creationId xmlns:a16="http://schemas.microsoft.com/office/drawing/2014/main" id="{EEE549D1-6AE9-FE4C-82AB-8F9309A8F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816" y="968515"/>
            <a:ext cx="403169" cy="50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7C9494A9-EBC0-9C42-A356-9DEDF6F42374}"/>
              </a:ext>
            </a:extLst>
          </p:cNvPr>
          <p:cNvGrpSpPr/>
          <p:nvPr/>
        </p:nvGrpSpPr>
        <p:grpSpPr>
          <a:xfrm>
            <a:off x="4739110" y="5418170"/>
            <a:ext cx="1082434" cy="1448982"/>
            <a:chOff x="8255742" y="467867"/>
            <a:chExt cx="1082434" cy="144898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03B9556-4CA7-5344-8550-47B33E62D072}"/>
                </a:ext>
              </a:extLst>
            </p:cNvPr>
            <p:cNvGrpSpPr/>
            <p:nvPr/>
          </p:nvGrpSpPr>
          <p:grpSpPr>
            <a:xfrm>
              <a:off x="8259481" y="467867"/>
              <a:ext cx="870531" cy="1276354"/>
              <a:chOff x="8259481" y="467867"/>
              <a:chExt cx="870531" cy="1276354"/>
            </a:xfrm>
          </p:grpSpPr>
          <p:pic>
            <p:nvPicPr>
              <p:cNvPr id="1048" name="Picture 24" descr="Cycling and running app Strava adds Beacon safety feature - The Verge">
                <a:extLst>
                  <a:ext uri="{FF2B5EF4-FFF2-40B4-BE49-F238E27FC236}">
                    <a16:creationId xmlns:a16="http://schemas.microsoft.com/office/drawing/2014/main" id="{ECEF99E5-68EC-3148-A8CB-DDB62FFE6D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057" t="11375" r="35985" b="11443"/>
              <a:stretch/>
            </p:blipFill>
            <p:spPr bwMode="auto">
              <a:xfrm>
                <a:off x="8502063" y="467867"/>
                <a:ext cx="627949" cy="11985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6" name="Picture 22" descr="Strava App Logo. Contains the A &amp; V from the Logotype, yet it functions  primarily as a graphic indicator of the highs &amp; lows that users can expect  as they 'stri…">
                <a:extLst>
                  <a:ext uri="{FF2B5EF4-FFF2-40B4-BE49-F238E27FC236}">
                    <a16:creationId xmlns:a16="http://schemas.microsoft.com/office/drawing/2014/main" id="{CFC58BB8-0257-4648-8B96-4B27CFB002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5238" b="91905" l="2885" r="92308">
                            <a14:foregroundMark x1="72115" y1="21905" x2="72115" y2="21905"/>
                            <a14:foregroundMark x1="59615" y1="20000" x2="83654" y2="27143"/>
                            <a14:foregroundMark x1="58173" y1="11905" x2="86538" y2="73333"/>
                            <a14:foregroundMark x1="63942" y1="11905" x2="92308" y2="56667"/>
                            <a14:foregroundMark x1="57692" y1="14286" x2="32692" y2="43810"/>
                            <a14:foregroundMark x1="40865" y1="30000" x2="40865" y2="70952"/>
                            <a14:foregroundMark x1="59615" y1="71905" x2="64904" y2="88095"/>
                            <a14:foregroundMark x1="66346" y1="89048" x2="9615" y2="21905"/>
                            <a14:foregroundMark x1="9615" y1="21905" x2="86538" y2="6190"/>
                            <a14:foregroundMark x1="83654" y1="60000" x2="21635" y2="81905"/>
                            <a14:foregroundMark x1="88942" y1="36667" x2="32212" y2="91905"/>
                            <a14:foregroundMark x1="54808" y1="84762" x2="62019" y2="26190"/>
                            <a14:foregroundMark x1="48558" y1="26190" x2="65385" y2="54286"/>
                            <a14:foregroundMark x1="90385" y1="54286" x2="75000" y2="26190"/>
                            <a14:foregroundMark x1="71154" y1="78095" x2="90385" y2="65238"/>
                            <a14:foregroundMark x1="2885" y1="21429" x2="4327" y2="83810"/>
                            <a14:foregroundMark x1="78365" y1="84762" x2="78365" y2="84762"/>
                            <a14:foregroundMark x1="78365" y1="84762" x2="78365" y2="8476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59481" y="1192216"/>
                <a:ext cx="546748" cy="55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3A5428-625A-E343-92FA-80A80F34E027}"/>
                </a:ext>
              </a:extLst>
            </p:cNvPr>
            <p:cNvSpPr/>
            <p:nvPr/>
          </p:nvSpPr>
          <p:spPr>
            <a:xfrm>
              <a:off x="8255742" y="1701405"/>
              <a:ext cx="108243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800" b="1" dirty="0"/>
                <a:t>STRAVA  APP iOS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FE4153E-B1AE-CD4A-B088-D94508E3FBEF}"/>
              </a:ext>
            </a:extLst>
          </p:cNvPr>
          <p:cNvGrpSpPr/>
          <p:nvPr/>
        </p:nvGrpSpPr>
        <p:grpSpPr>
          <a:xfrm>
            <a:off x="6258337" y="2983707"/>
            <a:ext cx="1082434" cy="1193335"/>
            <a:chOff x="4649671" y="3690415"/>
            <a:chExt cx="1082434" cy="1193335"/>
          </a:xfrm>
        </p:grpSpPr>
        <p:pic>
          <p:nvPicPr>
            <p:cNvPr id="1036" name="Picture 12" descr="Nová aplikácia zo Slovenska, ktorá odmeňuje za pohyb: Získajte cez iWatt  energiu na rozdávanie – galéria | Topky.sk">
              <a:extLst>
                <a:ext uri="{FF2B5EF4-FFF2-40B4-BE49-F238E27FC236}">
                  <a16:creationId xmlns:a16="http://schemas.microsoft.com/office/drawing/2014/main" id="{E7454985-CF5B-5446-A3AE-603B7122B0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69" r="30667"/>
            <a:stretch/>
          </p:blipFill>
          <p:spPr bwMode="auto">
            <a:xfrm>
              <a:off x="4651201" y="3690415"/>
              <a:ext cx="764425" cy="1005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CF20A7A-BAFD-E74F-8662-E6D68339293C}"/>
                </a:ext>
              </a:extLst>
            </p:cNvPr>
            <p:cNvSpPr/>
            <p:nvPr/>
          </p:nvSpPr>
          <p:spPr>
            <a:xfrm>
              <a:off x="4649671" y="4668306"/>
              <a:ext cx="108243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800" b="1" dirty="0" err="1"/>
                <a:t>iWatt</a:t>
              </a:r>
              <a:r>
                <a:rPr lang="en-GB" sz="800" b="1" dirty="0"/>
                <a:t> APP iOS</a:t>
              </a:r>
            </a:p>
          </p:txBody>
        </p:sp>
        <p:pic>
          <p:nvPicPr>
            <p:cNvPr id="1050" name="Picture 26" descr="iWatt on the App Store">
              <a:extLst>
                <a:ext uri="{FF2B5EF4-FFF2-40B4-BE49-F238E27FC236}">
                  <a16:creationId xmlns:a16="http://schemas.microsoft.com/office/drawing/2014/main" id="{30BE841B-BFA3-6E4F-9650-2E6AF5121D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04" t="15055" r="31224" b="15055"/>
            <a:stretch/>
          </p:blipFill>
          <p:spPr bwMode="auto">
            <a:xfrm>
              <a:off x="4651942" y="4259014"/>
              <a:ext cx="466591" cy="456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F59C604-8C21-5040-8954-62FC62884952}"/>
              </a:ext>
            </a:extLst>
          </p:cNvPr>
          <p:cNvCxnSpPr>
            <a:cxnSpLocks/>
            <a:stCxn id="1042" idx="3"/>
            <a:endCxn id="1036" idx="1"/>
          </p:cNvCxnSpPr>
          <p:nvPr/>
        </p:nvCxnSpPr>
        <p:spPr>
          <a:xfrm>
            <a:off x="5469214" y="2765532"/>
            <a:ext cx="790653" cy="72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F06808A-9282-644F-ABA1-C7CF96E75F2C}"/>
              </a:ext>
            </a:extLst>
          </p:cNvPr>
          <p:cNvSpPr txBox="1"/>
          <p:nvPr/>
        </p:nvSpPr>
        <p:spPr>
          <a:xfrm>
            <a:off x="5173901" y="4087978"/>
            <a:ext cx="3690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/>
              <a:t>sync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E4C8151-4E8F-DF4A-83DA-7A9AC8457CD5}"/>
              </a:ext>
            </a:extLst>
          </p:cNvPr>
          <p:cNvGrpSpPr/>
          <p:nvPr/>
        </p:nvGrpSpPr>
        <p:grpSpPr>
          <a:xfrm>
            <a:off x="7185781" y="659414"/>
            <a:ext cx="1424015" cy="1136056"/>
            <a:chOff x="7710548" y="788982"/>
            <a:chExt cx="2025318" cy="161576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1B86B91-F2EF-8948-9A6C-329AF8213032}"/>
                </a:ext>
              </a:extLst>
            </p:cNvPr>
            <p:cNvGrpSpPr/>
            <p:nvPr/>
          </p:nvGrpSpPr>
          <p:grpSpPr>
            <a:xfrm>
              <a:off x="7710548" y="788982"/>
              <a:ext cx="2025318" cy="1615766"/>
              <a:chOff x="3055233" y="462426"/>
              <a:chExt cx="8596313" cy="6858000"/>
            </a:xfrm>
          </p:grpSpPr>
          <p:pic>
            <p:nvPicPr>
              <p:cNvPr id="1062" name="Picture 38">
                <a:extLst>
                  <a:ext uri="{FF2B5EF4-FFF2-40B4-BE49-F238E27FC236}">
                    <a16:creationId xmlns:a16="http://schemas.microsoft.com/office/drawing/2014/main" id="{23CDD399-5F09-C04D-9429-C1F86230DB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233" y="462426"/>
                <a:ext cx="8596313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36" descr="Strava Looks Like Twitter Now | Gone For A Run">
                <a:extLst>
                  <a:ext uri="{FF2B5EF4-FFF2-40B4-BE49-F238E27FC236}">
                    <a16:creationId xmlns:a16="http://schemas.microsoft.com/office/drawing/2014/main" id="{7BC14059-864B-344E-A3E0-BDC375C7BF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1477"/>
              <a:stretch/>
            </p:blipFill>
            <p:spPr bwMode="auto">
              <a:xfrm>
                <a:off x="3426516" y="834339"/>
                <a:ext cx="7848493" cy="4353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2" name="Picture 22" descr="Strava App Logo. Contains the A &amp; V from the Logotype, yet it functions  primarily as a graphic indicator of the highs &amp; lows that users can expect  as they 'stri…">
              <a:extLst>
                <a:ext uri="{FF2B5EF4-FFF2-40B4-BE49-F238E27FC236}">
                  <a16:creationId xmlns:a16="http://schemas.microsoft.com/office/drawing/2014/main" id="{F89574CF-0A9E-8744-96B9-BFD5F4EB59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5238" b="91905" l="2885" r="92308">
                          <a14:foregroundMark x1="72115" y1="21905" x2="72115" y2="21905"/>
                          <a14:foregroundMark x1="59615" y1="20000" x2="83654" y2="27143"/>
                          <a14:foregroundMark x1="58173" y1="11905" x2="86538" y2="73333"/>
                          <a14:foregroundMark x1="63942" y1="11905" x2="92308" y2="56667"/>
                          <a14:foregroundMark x1="57692" y1="14286" x2="32692" y2="43810"/>
                          <a14:foregroundMark x1="40865" y1="30000" x2="40865" y2="70952"/>
                          <a14:foregroundMark x1="59615" y1="71905" x2="64904" y2="88095"/>
                          <a14:foregroundMark x1="66346" y1="89048" x2="9615" y2="21905"/>
                          <a14:foregroundMark x1="9615" y1="21905" x2="86538" y2="6190"/>
                          <a14:foregroundMark x1="83654" y1="60000" x2="21635" y2="81905"/>
                          <a14:foregroundMark x1="88942" y1="36667" x2="32212" y2="91905"/>
                          <a14:foregroundMark x1="54808" y1="84762" x2="62019" y2="26190"/>
                          <a14:foregroundMark x1="48558" y1="26190" x2="65385" y2="54286"/>
                          <a14:foregroundMark x1="90385" y1="54286" x2="75000" y2="26190"/>
                          <a14:foregroundMark x1="71154" y1="78095" x2="90385" y2="65238"/>
                          <a14:foregroundMark x1="2885" y1="21429" x2="4327" y2="83810"/>
                          <a14:foregroundMark x1="78365" y1="84762" x2="78365" y2="84762"/>
                          <a14:foregroundMark x1="78365" y1="84762" x2="78365" y2="847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8023" y="873223"/>
              <a:ext cx="546748" cy="552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B70A072-5A1E-084C-A2E3-D21FF941B54E}"/>
              </a:ext>
            </a:extLst>
          </p:cNvPr>
          <p:cNvGrpSpPr/>
          <p:nvPr/>
        </p:nvGrpSpPr>
        <p:grpSpPr>
          <a:xfrm>
            <a:off x="9878291" y="2971244"/>
            <a:ext cx="1589913" cy="1224456"/>
            <a:chOff x="9509603" y="3347152"/>
            <a:chExt cx="1589913" cy="1224456"/>
          </a:xfrm>
        </p:grpSpPr>
        <p:pic>
          <p:nvPicPr>
            <p:cNvPr id="1068" name="Picture 44" descr="Dedicated email server hosting? | Managed Bulk Email Servers">
              <a:extLst>
                <a:ext uri="{FF2B5EF4-FFF2-40B4-BE49-F238E27FC236}">
                  <a16:creationId xmlns:a16="http://schemas.microsoft.com/office/drawing/2014/main" id="{24B2A352-CF7C-AA46-AE01-E056BFA4C4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8317" y="3347152"/>
              <a:ext cx="1501199" cy="1224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2" descr="Strava App Logo. Contains the A &amp; V from the Logotype, yet it functions  primarily as a graphic indicator of the highs &amp; lows that users can expect  as they 'stri…">
              <a:extLst>
                <a:ext uri="{FF2B5EF4-FFF2-40B4-BE49-F238E27FC236}">
                  <a16:creationId xmlns:a16="http://schemas.microsoft.com/office/drawing/2014/main" id="{08E388B4-8DC2-0742-9166-17BE3C8A35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5238" b="91905" l="2885" r="92308">
                          <a14:foregroundMark x1="72115" y1="21905" x2="72115" y2="21905"/>
                          <a14:foregroundMark x1="59615" y1="20000" x2="83654" y2="27143"/>
                          <a14:foregroundMark x1="58173" y1="11905" x2="86538" y2="73333"/>
                          <a14:foregroundMark x1="63942" y1="11905" x2="92308" y2="56667"/>
                          <a14:foregroundMark x1="57692" y1="14286" x2="32692" y2="43810"/>
                          <a14:foregroundMark x1="40865" y1="30000" x2="40865" y2="70952"/>
                          <a14:foregroundMark x1="59615" y1="71905" x2="64904" y2="88095"/>
                          <a14:foregroundMark x1="66346" y1="89048" x2="9615" y2="21905"/>
                          <a14:foregroundMark x1="9615" y1="21905" x2="86538" y2="6190"/>
                          <a14:foregroundMark x1="83654" y1="60000" x2="21635" y2="81905"/>
                          <a14:foregroundMark x1="88942" y1="36667" x2="32212" y2="91905"/>
                          <a14:foregroundMark x1="54808" y1="84762" x2="62019" y2="26190"/>
                          <a14:foregroundMark x1="48558" y1="26190" x2="65385" y2="54286"/>
                          <a14:foregroundMark x1="90385" y1="54286" x2="75000" y2="26190"/>
                          <a14:foregroundMark x1="71154" y1="78095" x2="90385" y2="65238"/>
                          <a14:foregroundMark x1="2885" y1="21429" x2="4327" y2="83810"/>
                          <a14:foregroundMark x1="78365" y1="84762" x2="78365" y2="84762"/>
                          <a14:foregroundMark x1="78365" y1="84762" x2="78365" y2="847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9603" y="3429000"/>
              <a:ext cx="546748" cy="552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514F8D8-60A8-B74A-A9C1-67FCDFA0B779}"/>
              </a:ext>
            </a:extLst>
          </p:cNvPr>
          <p:cNvCxnSpPr>
            <a:cxnSpLocks/>
            <a:stCxn id="1044" idx="3"/>
            <a:endCxn id="81" idx="1"/>
          </p:cNvCxnSpPr>
          <p:nvPr/>
        </p:nvCxnSpPr>
        <p:spPr>
          <a:xfrm>
            <a:off x="5168985" y="1218629"/>
            <a:ext cx="934281" cy="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38">
            <a:extLst>
              <a:ext uri="{FF2B5EF4-FFF2-40B4-BE49-F238E27FC236}">
                <a16:creationId xmlns:a16="http://schemas.microsoft.com/office/drawing/2014/main" id="{408D6D3F-A8D1-ED4C-9C73-7C34C3FC5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266" y="1002734"/>
            <a:ext cx="563331" cy="44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AirDrop">
            <a:extLst>
              <a:ext uri="{FF2B5EF4-FFF2-40B4-BE49-F238E27FC236}">
                <a16:creationId xmlns:a16="http://schemas.microsoft.com/office/drawing/2014/main" id="{0FED19A6-3A62-7844-AC1C-F30372970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485" y="803225"/>
            <a:ext cx="294489" cy="29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3024E30B-0510-054D-8E3D-37D647086AD3}"/>
              </a:ext>
            </a:extLst>
          </p:cNvPr>
          <p:cNvSpPr txBox="1"/>
          <p:nvPr/>
        </p:nvSpPr>
        <p:spPr>
          <a:xfrm>
            <a:off x="5370332" y="1016363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 err="1"/>
              <a:t>AirDrop</a:t>
            </a:r>
            <a:endParaRPr lang="en-GB" sz="8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857D6FD-52FE-974B-B0C5-62AB74C353B4}"/>
              </a:ext>
            </a:extLst>
          </p:cNvPr>
          <p:cNvCxnSpPr>
            <a:cxnSpLocks/>
            <a:stCxn id="81" idx="3"/>
            <a:endCxn id="1062" idx="1"/>
          </p:cNvCxnSpPr>
          <p:nvPr/>
        </p:nvCxnSpPr>
        <p:spPr>
          <a:xfrm>
            <a:off x="6666597" y="1227442"/>
            <a:ext cx="51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7C43BEC-8ACE-AC42-94D5-4EB452E472EC}"/>
              </a:ext>
            </a:extLst>
          </p:cNvPr>
          <p:cNvSpPr txBox="1"/>
          <p:nvPr/>
        </p:nvSpPr>
        <p:spPr>
          <a:xfrm>
            <a:off x="6663131" y="931000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/>
              <a:t>Upload </a:t>
            </a:r>
          </a:p>
          <a:p>
            <a:pPr algn="ctr"/>
            <a:r>
              <a:rPr lang="en-GB" sz="800" dirty="0"/>
              <a:t>activity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EDDA2E8-FA88-7541-B5C1-8362463B1B82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8547422" y="1828066"/>
            <a:ext cx="1330869" cy="1501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4C5D174-DC49-9C4C-A916-393BCB586B72}"/>
              </a:ext>
            </a:extLst>
          </p:cNvPr>
          <p:cNvCxnSpPr>
            <a:cxnSpLocks/>
            <a:stCxn id="1034" idx="3"/>
            <a:endCxn id="76" idx="1"/>
          </p:cNvCxnSpPr>
          <p:nvPr/>
        </p:nvCxnSpPr>
        <p:spPr>
          <a:xfrm>
            <a:off x="3806794" y="1223251"/>
            <a:ext cx="6071497" cy="210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4262951-ADD7-9D4D-B7E2-7985816CBA38}"/>
              </a:ext>
            </a:extLst>
          </p:cNvPr>
          <p:cNvCxnSpPr>
            <a:cxnSpLocks/>
            <a:stCxn id="1048" idx="3"/>
            <a:endCxn id="76" idx="1"/>
          </p:cNvCxnSpPr>
          <p:nvPr/>
        </p:nvCxnSpPr>
        <p:spPr>
          <a:xfrm flipV="1">
            <a:off x="5613380" y="3329095"/>
            <a:ext cx="4264911" cy="26883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B0FDCE2-206B-724C-B33B-EF01C18386D6}"/>
              </a:ext>
            </a:extLst>
          </p:cNvPr>
          <p:cNvGrpSpPr/>
          <p:nvPr/>
        </p:nvGrpSpPr>
        <p:grpSpPr>
          <a:xfrm>
            <a:off x="9918369" y="4523027"/>
            <a:ext cx="1549835" cy="1224456"/>
            <a:chOff x="9918369" y="4523027"/>
            <a:chExt cx="1549835" cy="1224456"/>
          </a:xfrm>
        </p:grpSpPr>
        <p:pic>
          <p:nvPicPr>
            <p:cNvPr id="118" name="Picture 44" descr="Dedicated email server hosting? | Managed Bulk Email Servers">
              <a:extLst>
                <a:ext uri="{FF2B5EF4-FFF2-40B4-BE49-F238E27FC236}">
                  <a16:creationId xmlns:a16="http://schemas.microsoft.com/office/drawing/2014/main" id="{3541537F-2455-8346-A69A-7435048C38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7005" y="4523027"/>
              <a:ext cx="1501199" cy="1224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26" descr="iWatt on the App Store">
              <a:extLst>
                <a:ext uri="{FF2B5EF4-FFF2-40B4-BE49-F238E27FC236}">
                  <a16:creationId xmlns:a16="http://schemas.microsoft.com/office/drawing/2014/main" id="{6A084836-E45A-D74A-9177-C25E18920C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04" t="15055" r="31224" b="15055"/>
            <a:stretch/>
          </p:blipFill>
          <p:spPr bwMode="auto">
            <a:xfrm>
              <a:off x="9918369" y="4582827"/>
              <a:ext cx="466591" cy="456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4CEC981-8356-DB46-9341-875BA829E161}"/>
              </a:ext>
            </a:extLst>
          </p:cNvPr>
          <p:cNvCxnSpPr>
            <a:cxnSpLocks/>
            <a:stCxn id="120" idx="1"/>
            <a:endCxn id="1036" idx="3"/>
          </p:cNvCxnSpPr>
          <p:nvPr/>
        </p:nvCxnSpPr>
        <p:spPr>
          <a:xfrm flipH="1" flipV="1">
            <a:off x="7024292" y="3486642"/>
            <a:ext cx="2894077" cy="1324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0" name="Picture 56">
            <a:extLst>
              <a:ext uri="{FF2B5EF4-FFF2-40B4-BE49-F238E27FC236}">
                <a16:creationId xmlns:a16="http://schemas.microsoft.com/office/drawing/2014/main" id="{5DE4C5CA-88C9-6F4C-A135-52B814BCB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47" y="2375956"/>
            <a:ext cx="1354272" cy="135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CAC4D73D-8964-7140-9A73-4FF1F824539D}"/>
              </a:ext>
            </a:extLst>
          </p:cNvPr>
          <p:cNvGrpSpPr/>
          <p:nvPr/>
        </p:nvGrpSpPr>
        <p:grpSpPr>
          <a:xfrm>
            <a:off x="3324706" y="4128339"/>
            <a:ext cx="724669" cy="1136138"/>
            <a:chOff x="3270084" y="2971244"/>
            <a:chExt cx="724669" cy="1136138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BDDFC699-FF1B-F34E-99C6-B1B907AFE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438877" y="2971244"/>
              <a:ext cx="555876" cy="990354"/>
            </a:xfrm>
            <a:prstGeom prst="rect">
              <a:avLst/>
            </a:prstGeom>
          </p:spPr>
        </p:pic>
        <p:pic>
          <p:nvPicPr>
            <p:cNvPr id="1082" name="Picture 58" descr="Elite Cycling - THE NEW ELITE MY E-TRAINING DESKTOP... | Facebook">
              <a:extLst>
                <a:ext uri="{FF2B5EF4-FFF2-40B4-BE49-F238E27FC236}">
                  <a16:creationId xmlns:a16="http://schemas.microsoft.com/office/drawing/2014/main" id="{E100780D-E07E-D746-AA3A-F2184D4824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084" y="3650499"/>
              <a:ext cx="456883" cy="456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0" name="AutoShape 62" descr="myETraining – Apps on Google Play">
            <a:extLst>
              <a:ext uri="{FF2B5EF4-FFF2-40B4-BE49-F238E27FC236}">
                <a16:creationId xmlns:a16="http://schemas.microsoft.com/office/drawing/2014/main" id="{D488B966-539A-304D-BFD8-B12D9796E8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6C666D02-C86D-184F-9251-B95A1BC8D72C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9330" b="6613"/>
          <a:stretch/>
        </p:blipFill>
        <p:spPr>
          <a:xfrm>
            <a:off x="415913" y="4146332"/>
            <a:ext cx="889000" cy="736600"/>
          </a:xfrm>
          <a:prstGeom prst="rect">
            <a:avLst/>
          </a:prstGeom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A4EA739-42E4-CB48-B33F-B8DDB617CF1C}"/>
              </a:ext>
            </a:extLst>
          </p:cNvPr>
          <p:cNvCxnSpPr>
            <a:cxnSpLocks/>
            <a:stCxn id="132" idx="3"/>
            <a:endCxn id="130" idx="1"/>
          </p:cNvCxnSpPr>
          <p:nvPr/>
        </p:nvCxnSpPr>
        <p:spPr>
          <a:xfrm>
            <a:off x="1304913" y="4514632"/>
            <a:ext cx="2188586" cy="10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F478392-3DA4-4840-8486-EE29D6C341E0}"/>
              </a:ext>
            </a:extLst>
          </p:cNvPr>
          <p:cNvCxnSpPr>
            <a:cxnSpLocks/>
            <a:stCxn id="1080" idx="3"/>
            <a:endCxn id="130" idx="1"/>
          </p:cNvCxnSpPr>
          <p:nvPr/>
        </p:nvCxnSpPr>
        <p:spPr>
          <a:xfrm>
            <a:off x="1570819" y="3053092"/>
            <a:ext cx="1922680" cy="157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5097712C-08CF-7F4B-A383-99BD9E366F0E}"/>
              </a:ext>
            </a:extLst>
          </p:cNvPr>
          <p:cNvSpPr/>
          <p:nvPr/>
        </p:nvSpPr>
        <p:spPr>
          <a:xfrm>
            <a:off x="295048" y="3559132"/>
            <a:ext cx="1112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0" i="0" dirty="0">
                <a:solidFill>
                  <a:srgbClr val="333333"/>
                </a:solidFill>
                <a:effectLst/>
                <a:latin typeface="Roboto"/>
              </a:rPr>
              <a:t>Elite </a:t>
            </a:r>
            <a:r>
              <a:rPr lang="en-GB" sz="1000" b="0" i="0" dirty="0" err="1">
                <a:solidFill>
                  <a:srgbClr val="333333"/>
                </a:solidFill>
                <a:effectLst/>
                <a:latin typeface="Roboto"/>
              </a:rPr>
              <a:t>Qubo</a:t>
            </a:r>
            <a:r>
              <a:rPr lang="en-GB" sz="1000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</a:p>
          <a:p>
            <a:pPr algn="ctr"/>
            <a:r>
              <a:rPr lang="en-GB" sz="1000" b="0" i="0" dirty="0">
                <a:solidFill>
                  <a:srgbClr val="333333"/>
                </a:solidFill>
                <a:effectLst/>
                <a:latin typeface="Roboto"/>
              </a:rPr>
              <a:t>Digital Smart B+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A0D2D47-9733-1E4D-8677-9BB8A8D06FE1}"/>
              </a:ext>
            </a:extLst>
          </p:cNvPr>
          <p:cNvSpPr/>
          <p:nvPr/>
        </p:nvSpPr>
        <p:spPr>
          <a:xfrm>
            <a:off x="389613" y="4882932"/>
            <a:ext cx="8435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ELAH BT003 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A1D204D-6364-354E-8B83-9C076D479776}"/>
              </a:ext>
            </a:extLst>
          </p:cNvPr>
          <p:cNvCxnSpPr>
            <a:cxnSpLocks/>
            <a:stCxn id="130" idx="3"/>
            <a:endCxn id="76" idx="1"/>
          </p:cNvCxnSpPr>
          <p:nvPr/>
        </p:nvCxnSpPr>
        <p:spPr>
          <a:xfrm flipV="1">
            <a:off x="4049375" y="3329095"/>
            <a:ext cx="5828916" cy="129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86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816F-5E7E-714C-A76C-0D85A7E5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BDEC6-23D5-0F43-8BDF-BAABBE3E9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60" descr="My E-Training: App &amp;amp; Software - Elite">
            <a:extLst>
              <a:ext uri="{FF2B5EF4-FFF2-40B4-BE49-F238E27FC236}">
                <a16:creationId xmlns:a16="http://schemas.microsoft.com/office/drawing/2014/main" id="{95A38F3A-BD65-2547-8BE9-0A191202C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974" y="983059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D63452-16F2-164F-AF9C-080831C7F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801" y="6268330"/>
            <a:ext cx="1816907" cy="456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4D2293-AE22-F848-B9AD-B638830CA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510" y="4996543"/>
            <a:ext cx="839876" cy="1496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BBB02C-225B-6D4D-B7A2-CC465D3B59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330" b="6613"/>
          <a:stretch/>
        </p:blipFill>
        <p:spPr>
          <a:xfrm>
            <a:off x="2059214" y="3206750"/>
            <a:ext cx="8890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9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43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</dc:creator>
  <cp:lastModifiedBy>Marcus</cp:lastModifiedBy>
  <cp:revision>11</cp:revision>
  <dcterms:created xsi:type="dcterms:W3CDTF">2020-11-11T20:50:59Z</dcterms:created>
  <dcterms:modified xsi:type="dcterms:W3CDTF">2020-11-11T22:23:29Z</dcterms:modified>
</cp:coreProperties>
</file>