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699cfc62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699cfc62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6983625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6983625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70ce425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70ce425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797a86b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797a86b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79d61bb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79d61bb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79d61bbf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79d61bbf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79d61bbf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79d61bbf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0750" y="623475"/>
            <a:ext cx="8520600" cy="12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Argument for the Women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70750" y="1866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7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200100"/>
            <a:ext cx="8520600" cy="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/>
          </a:bodyPr>
          <a:lstStyle/>
          <a:p>
            <a:pPr marL="457200" lvl="0" indent="-3130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Female faculty earns less money than the male faculty: across all ranks, and across all salary ranges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3055" algn="ctr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Not only does female faculty earn less, a larger percentage of women also enjoy less pay raise than men!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17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396800" y="751400"/>
            <a:ext cx="4435500" cy="26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Overall, there are more women in lower ranks as compared to the men.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Females are less likely to be full profs, and more likely to be assistant profs.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Additionally, we found that the total number of men employed is 1.5 times that of women.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1400"/>
            <a:ext cx="3711601" cy="37116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664575" y="4679550"/>
            <a:ext cx="158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Brandon Ho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16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Argument 1: Female faculty earns less across all salary ranges</a:t>
            </a:r>
            <a:endParaRPr sz="232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47100" y="3550925"/>
            <a:ext cx="84498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Females </a:t>
            </a:r>
            <a:r>
              <a:rPr lang="en-GB" sz="1600" b="1"/>
              <a:t>dominate the lower salary ranges</a:t>
            </a:r>
            <a:r>
              <a:rPr lang="en-GB" sz="1600"/>
              <a:t> while male salaries are </a:t>
            </a:r>
            <a:r>
              <a:rPr lang="en-GB" sz="1600" b="1"/>
              <a:t>more evenly spread</a:t>
            </a:r>
            <a:endParaRPr sz="16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Moreover, the top earners are </a:t>
            </a:r>
            <a:r>
              <a:rPr lang="en-GB" sz="1600" b="1"/>
              <a:t>only males</a:t>
            </a:r>
            <a:r>
              <a:rPr lang="en-GB" sz="1600"/>
              <a:t> for both 1994 and 1995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Specifically, </a:t>
            </a:r>
            <a:r>
              <a:rPr lang="en-GB" sz="1600" b="1"/>
              <a:t>77%</a:t>
            </a:r>
            <a:r>
              <a:rPr lang="en-GB" sz="1600"/>
              <a:t> (1994) and </a:t>
            </a:r>
            <a:r>
              <a:rPr lang="en-GB" sz="1600" b="1"/>
              <a:t>89%</a:t>
            </a:r>
            <a:r>
              <a:rPr lang="en-GB" sz="1600"/>
              <a:t> (1995) of females earn less than $200k, while only </a:t>
            </a:r>
            <a:r>
              <a:rPr lang="en-GB" sz="1600" b="1"/>
              <a:t>64%</a:t>
            </a:r>
            <a:r>
              <a:rPr lang="en-GB" sz="1600"/>
              <a:t> (1994) &amp; </a:t>
            </a:r>
            <a:r>
              <a:rPr lang="en-GB" sz="1600" b="1"/>
              <a:t>61%</a:t>
            </a:r>
            <a:r>
              <a:rPr lang="en-GB" sz="1600"/>
              <a:t> (1995) of males earn less than $200k </a:t>
            </a:r>
            <a:endParaRPr sz="16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25" y="811200"/>
            <a:ext cx="3444143" cy="2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124" y="811200"/>
            <a:ext cx="3502176" cy="2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598050" y="4681800"/>
            <a:ext cx="158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Julian Chung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47100" y="3550925"/>
            <a:ext cx="8449800" cy="13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Across researchers, disproportionate number of females in the lower ranks 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Taking publication rate as a key performance indicator, females in each rank consistently outperform their male colleagues but are not fairly promoted</a:t>
            </a:r>
            <a:endParaRPr sz="1600"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16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Zooming in: Female researchers are stuck in lower ranks</a:t>
            </a:r>
            <a:endParaRPr sz="2320"/>
          </a:p>
        </p:txBody>
      </p:sp>
      <p:sp>
        <p:nvSpPr>
          <p:cNvPr id="80" name="Google Shape;80;p16"/>
          <p:cNvSpPr txBox="1"/>
          <p:nvPr/>
        </p:nvSpPr>
        <p:spPr>
          <a:xfrm>
            <a:off x="7371825" y="4681800"/>
            <a:ext cx="180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Wang Rui Xian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t="1506" r="2056"/>
          <a:stretch/>
        </p:blipFill>
        <p:spPr>
          <a:xfrm>
            <a:off x="904625" y="792638"/>
            <a:ext cx="2685225" cy="27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125" y="792650"/>
            <a:ext cx="2685225" cy="2659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572000" y="741100"/>
            <a:ext cx="3860400" cy="3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We cross-examine key metrics between female assistant researchers and male associate researchers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Females assistant researchers on average have higher publication rate, and similar experience to male associate researchers</a:t>
            </a:r>
            <a:endParaRPr sz="1600"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16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Zooming in: Female researchers are stuck in lower ranks</a:t>
            </a:r>
            <a:endParaRPr sz="2320"/>
          </a:p>
        </p:txBody>
      </p:sp>
      <p:sp>
        <p:nvSpPr>
          <p:cNvPr id="89" name="Google Shape;89;p17"/>
          <p:cNvSpPr txBox="1"/>
          <p:nvPr/>
        </p:nvSpPr>
        <p:spPr>
          <a:xfrm>
            <a:off x="7371825" y="4681800"/>
            <a:ext cx="180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Wang Rui Xian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75" y="741100"/>
            <a:ext cx="4103725" cy="41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250" y="741100"/>
            <a:ext cx="2659625" cy="26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16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Female faculty earns less across and between all ranks</a:t>
            </a:r>
            <a:endParaRPr sz="232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47100" y="3496300"/>
            <a:ext cx="8449800" cy="14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Looking at the </a:t>
            </a:r>
            <a:r>
              <a:rPr lang="en-GB" sz="1600" b="1"/>
              <a:t>median when comparing across the same ranks</a:t>
            </a:r>
            <a:r>
              <a:rPr lang="en-GB" sz="1600"/>
              <a:t>, the female faculty is earning less than the male faculty. 2 interesting points:</a:t>
            </a:r>
            <a:endParaRPr sz="1600"/>
          </a:p>
          <a:p>
            <a:pPr marL="457200" lvl="0" indent="-2921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600"/>
              <a:t>Lower rankings seems to have it worst: the </a:t>
            </a:r>
            <a:r>
              <a:rPr lang="en-GB" sz="1600" b="1"/>
              <a:t>female assistant outlier samples barely surpass the 3rd quartile of male assistants</a:t>
            </a:r>
            <a:r>
              <a:rPr lang="en-GB" sz="1600"/>
              <a:t>. </a:t>
            </a:r>
            <a:endParaRPr sz="1600"/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600"/>
              <a:t>An interesting “pattern” is that </a:t>
            </a:r>
            <a:r>
              <a:rPr lang="en-GB" sz="1600" b="1"/>
              <a:t>the median of the higher ranking female faculty is struggling to beat the median of the lower ranking male faculty</a:t>
            </a:r>
            <a:r>
              <a:rPr lang="en-GB" sz="1600"/>
              <a:t>. (e.g female median prof vs male media associate).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The </a:t>
            </a:r>
            <a:r>
              <a:rPr lang="en-GB" sz="1600" b="1"/>
              <a:t>range of salary distribution is also much narrower</a:t>
            </a:r>
            <a:r>
              <a:rPr lang="en-GB" sz="1600"/>
              <a:t> for the female faculty (length from top whisker to bottom whisker). </a:t>
            </a:r>
            <a:r>
              <a:rPr lang="en-GB" sz="1600" b="1"/>
              <a:t>All this is the same even when including both the academic year 94 and 95. </a:t>
            </a:r>
            <a:endParaRPr sz="1600" b="1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800" y="804450"/>
            <a:ext cx="2596274" cy="25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7470950" y="4571564"/>
            <a:ext cx="16731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lt2"/>
                </a:solidFill>
              </a:rPr>
              <a:t>How Rui Yang</a:t>
            </a:r>
            <a:endParaRPr sz="18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358175" y="1022325"/>
            <a:ext cx="4326600" cy="3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graphs of both the female and male faculty are right-skewed and the peaks are actually roughly the same, but this is seemingly deceptive.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The graph of the male faculty follows a fatter &amp; longer-tailed distribution -&gt; meaning we see </a:t>
            </a:r>
            <a:r>
              <a:rPr lang="en-GB" sz="1600" b="1"/>
              <a:t>a bigger proportion of male faculty having a disproportionately higher pay raise than the female faculty</a:t>
            </a:r>
            <a:r>
              <a:rPr lang="en-GB" sz="1600"/>
              <a:t>.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The male faculty seems to enjoy a higher pay raise than the female faculty. </a:t>
            </a:r>
            <a:r>
              <a:rPr lang="en-GB" sz="1600" b="1"/>
              <a:t>This further worsens the gender pay gap</a:t>
            </a:r>
            <a:r>
              <a:rPr lang="en-GB" sz="1600"/>
              <a:t>!</a:t>
            </a:r>
            <a:endParaRPr sz="16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16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Argument 2: Female faculty pay raise is less than male faculty </a:t>
            </a:r>
            <a:endParaRPr sz="2320"/>
          </a:p>
        </p:txBody>
      </p:sp>
      <p:sp>
        <p:nvSpPr>
          <p:cNvPr id="106" name="Google Shape;106;p19"/>
          <p:cNvSpPr txBox="1"/>
          <p:nvPr/>
        </p:nvSpPr>
        <p:spPr>
          <a:xfrm>
            <a:off x="7470950" y="4669250"/>
            <a:ext cx="16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How Rui Yang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00" y="962525"/>
            <a:ext cx="3588925" cy="35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16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The boxplot further proves it</a:t>
            </a:r>
            <a:endParaRPr sz="2320"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358175" y="1022325"/>
            <a:ext cx="4326600" cy="3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Although the peaks were roughly the same in the previous graph, this graph shows that…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The female faculty median is basically at the 1st quartile of the male faculty =&gt; most of the female faculty is just getting a lower raise!</a:t>
            </a:r>
            <a:endParaRPr sz="16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4800"/>
            <a:ext cx="3757001" cy="375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7470950" y="4669250"/>
            <a:ext cx="16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How Rui Yang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Macintosh PowerPoint</Application>
  <PresentationFormat>On-screen Show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Dark</vt:lpstr>
      <vt:lpstr>Argument for the Women</vt:lpstr>
      <vt:lpstr>Overview</vt:lpstr>
      <vt:lpstr>Argument 1: Female faculty earns less across all salary ranges</vt:lpstr>
      <vt:lpstr>Zooming in: Female researchers are stuck in lower ranks</vt:lpstr>
      <vt:lpstr>Zooming in: Female researchers are stuck in lower ranks</vt:lpstr>
      <vt:lpstr>Female faculty earns less across and between all ranks</vt:lpstr>
      <vt:lpstr>Argument 2: Female faculty pay raise is less than male faculty </vt:lpstr>
      <vt:lpstr>The boxplot further proves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Argument for the Women</dc:title>
  <cp:lastModifiedBy>#HOW RUI YANG#</cp:lastModifiedBy>
  <cp:revision>1</cp:revision>
  <dcterms:modified xsi:type="dcterms:W3CDTF">2023-04-09T01:04:19Z</dcterms:modified>
</cp:coreProperties>
</file>