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7.svg" ContentType="image/svg+xml"/>
  <Override PartName="/ppt/media/image3.svg" ContentType="image/svg+xml"/>
  <Override PartName="/ppt/media/image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3" r:id="rId3"/>
  </p:sldMasterIdLst>
  <p:sldIdLst>
    <p:sldId id="303" r:id="rId4"/>
    <p:sldId id="306" r:id="rId5"/>
    <p:sldId id="305" r:id="rId6"/>
    <p:sldId id="307" r:id="rId7"/>
    <p:sldId id="260" r:id="rId8"/>
    <p:sldId id="299" r:id="rId9"/>
    <p:sldId id="263" r:id="rId10"/>
    <p:sldId id="284" r:id="rId11"/>
    <p:sldId id="300" r:id="rId12"/>
    <p:sldId id="301" r:id="rId13"/>
    <p:sldId id="302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6" r:id="rId22"/>
    <p:sldId id="317" r:id="rId23"/>
    <p:sldId id="318" r:id="rId24"/>
    <p:sldId id="319" r:id="rId25"/>
    <p:sldId id="320" r:id="rId2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1" Type="http://schemas.openxmlformats.org/officeDocument/2006/relationships/tags" Target="../tags/tag124.xml"/><Relationship Id="rId20" Type="http://schemas.openxmlformats.org/officeDocument/2006/relationships/tags" Target="../tags/tag123.xml"/><Relationship Id="rId2" Type="http://schemas.openxmlformats.org/officeDocument/2006/relationships/tags" Target="../tags/tag105.xml"/><Relationship Id="rId19" Type="http://schemas.openxmlformats.org/officeDocument/2006/relationships/tags" Target="../tags/tag122.xml"/><Relationship Id="rId18" Type="http://schemas.openxmlformats.org/officeDocument/2006/relationships/tags" Target="../tags/tag121.xml"/><Relationship Id="rId17" Type="http://schemas.openxmlformats.org/officeDocument/2006/relationships/tags" Target="../tags/tag120.xml"/><Relationship Id="rId16" Type="http://schemas.openxmlformats.org/officeDocument/2006/relationships/tags" Target="../tags/tag119.xml"/><Relationship Id="rId15" Type="http://schemas.openxmlformats.org/officeDocument/2006/relationships/tags" Target="../tags/tag118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image" Target="../media/image1.png"/><Relationship Id="rId2" Type="http://schemas.openxmlformats.org/officeDocument/2006/relationships/tags" Target="../tags/tag125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tags" Target="../tags/tag130.xml"/><Relationship Id="rId2" Type="http://schemas.openxmlformats.org/officeDocument/2006/relationships/tags" Target="../tags/tag129.xml"/><Relationship Id="rId18" Type="http://schemas.openxmlformats.org/officeDocument/2006/relationships/tags" Target="../tags/tag145.xml"/><Relationship Id="rId17" Type="http://schemas.openxmlformats.org/officeDocument/2006/relationships/tags" Target="../tags/tag144.xml"/><Relationship Id="rId16" Type="http://schemas.openxmlformats.org/officeDocument/2006/relationships/tags" Target="../tags/tag143.xml"/><Relationship Id="rId15" Type="http://schemas.openxmlformats.org/officeDocument/2006/relationships/tags" Target="../tags/tag142.xml"/><Relationship Id="rId14" Type="http://schemas.openxmlformats.org/officeDocument/2006/relationships/tags" Target="../tags/tag141.xml"/><Relationship Id="rId13" Type="http://schemas.openxmlformats.org/officeDocument/2006/relationships/tags" Target="../tags/tag140.xml"/><Relationship Id="rId12" Type="http://schemas.openxmlformats.org/officeDocument/2006/relationships/tags" Target="../tags/tag139.xml"/><Relationship Id="rId11" Type="http://schemas.openxmlformats.org/officeDocument/2006/relationships/tags" Target="../tags/tag138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" Type="http://schemas.openxmlformats.org/officeDocument/2006/relationships/tags" Target="../tags/tag158.xml"/><Relationship Id="rId4" Type="http://schemas.openxmlformats.org/officeDocument/2006/relationships/tags" Target="../tags/tag157.xml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tags" Target="../tags/tag166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3" Type="http://schemas.openxmlformats.org/officeDocument/2006/relationships/tags" Target="../tags/tag162.xml"/><Relationship Id="rId2" Type="http://schemas.openxmlformats.org/officeDocument/2006/relationships/tags" Target="../tags/tag16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175.xml"/><Relationship Id="rId3" Type="http://schemas.openxmlformats.org/officeDocument/2006/relationships/tags" Target="../tags/tag174.xml"/><Relationship Id="rId2" Type="http://schemas.openxmlformats.org/officeDocument/2006/relationships/tags" Target="../tags/tag173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tags" Target="../tags/tag10.xml"/><Relationship Id="rId6" Type="http://schemas.openxmlformats.org/officeDocument/2006/relationships/tags" Target="../tags/tag9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5" Type="http://schemas.openxmlformats.org/officeDocument/2006/relationships/tags" Target="../tags/tag18.xml"/><Relationship Id="rId14" Type="http://schemas.openxmlformats.org/officeDocument/2006/relationships/tags" Target="../tags/tag17.xml"/><Relationship Id="rId13" Type="http://schemas.openxmlformats.org/officeDocument/2006/relationships/tags" Target="../tags/tag16.xml"/><Relationship Id="rId12" Type="http://schemas.openxmlformats.org/officeDocument/2006/relationships/tags" Target="../tags/tag15.xml"/><Relationship Id="rId11" Type="http://schemas.openxmlformats.org/officeDocument/2006/relationships/tags" Target="../tags/tag14.xml"/><Relationship Id="rId10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88.xml"/><Relationship Id="rId5" Type="http://schemas.openxmlformats.org/officeDocument/2006/relationships/tags" Target="../tags/tag187.xml"/><Relationship Id="rId4" Type="http://schemas.openxmlformats.org/officeDocument/2006/relationships/tags" Target="../tags/tag186.xml"/><Relationship Id="rId3" Type="http://schemas.openxmlformats.org/officeDocument/2006/relationships/image" Target="../media/image1.png"/><Relationship Id="rId2" Type="http://schemas.openxmlformats.org/officeDocument/2006/relationships/tags" Target="../tags/tag185.xml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92.xml"/><Relationship Id="rId5" Type="http://schemas.openxmlformats.org/officeDocument/2006/relationships/tags" Target="../tags/tag191.xml"/><Relationship Id="rId4" Type="http://schemas.openxmlformats.org/officeDocument/2006/relationships/tags" Target="../tags/tag190.xml"/><Relationship Id="rId3" Type="http://schemas.openxmlformats.org/officeDocument/2006/relationships/image" Target="../media/image1.png"/><Relationship Id="rId2" Type="http://schemas.openxmlformats.org/officeDocument/2006/relationships/tags" Target="../tags/tag189.xml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image" Target="../media/image1.png"/><Relationship Id="rId2" Type="http://schemas.openxmlformats.org/officeDocument/2006/relationships/tags" Target="../tags/tag193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204.xml"/><Relationship Id="rId8" Type="http://schemas.openxmlformats.org/officeDocument/2006/relationships/tags" Target="../tags/tag203.xml"/><Relationship Id="rId7" Type="http://schemas.openxmlformats.org/officeDocument/2006/relationships/tags" Target="../tags/tag202.xml"/><Relationship Id="rId6" Type="http://schemas.openxmlformats.org/officeDocument/2006/relationships/tags" Target="../tags/tag201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8" Type="http://schemas.openxmlformats.org/officeDocument/2006/relationships/tags" Target="../tags/tag213.xml"/><Relationship Id="rId17" Type="http://schemas.openxmlformats.org/officeDocument/2006/relationships/tags" Target="../tags/tag212.xml"/><Relationship Id="rId16" Type="http://schemas.openxmlformats.org/officeDocument/2006/relationships/tags" Target="../tags/tag211.xml"/><Relationship Id="rId15" Type="http://schemas.openxmlformats.org/officeDocument/2006/relationships/tags" Target="../tags/tag210.xml"/><Relationship Id="rId14" Type="http://schemas.openxmlformats.org/officeDocument/2006/relationships/tags" Target="../tags/tag209.xml"/><Relationship Id="rId13" Type="http://schemas.openxmlformats.org/officeDocument/2006/relationships/tags" Target="../tags/tag208.xml"/><Relationship Id="rId12" Type="http://schemas.openxmlformats.org/officeDocument/2006/relationships/tags" Target="../tags/tag207.xml"/><Relationship Id="rId11" Type="http://schemas.openxmlformats.org/officeDocument/2006/relationships/tags" Target="../tags/tag206.xml"/><Relationship Id="rId10" Type="http://schemas.openxmlformats.org/officeDocument/2006/relationships/tags" Target="../tags/tag205.xm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221.xml"/><Relationship Id="rId8" Type="http://schemas.openxmlformats.org/officeDocument/2006/relationships/tags" Target="../tags/tag220.xml"/><Relationship Id="rId7" Type="http://schemas.openxmlformats.org/officeDocument/2006/relationships/tags" Target="../tags/tag219.xml"/><Relationship Id="rId6" Type="http://schemas.openxmlformats.org/officeDocument/2006/relationships/tags" Target="../tags/tag218.xml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tags" Target="../tags/tag215.xml"/><Relationship Id="rId2" Type="http://schemas.openxmlformats.org/officeDocument/2006/relationships/tags" Target="../tags/tag214.xml"/><Relationship Id="rId11" Type="http://schemas.openxmlformats.org/officeDocument/2006/relationships/tags" Target="../tags/tag223.xml"/><Relationship Id="rId10" Type="http://schemas.openxmlformats.org/officeDocument/2006/relationships/tags" Target="../tags/tag222.xml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225.xml"/><Relationship Id="rId2" Type="http://schemas.openxmlformats.org/officeDocument/2006/relationships/tags" Target="../tags/tag224.xm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233.xml"/><Relationship Id="rId8" Type="http://schemas.openxmlformats.org/officeDocument/2006/relationships/tags" Target="../tags/tag232.xml"/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1" Type="http://schemas.openxmlformats.org/officeDocument/2006/relationships/tags" Target="../tags/tag235.xml"/><Relationship Id="rId10" Type="http://schemas.openxmlformats.org/officeDocument/2006/relationships/tags" Target="../tags/tag234.xml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4" Type="http://schemas.openxmlformats.org/officeDocument/2006/relationships/tags" Target="../tags/tag248.xml"/><Relationship Id="rId13" Type="http://schemas.openxmlformats.org/officeDocument/2006/relationships/tags" Target="../tags/tag247.xml"/><Relationship Id="rId12" Type="http://schemas.openxmlformats.org/officeDocument/2006/relationships/tags" Target="../tags/tag246.xml"/><Relationship Id="rId11" Type="http://schemas.openxmlformats.org/officeDocument/2006/relationships/tags" Target="../tags/tag245.xml"/><Relationship Id="rId10" Type="http://schemas.openxmlformats.org/officeDocument/2006/relationships/tags" Target="../tags/tag244.xm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256.xml"/><Relationship Id="rId8" Type="http://schemas.openxmlformats.org/officeDocument/2006/relationships/tags" Target="../tags/tag255.xml"/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1" Type="http://schemas.openxmlformats.org/officeDocument/2006/relationships/tags" Target="../tags/tag258.xml"/><Relationship Id="rId10" Type="http://schemas.openxmlformats.org/officeDocument/2006/relationships/tags" Target="../tags/tag25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7" Type="http://schemas.openxmlformats.org/officeDocument/2006/relationships/tags" Target="../tags/tag34.xml"/><Relationship Id="rId16" Type="http://schemas.openxmlformats.org/officeDocument/2006/relationships/tags" Target="../tags/tag33.xml"/><Relationship Id="rId15" Type="http://schemas.openxmlformats.org/officeDocument/2006/relationships/tags" Target="../tags/tag32.xml"/><Relationship Id="rId14" Type="http://schemas.openxmlformats.org/officeDocument/2006/relationships/tags" Target="../tags/tag31.xml"/><Relationship Id="rId13" Type="http://schemas.openxmlformats.org/officeDocument/2006/relationships/tags" Target="../tags/tag30.xml"/><Relationship Id="rId12" Type="http://schemas.openxmlformats.org/officeDocument/2006/relationships/tags" Target="../tags/tag29.xml"/><Relationship Id="rId11" Type="http://schemas.openxmlformats.org/officeDocument/2006/relationships/tags" Target="../tags/tag28.xml"/><Relationship Id="rId10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66.xml"/><Relationship Id="rId8" Type="http://schemas.openxmlformats.org/officeDocument/2006/relationships/tags" Target="../tags/tag265.xml"/><Relationship Id="rId7" Type="http://schemas.openxmlformats.org/officeDocument/2006/relationships/tags" Target="../tags/tag264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Relationship Id="rId3" Type="http://schemas.openxmlformats.org/officeDocument/2006/relationships/tags" Target="../tags/tag260.xml"/><Relationship Id="rId2" Type="http://schemas.openxmlformats.org/officeDocument/2006/relationships/tags" Target="../tags/tag259.xml"/><Relationship Id="rId14" Type="http://schemas.openxmlformats.org/officeDocument/2006/relationships/tags" Target="../tags/tag271.xml"/><Relationship Id="rId13" Type="http://schemas.openxmlformats.org/officeDocument/2006/relationships/tags" Target="../tags/tag270.xml"/><Relationship Id="rId12" Type="http://schemas.openxmlformats.org/officeDocument/2006/relationships/tags" Target="../tags/tag269.xml"/><Relationship Id="rId11" Type="http://schemas.openxmlformats.org/officeDocument/2006/relationships/tags" Target="../tags/tag268.xml"/><Relationship Id="rId10" Type="http://schemas.openxmlformats.org/officeDocument/2006/relationships/tags" Target="../tags/tag267.xm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78.xml"/><Relationship Id="rId7" Type="http://schemas.openxmlformats.org/officeDocument/2006/relationships/tags" Target="../tags/tag277.xml"/><Relationship Id="rId6" Type="http://schemas.openxmlformats.org/officeDocument/2006/relationships/tags" Target="../tags/tag276.xml"/><Relationship Id="rId5" Type="http://schemas.openxmlformats.org/officeDocument/2006/relationships/tags" Target="../tags/tag275.xml"/><Relationship Id="rId4" Type="http://schemas.openxmlformats.org/officeDocument/2006/relationships/tags" Target="../tags/tag274.xml"/><Relationship Id="rId3" Type="http://schemas.openxmlformats.org/officeDocument/2006/relationships/tags" Target="../tags/tag273.xml"/><Relationship Id="rId2" Type="http://schemas.openxmlformats.org/officeDocument/2006/relationships/tags" Target="../tags/tag272.xml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5" Type="http://schemas.openxmlformats.org/officeDocument/2006/relationships/tags" Target="../tags/tag282.xml"/><Relationship Id="rId4" Type="http://schemas.openxmlformats.org/officeDocument/2006/relationships/tags" Target="../tags/tag281.xml"/><Relationship Id="rId3" Type="http://schemas.openxmlformats.org/officeDocument/2006/relationships/tags" Target="../tags/tag280.xml"/><Relationship Id="rId2" Type="http://schemas.openxmlformats.org/officeDocument/2006/relationships/tags" Target="../tags/tag279.xml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4" Type="http://schemas.openxmlformats.org/officeDocument/2006/relationships/tags" Target="../tags/tag285.xml"/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tags" Target="../tags/tag286.xml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4" Type="http://schemas.openxmlformats.org/officeDocument/2006/relationships/tags" Target="../tags/tag301.xml"/><Relationship Id="rId3" Type="http://schemas.openxmlformats.org/officeDocument/2006/relationships/tags" Target="../tags/tag300.xml"/><Relationship Id="rId2" Type="http://schemas.openxmlformats.org/officeDocument/2006/relationships/tags" Target="../tags/tag299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5" Type="http://schemas.openxmlformats.org/officeDocument/2006/relationships/tags" Target="../tags/tag307.xml"/><Relationship Id="rId4" Type="http://schemas.openxmlformats.org/officeDocument/2006/relationships/tags" Target="../tags/tag306.xml"/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313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9" Type="http://schemas.openxmlformats.org/officeDocument/2006/relationships/tags" Target="../tags/tag321.xml"/><Relationship Id="rId8" Type="http://schemas.openxmlformats.org/officeDocument/2006/relationships/tags" Target="../tags/tag320.xml"/><Relationship Id="rId7" Type="http://schemas.openxmlformats.org/officeDocument/2006/relationships/tags" Target="../tags/tag319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325.xml"/><Relationship Id="rId4" Type="http://schemas.openxmlformats.org/officeDocument/2006/relationships/tags" Target="../tags/tag324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5" Type="http://schemas.openxmlformats.org/officeDocument/2006/relationships/tags" Target="../tags/tag48.xml"/><Relationship Id="rId14" Type="http://schemas.openxmlformats.org/officeDocument/2006/relationships/tags" Target="../tags/tag47.xml"/><Relationship Id="rId13" Type="http://schemas.openxmlformats.org/officeDocument/2006/relationships/tags" Target="../tags/tag46.xml"/><Relationship Id="rId12" Type="http://schemas.openxmlformats.org/officeDocument/2006/relationships/tags" Target="../tags/tag45.xml"/><Relationship Id="rId11" Type="http://schemas.openxmlformats.org/officeDocument/2006/relationships/tags" Target="../tags/tag44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4" Type="http://schemas.openxmlformats.org/officeDocument/2006/relationships/tags" Target="../tags/tag328.xml"/><Relationship Id="rId3" Type="http://schemas.openxmlformats.org/officeDocument/2006/relationships/tags" Target="../tags/tag327.xml"/><Relationship Id="rId2" Type="http://schemas.openxmlformats.org/officeDocument/2006/relationships/tags" Target="../tags/tag326.xml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5" Type="http://schemas.openxmlformats.org/officeDocument/2006/relationships/tags" Target="../tags/tag332.xml"/><Relationship Id="rId4" Type="http://schemas.openxmlformats.org/officeDocument/2006/relationships/tags" Target="../tags/tag331.xml"/><Relationship Id="rId3" Type="http://schemas.openxmlformats.org/officeDocument/2006/relationships/tags" Target="../tags/tag330.xml"/><Relationship Id="rId2" Type="http://schemas.openxmlformats.org/officeDocument/2006/relationships/tags" Target="../tags/tag329.xml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6" Type="http://schemas.openxmlformats.org/officeDocument/2006/relationships/tags" Target="../tags/tag337.xml"/><Relationship Id="rId5" Type="http://schemas.openxmlformats.org/officeDocument/2006/relationships/tags" Target="../tags/tag336.xml"/><Relationship Id="rId4" Type="http://schemas.openxmlformats.org/officeDocument/2006/relationships/tags" Target="../tags/tag335.xml"/><Relationship Id="rId3" Type="http://schemas.openxmlformats.org/officeDocument/2006/relationships/tags" Target="../tags/tag334.xml"/><Relationship Id="rId2" Type="http://schemas.openxmlformats.org/officeDocument/2006/relationships/tags" Target="../tags/tag333.xml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6" Type="http://schemas.openxmlformats.org/officeDocument/2006/relationships/tags" Target="../tags/tag341.xml"/><Relationship Id="rId5" Type="http://schemas.openxmlformats.org/officeDocument/2006/relationships/tags" Target="../tags/tag340.xml"/><Relationship Id="rId4" Type="http://schemas.openxmlformats.org/officeDocument/2006/relationships/tags" Target="../tags/tag339.xml"/><Relationship Id="rId3" Type="http://schemas.openxmlformats.org/officeDocument/2006/relationships/image" Target="../media/image1.png"/><Relationship Id="rId2" Type="http://schemas.openxmlformats.org/officeDocument/2006/relationships/tags" Target="../tags/tag338.xml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6" Type="http://schemas.openxmlformats.org/officeDocument/2006/relationships/tags" Target="../tags/tag345.xml"/><Relationship Id="rId5" Type="http://schemas.openxmlformats.org/officeDocument/2006/relationships/tags" Target="../tags/tag344.xml"/><Relationship Id="rId4" Type="http://schemas.openxmlformats.org/officeDocument/2006/relationships/tags" Target="../tags/tag343.xml"/><Relationship Id="rId3" Type="http://schemas.openxmlformats.org/officeDocument/2006/relationships/image" Target="../media/image1.png"/><Relationship Id="rId2" Type="http://schemas.openxmlformats.org/officeDocument/2006/relationships/tags" Target="../tags/tag342.xml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6" Type="http://schemas.openxmlformats.org/officeDocument/2006/relationships/tags" Target="../tags/tag349.xml"/><Relationship Id="rId5" Type="http://schemas.openxmlformats.org/officeDocument/2006/relationships/tags" Target="../tags/tag348.xml"/><Relationship Id="rId4" Type="http://schemas.openxmlformats.org/officeDocument/2006/relationships/tags" Target="../tags/tag347.xml"/><Relationship Id="rId3" Type="http://schemas.openxmlformats.org/officeDocument/2006/relationships/image" Target="../media/image1.png"/><Relationship Id="rId2" Type="http://schemas.openxmlformats.org/officeDocument/2006/relationships/tags" Target="../tags/tag346.xml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357.xml"/><Relationship Id="rId8" Type="http://schemas.openxmlformats.org/officeDocument/2006/relationships/tags" Target="../tags/tag356.xml"/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8" Type="http://schemas.openxmlformats.org/officeDocument/2006/relationships/tags" Target="../tags/tag366.xml"/><Relationship Id="rId17" Type="http://schemas.openxmlformats.org/officeDocument/2006/relationships/tags" Target="../tags/tag365.xml"/><Relationship Id="rId16" Type="http://schemas.openxmlformats.org/officeDocument/2006/relationships/tags" Target="../tags/tag364.xml"/><Relationship Id="rId15" Type="http://schemas.openxmlformats.org/officeDocument/2006/relationships/tags" Target="../tags/tag363.xml"/><Relationship Id="rId14" Type="http://schemas.openxmlformats.org/officeDocument/2006/relationships/tags" Target="../tags/tag362.xml"/><Relationship Id="rId13" Type="http://schemas.openxmlformats.org/officeDocument/2006/relationships/tags" Target="../tags/tag361.xml"/><Relationship Id="rId12" Type="http://schemas.openxmlformats.org/officeDocument/2006/relationships/tags" Target="../tags/tag360.xml"/><Relationship Id="rId11" Type="http://schemas.openxmlformats.org/officeDocument/2006/relationships/tags" Target="../tags/tag359.xml"/><Relationship Id="rId10" Type="http://schemas.openxmlformats.org/officeDocument/2006/relationships/tags" Target="../tags/tag358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4" Type="http://schemas.openxmlformats.org/officeDocument/2006/relationships/tags" Target="../tags/tag61.xml"/><Relationship Id="rId13" Type="http://schemas.openxmlformats.org/officeDocument/2006/relationships/tags" Target="../tags/tag60.xml"/><Relationship Id="rId12" Type="http://schemas.openxmlformats.org/officeDocument/2006/relationships/tags" Target="../tags/tag59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5" Type="http://schemas.openxmlformats.org/officeDocument/2006/relationships/tags" Target="../tags/tag82.xml"/><Relationship Id="rId14" Type="http://schemas.openxmlformats.org/officeDocument/2006/relationships/tags" Target="../tags/tag81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结束页_1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 descr="夜晚的星空&#10;&#10;AI 生成的内容可能不正确。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"/>
          <a:stretch>
            <a:fillRect/>
          </a:stretch>
        </p:blipFill>
        <p:spPr>
          <a:xfrm>
            <a:off x="0" y="1078720"/>
            <a:ext cx="12192000" cy="577928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16387" hasCustomPrompt="1"/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isteX0" fmla="*/ 0 w 12192000"/>
              <a:gd name="connsiteY0" fmla="*/ 0 h 6858000"/>
              <a:gd name="connisteX1" fmla="*/ 12192000 w 12192000"/>
              <a:gd name="connsiteY1" fmla="*/ 0 h 6858000"/>
              <a:gd name="connisteX2" fmla="*/ 12192000 w 12192000"/>
              <a:gd name="connsiteY2" fmla="*/ 6858000 h 6858000"/>
              <a:gd name="connisteX3" fmla="*/ 0 w 12192000"/>
              <a:gd name="connsiteY3" fmla="*/ 6858000 h 6858000"/>
              <a:gd name="connisteX4" fmla="*/ 0 w 12192000"/>
              <a:gd name="connsiteY4" fmla="*/ 0 h 6858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1" name="Subtitle 10"/>
          <p:cNvSpPr>
            <a:spLocks noGrp="1"/>
          </p:cNvSpPr>
          <p:nvPr>
            <p:ph type="body" idx="16386" hasCustomPrompt="1"/>
            <p:custDataLst>
              <p:tags r:id="rId5"/>
            </p:custDataLst>
          </p:nvPr>
        </p:nvSpPr>
        <p:spPr>
          <a:xfrm>
            <a:off x="3364971" y="2667000"/>
            <a:ext cx="5449358" cy="457200"/>
          </a:xfrm>
          <a:noFill/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THE END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 idx="16385" hasCustomPrompt="1"/>
            <p:custDataLst>
              <p:tags r:id="rId6"/>
            </p:custDataLst>
          </p:nvPr>
        </p:nvSpPr>
        <p:spPr>
          <a:xfrm>
            <a:off x="3364089" y="3175000"/>
            <a:ext cx="5451122" cy="1016000"/>
          </a:xfrm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6400" spc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谢谢观看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3_3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装饰  1"/>
          <p:cNvSpPr>
            <a:spLocks noGrp="1"/>
          </p:cNvSpPr>
          <p:nvPr>
            <p:ph type="body" idx="16395" hasCustomPrompt="1"/>
            <p:custDataLst>
              <p:tags r:id="rId6"/>
            </p:custDataLst>
          </p:nvPr>
        </p:nvSpPr>
        <p:spPr>
          <a:xfrm>
            <a:off x="609600" y="1676400"/>
            <a:ext cx="609600" cy="609600"/>
          </a:xfrm>
          <a:custGeom>
            <a:avLst/>
            <a:gdLst>
              <a:gd name="connisteX0" fmla="*/ 0 w 609600"/>
              <a:gd name="connsiteY0" fmla="*/ 304800 h 609600"/>
              <a:gd name="connisteX1" fmla="*/ 304800 w 609600"/>
              <a:gd name="connsiteY1" fmla="*/ 0 h 609600"/>
              <a:gd name="connisteX2" fmla="*/ 304800 w 609600"/>
              <a:gd name="connsiteY2" fmla="*/ 0 h 609600"/>
              <a:gd name="connisteX3" fmla="*/ 609600 w 609600"/>
              <a:gd name="connsiteY3" fmla="*/ 304800 h 609600"/>
              <a:gd name="connisteX4" fmla="*/ 609600 w 609600"/>
              <a:gd name="connsiteY4" fmla="*/ 304800 h 609600"/>
              <a:gd name="connisteX5" fmla="*/ 304800 w 609600"/>
              <a:gd name="connsiteY5" fmla="*/ 609600 h 609600"/>
              <a:gd name="connisteX6" fmla="*/ 304800 w 609600"/>
              <a:gd name="connsiteY6" fmla="*/ 609600 h 609600"/>
              <a:gd name="connisteX7" fmla="*/ 0 w 609600"/>
              <a:gd name="connsiteY7" fmla="*/ 304800 h 609600"/>
              <a:gd name="connisteX8" fmla="*/ 0 w 609600"/>
              <a:gd name="connsiteY8" fmla="*/ 304800 h 609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609600" h="609600">
                <a:moveTo>
                  <a:pt x="0" y="304800"/>
                </a:moveTo>
                <a:cubicBezTo>
                  <a:pt x="0" y="136464"/>
                  <a:pt x="136464" y="0"/>
                  <a:pt x="304800" y="0"/>
                </a:cubicBezTo>
                <a:lnTo>
                  <a:pt x="304800" y="0"/>
                </a:lnTo>
                <a:cubicBezTo>
                  <a:pt x="473136" y="0"/>
                  <a:pt x="609600" y="136464"/>
                  <a:pt x="609600" y="304800"/>
                </a:cubicBezTo>
                <a:lnTo>
                  <a:pt x="609600" y="304800"/>
                </a:lnTo>
                <a:cubicBezTo>
                  <a:pt x="609600" y="473136"/>
                  <a:pt x="473136" y="609600"/>
                  <a:pt x="304800" y="609600"/>
                </a:cubicBezTo>
                <a:lnTo>
                  <a:pt x="304800" y="609600"/>
                </a:lnTo>
                <a:cubicBezTo>
                  <a:pt x="136464" y="609600"/>
                  <a:pt x="0" y="473136"/>
                  <a:pt x="0" y="304800"/>
                </a:cubicBez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图片占位符 12"/>
          <p:cNvSpPr>
            <a:spLocks noGrp="1"/>
          </p:cNvSpPr>
          <p:nvPr>
            <p:ph type="pic" idx="16394" hasCustomPrompt="1"/>
            <p:custDataLst>
              <p:tags r:id="rId7"/>
            </p:custDataLst>
          </p:nvPr>
        </p:nvSpPr>
        <p:spPr>
          <a:xfrm>
            <a:off x="751840" y="1818640"/>
            <a:ext cx="325120" cy="32512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6" hasCustomPrompt="1"/>
            <p:custDataLst>
              <p:tags r:id="rId8"/>
            </p:custDataLst>
          </p:nvPr>
        </p:nvSpPr>
        <p:spPr>
          <a:xfrm>
            <a:off x="1422400" y="1676400"/>
            <a:ext cx="4445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7" hasCustomPrompt="1"/>
            <p:custDataLst>
              <p:tags r:id="rId9"/>
            </p:custDataLst>
          </p:nvPr>
        </p:nvSpPr>
        <p:spPr>
          <a:xfrm>
            <a:off x="1422400" y="2133600"/>
            <a:ext cx="44450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6" name="装饰  5"/>
          <p:cNvSpPr>
            <a:spLocks noGrp="1"/>
          </p:cNvSpPr>
          <p:nvPr>
            <p:ph type="body" idx="16397" hasCustomPrompt="1"/>
            <p:custDataLst>
              <p:tags r:id="rId10"/>
            </p:custDataLst>
          </p:nvPr>
        </p:nvSpPr>
        <p:spPr>
          <a:xfrm>
            <a:off x="6324600" y="1676400"/>
            <a:ext cx="609600" cy="609600"/>
          </a:xfrm>
          <a:custGeom>
            <a:avLst/>
            <a:gdLst>
              <a:gd name="connisteX0" fmla="*/ 0 w 609600"/>
              <a:gd name="connsiteY0" fmla="*/ 304800 h 609600"/>
              <a:gd name="connisteX1" fmla="*/ 304800 w 609600"/>
              <a:gd name="connsiteY1" fmla="*/ 0 h 609600"/>
              <a:gd name="connisteX2" fmla="*/ 304800 w 609600"/>
              <a:gd name="connsiteY2" fmla="*/ 0 h 609600"/>
              <a:gd name="connisteX3" fmla="*/ 609600 w 609600"/>
              <a:gd name="connsiteY3" fmla="*/ 304800 h 609600"/>
              <a:gd name="connisteX4" fmla="*/ 609600 w 609600"/>
              <a:gd name="connsiteY4" fmla="*/ 304800 h 609600"/>
              <a:gd name="connisteX5" fmla="*/ 304800 w 609600"/>
              <a:gd name="connsiteY5" fmla="*/ 609600 h 609600"/>
              <a:gd name="connisteX6" fmla="*/ 304800 w 609600"/>
              <a:gd name="connsiteY6" fmla="*/ 609600 h 609600"/>
              <a:gd name="connisteX7" fmla="*/ 0 w 609600"/>
              <a:gd name="connsiteY7" fmla="*/ 304800 h 609600"/>
              <a:gd name="connisteX8" fmla="*/ 0 w 609600"/>
              <a:gd name="connsiteY8" fmla="*/ 304800 h 609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609600" h="609600">
                <a:moveTo>
                  <a:pt x="0" y="304800"/>
                </a:moveTo>
                <a:cubicBezTo>
                  <a:pt x="0" y="136464"/>
                  <a:pt x="136464" y="0"/>
                  <a:pt x="304800" y="0"/>
                </a:cubicBezTo>
                <a:lnTo>
                  <a:pt x="304800" y="0"/>
                </a:lnTo>
                <a:cubicBezTo>
                  <a:pt x="473136" y="0"/>
                  <a:pt x="609600" y="136464"/>
                  <a:pt x="609600" y="304800"/>
                </a:cubicBezTo>
                <a:lnTo>
                  <a:pt x="609600" y="304800"/>
                </a:lnTo>
                <a:cubicBezTo>
                  <a:pt x="609600" y="473136"/>
                  <a:pt x="473136" y="609600"/>
                  <a:pt x="304800" y="609600"/>
                </a:cubicBezTo>
                <a:lnTo>
                  <a:pt x="304800" y="609600"/>
                </a:lnTo>
                <a:cubicBezTo>
                  <a:pt x="136464" y="609600"/>
                  <a:pt x="0" y="473136"/>
                  <a:pt x="0" y="304800"/>
                </a:cubicBez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7" name="图片占位符 16"/>
          <p:cNvSpPr>
            <a:spLocks noGrp="1"/>
          </p:cNvSpPr>
          <p:nvPr>
            <p:ph type="pic" idx="16396" hasCustomPrompt="1"/>
            <p:custDataLst>
              <p:tags r:id="rId11"/>
            </p:custDataLst>
          </p:nvPr>
        </p:nvSpPr>
        <p:spPr>
          <a:xfrm>
            <a:off x="6466840" y="1818640"/>
            <a:ext cx="325120" cy="32512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idx="16388" hasCustomPrompt="1"/>
            <p:custDataLst>
              <p:tags r:id="rId12"/>
            </p:custDataLst>
          </p:nvPr>
        </p:nvSpPr>
        <p:spPr>
          <a:xfrm>
            <a:off x="7137400" y="1676400"/>
            <a:ext cx="4445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6389" hasCustomPrompt="1"/>
            <p:custDataLst>
              <p:tags r:id="rId13"/>
            </p:custDataLst>
          </p:nvPr>
        </p:nvSpPr>
        <p:spPr>
          <a:xfrm>
            <a:off x="7137400" y="2133600"/>
            <a:ext cx="44450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20" name="装饰  9"/>
          <p:cNvSpPr>
            <a:spLocks noGrp="1"/>
          </p:cNvSpPr>
          <p:nvPr>
            <p:ph type="body" idx="16399" hasCustomPrompt="1"/>
            <p:custDataLst>
              <p:tags r:id="rId14"/>
            </p:custDataLst>
          </p:nvPr>
        </p:nvSpPr>
        <p:spPr>
          <a:xfrm>
            <a:off x="609600" y="4114800"/>
            <a:ext cx="609600" cy="609600"/>
          </a:xfrm>
          <a:custGeom>
            <a:avLst/>
            <a:gdLst>
              <a:gd name="connisteX0" fmla="*/ 0 w 609600"/>
              <a:gd name="connsiteY0" fmla="*/ 304800 h 609600"/>
              <a:gd name="connisteX1" fmla="*/ 304800 w 609600"/>
              <a:gd name="connsiteY1" fmla="*/ 0 h 609600"/>
              <a:gd name="connisteX2" fmla="*/ 304800 w 609600"/>
              <a:gd name="connsiteY2" fmla="*/ 0 h 609600"/>
              <a:gd name="connisteX3" fmla="*/ 609600 w 609600"/>
              <a:gd name="connsiteY3" fmla="*/ 304800 h 609600"/>
              <a:gd name="connisteX4" fmla="*/ 609600 w 609600"/>
              <a:gd name="connsiteY4" fmla="*/ 304800 h 609600"/>
              <a:gd name="connisteX5" fmla="*/ 304800 w 609600"/>
              <a:gd name="connsiteY5" fmla="*/ 609600 h 609600"/>
              <a:gd name="connisteX6" fmla="*/ 304800 w 609600"/>
              <a:gd name="connsiteY6" fmla="*/ 609600 h 609600"/>
              <a:gd name="connisteX7" fmla="*/ 0 w 609600"/>
              <a:gd name="connsiteY7" fmla="*/ 304800 h 609600"/>
              <a:gd name="connisteX8" fmla="*/ 0 w 609600"/>
              <a:gd name="connsiteY8" fmla="*/ 304800 h 609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609600" h="609600">
                <a:moveTo>
                  <a:pt x="0" y="304800"/>
                </a:moveTo>
                <a:cubicBezTo>
                  <a:pt x="0" y="136464"/>
                  <a:pt x="136464" y="0"/>
                  <a:pt x="304800" y="0"/>
                </a:cubicBezTo>
                <a:lnTo>
                  <a:pt x="304800" y="0"/>
                </a:lnTo>
                <a:cubicBezTo>
                  <a:pt x="473136" y="0"/>
                  <a:pt x="609600" y="136464"/>
                  <a:pt x="609600" y="304800"/>
                </a:cubicBezTo>
                <a:lnTo>
                  <a:pt x="609600" y="304800"/>
                </a:lnTo>
                <a:cubicBezTo>
                  <a:pt x="609600" y="473136"/>
                  <a:pt x="473136" y="609600"/>
                  <a:pt x="304800" y="609600"/>
                </a:cubicBezTo>
                <a:lnTo>
                  <a:pt x="304800" y="609600"/>
                </a:lnTo>
                <a:cubicBezTo>
                  <a:pt x="136464" y="609600"/>
                  <a:pt x="0" y="473136"/>
                  <a:pt x="0" y="304800"/>
                </a:cubicBez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1" name="图片占位符 20"/>
          <p:cNvSpPr>
            <a:spLocks noGrp="1"/>
          </p:cNvSpPr>
          <p:nvPr>
            <p:ph type="pic" idx="16398" hasCustomPrompt="1"/>
            <p:custDataLst>
              <p:tags r:id="rId15"/>
            </p:custDataLst>
          </p:nvPr>
        </p:nvSpPr>
        <p:spPr>
          <a:xfrm>
            <a:off x="751840" y="4257040"/>
            <a:ext cx="325120" cy="32512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2" name="文本占位符 21"/>
          <p:cNvSpPr>
            <a:spLocks noGrp="1"/>
          </p:cNvSpPr>
          <p:nvPr>
            <p:ph type="body" idx="16390" hasCustomPrompt="1"/>
            <p:custDataLst>
              <p:tags r:id="rId16"/>
            </p:custDataLst>
          </p:nvPr>
        </p:nvSpPr>
        <p:spPr>
          <a:xfrm>
            <a:off x="1422400" y="4114800"/>
            <a:ext cx="4445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3" name="文本占位符 22"/>
          <p:cNvSpPr>
            <a:spLocks noGrp="1"/>
          </p:cNvSpPr>
          <p:nvPr>
            <p:ph type="body" idx="16391" hasCustomPrompt="1"/>
            <p:custDataLst>
              <p:tags r:id="rId17"/>
            </p:custDataLst>
          </p:nvPr>
        </p:nvSpPr>
        <p:spPr>
          <a:xfrm>
            <a:off x="1422400" y="4572000"/>
            <a:ext cx="44450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24" name="装饰  3"/>
          <p:cNvSpPr>
            <a:spLocks noGrp="1"/>
          </p:cNvSpPr>
          <p:nvPr>
            <p:ph type="body" idx="16401" hasCustomPrompt="1"/>
            <p:custDataLst>
              <p:tags r:id="rId18"/>
            </p:custDataLst>
          </p:nvPr>
        </p:nvSpPr>
        <p:spPr>
          <a:xfrm>
            <a:off x="6324600" y="4114800"/>
            <a:ext cx="609600" cy="609600"/>
          </a:xfrm>
          <a:custGeom>
            <a:avLst/>
            <a:gdLst>
              <a:gd name="connisteX0" fmla="*/ 0 w 609600"/>
              <a:gd name="connsiteY0" fmla="*/ 304800 h 609600"/>
              <a:gd name="connisteX1" fmla="*/ 304800 w 609600"/>
              <a:gd name="connsiteY1" fmla="*/ 0 h 609600"/>
              <a:gd name="connisteX2" fmla="*/ 304800 w 609600"/>
              <a:gd name="connsiteY2" fmla="*/ 0 h 609600"/>
              <a:gd name="connisteX3" fmla="*/ 609600 w 609600"/>
              <a:gd name="connsiteY3" fmla="*/ 304800 h 609600"/>
              <a:gd name="connisteX4" fmla="*/ 609600 w 609600"/>
              <a:gd name="connsiteY4" fmla="*/ 304800 h 609600"/>
              <a:gd name="connisteX5" fmla="*/ 304800 w 609600"/>
              <a:gd name="connsiteY5" fmla="*/ 609600 h 609600"/>
              <a:gd name="connisteX6" fmla="*/ 304800 w 609600"/>
              <a:gd name="connsiteY6" fmla="*/ 609600 h 609600"/>
              <a:gd name="connisteX7" fmla="*/ 0 w 609600"/>
              <a:gd name="connsiteY7" fmla="*/ 304800 h 609600"/>
              <a:gd name="connisteX8" fmla="*/ 0 w 609600"/>
              <a:gd name="connsiteY8" fmla="*/ 304800 h 609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609600" h="609600">
                <a:moveTo>
                  <a:pt x="0" y="304800"/>
                </a:moveTo>
                <a:cubicBezTo>
                  <a:pt x="0" y="136464"/>
                  <a:pt x="136464" y="0"/>
                  <a:pt x="304800" y="0"/>
                </a:cubicBezTo>
                <a:lnTo>
                  <a:pt x="304800" y="0"/>
                </a:lnTo>
                <a:cubicBezTo>
                  <a:pt x="473136" y="0"/>
                  <a:pt x="609600" y="136464"/>
                  <a:pt x="609600" y="304800"/>
                </a:cubicBezTo>
                <a:lnTo>
                  <a:pt x="609600" y="304800"/>
                </a:lnTo>
                <a:cubicBezTo>
                  <a:pt x="609600" y="473136"/>
                  <a:pt x="473136" y="609600"/>
                  <a:pt x="304800" y="609600"/>
                </a:cubicBezTo>
                <a:lnTo>
                  <a:pt x="304800" y="609600"/>
                </a:lnTo>
                <a:cubicBezTo>
                  <a:pt x="136464" y="609600"/>
                  <a:pt x="0" y="473136"/>
                  <a:pt x="0" y="304800"/>
                </a:cubicBezTo>
                <a:lnTo>
                  <a:pt x="0" y="3048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5" name="图片占位符 24"/>
          <p:cNvSpPr>
            <a:spLocks noGrp="1"/>
          </p:cNvSpPr>
          <p:nvPr>
            <p:ph type="pic" idx="16400" hasCustomPrompt="1"/>
            <p:custDataLst>
              <p:tags r:id="rId19"/>
            </p:custDataLst>
          </p:nvPr>
        </p:nvSpPr>
        <p:spPr>
          <a:xfrm>
            <a:off x="6466840" y="4257040"/>
            <a:ext cx="325120" cy="32512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6" name="文本占位符 25"/>
          <p:cNvSpPr>
            <a:spLocks noGrp="1"/>
          </p:cNvSpPr>
          <p:nvPr>
            <p:ph type="body" idx="16392" hasCustomPrompt="1"/>
            <p:custDataLst>
              <p:tags r:id="rId20"/>
            </p:custDataLst>
          </p:nvPr>
        </p:nvSpPr>
        <p:spPr>
          <a:xfrm>
            <a:off x="7137400" y="4114800"/>
            <a:ext cx="4445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7" name="文本占位符 26"/>
          <p:cNvSpPr>
            <a:spLocks noGrp="1"/>
          </p:cNvSpPr>
          <p:nvPr>
            <p:ph type="body" idx="16393" hasCustomPrompt="1"/>
            <p:custDataLst>
              <p:tags r:id="rId21"/>
            </p:custDataLst>
          </p:nvPr>
        </p:nvSpPr>
        <p:spPr>
          <a:xfrm>
            <a:off x="7137400" y="4572000"/>
            <a:ext cx="44450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页_1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 descr="夜晚的星空&#10;&#10;AI 生成的内容可能不正确。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"/>
          <a:stretch>
            <a:fillRect/>
          </a:stretch>
        </p:blipFill>
        <p:spPr>
          <a:xfrm>
            <a:off x="0" y="1078720"/>
            <a:ext cx="12192000" cy="577928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idx="16387" hasCustomPrompt="1"/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isteX0" fmla="*/ 0 w 12192000"/>
              <a:gd name="connsiteY0" fmla="*/ 0 h 6858000"/>
              <a:gd name="connisteX1" fmla="*/ 12192000 w 12192000"/>
              <a:gd name="connsiteY1" fmla="*/ 0 h 6858000"/>
              <a:gd name="connisteX2" fmla="*/ 12192000 w 12192000"/>
              <a:gd name="connsiteY2" fmla="*/ 6858000 h 6858000"/>
              <a:gd name="connisteX3" fmla="*/ 0 w 12192000"/>
              <a:gd name="connsiteY3" fmla="*/ 6858000 h 6858000"/>
              <a:gd name="connisteX4" fmla="*/ 0 w 12192000"/>
              <a:gd name="connsiteY4" fmla="*/ 0 h 6858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7" name="标题 1"/>
          <p:cNvSpPr>
            <a:spLocks noGrp="1"/>
          </p:cNvSpPr>
          <p:nvPr>
            <p:ph type="title" idx="16385" hasCustomPrompt="1"/>
            <p:custDataLst>
              <p:tags r:id="rId5"/>
            </p:custDataLst>
          </p:nvPr>
        </p:nvSpPr>
        <p:spPr>
          <a:xfrm>
            <a:off x="1903942" y="3530600"/>
            <a:ext cx="8384117" cy="1524000"/>
          </a:xfrm>
        </p:spPr>
        <p:txBody>
          <a:bodyPr vert="horz" lIns="0" tIns="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800" b="0" spc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单击此处添加章节标题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idx="16386" hasCustomPrompt="1"/>
            <p:custDataLst>
              <p:tags r:id="rId6"/>
            </p:custDataLst>
          </p:nvPr>
        </p:nvSpPr>
        <p:spPr>
          <a:xfrm>
            <a:off x="5332413" y="1905000"/>
            <a:ext cx="1527175" cy="1524000"/>
          </a:xfrm>
        </p:spPr>
        <p:txBody>
          <a:bodyPr vert="horz" wrap="none" lIns="0" tIns="0" rIns="0" bIns="0" anchor="ctr" anchorCtr="0">
            <a:norm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7200" b="1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01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1-5_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副标题 10"/>
          <p:cNvSpPr>
            <a:spLocks noGrp="1"/>
          </p:cNvSpPr>
          <p:nvPr>
            <p:ph type="subTitle" idx="16386" hasCustomPrompt="1"/>
            <p:custDataLst>
              <p:tags r:id="rId5"/>
            </p:custDataLst>
          </p:nvPr>
        </p:nvSpPr>
        <p:spPr>
          <a:xfrm>
            <a:off x="761471" y="2667000"/>
            <a:ext cx="2363258" cy="4572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12" name="标题 11"/>
          <p:cNvSpPr>
            <a:spLocks noGrp="1"/>
          </p:cNvSpPr>
          <p:nvPr>
            <p:ph type="ctrTitle" idx="16385" hasCustomPrompt="1"/>
            <p:custDataLst>
              <p:tags r:id="rId6"/>
            </p:custDataLst>
          </p:nvPr>
        </p:nvSpPr>
        <p:spPr>
          <a:xfrm>
            <a:off x="760942" y="3175000"/>
            <a:ext cx="2364317" cy="7620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None/>
              <a:defRPr sz="4800" b="1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6388" hasCustomPrompt="1"/>
            <p:custDataLst>
              <p:tags r:id="rId7"/>
            </p:custDataLst>
          </p:nvPr>
        </p:nvSpPr>
        <p:spPr>
          <a:xfrm>
            <a:off x="4070350" y="22860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01</a:t>
            </a:r>
            <a:endParaRPr lang="zh-CN" altLang="en-US" smtClean="0"/>
          </a:p>
        </p:txBody>
      </p:sp>
      <p:sp>
        <p:nvSpPr>
          <p:cNvPr id="14" name="装饰  3"/>
          <p:cNvSpPr>
            <a:spLocks noGrp="1"/>
          </p:cNvSpPr>
          <p:nvPr>
            <p:ph type="body" idx="16395" hasCustomPrompt="1"/>
            <p:custDataLst>
              <p:tags r:id="rId8"/>
            </p:custDataLst>
          </p:nvPr>
        </p:nvSpPr>
        <p:spPr>
          <a:xfrm>
            <a:off x="4851400" y="22098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7" hasCustomPrompt="1"/>
            <p:custDataLst>
              <p:tags r:id="rId9"/>
            </p:custDataLst>
          </p:nvPr>
        </p:nvSpPr>
        <p:spPr>
          <a:xfrm>
            <a:off x="5080000" y="21336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6390" hasCustomPrompt="1"/>
            <p:custDataLst>
              <p:tags r:id="rId10"/>
            </p:custDataLst>
          </p:nvPr>
        </p:nvSpPr>
        <p:spPr>
          <a:xfrm>
            <a:off x="7994650" y="22860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02</a:t>
            </a:r>
            <a:endParaRPr lang="zh-CN" altLang="en-US" smtClean="0"/>
          </a:p>
        </p:txBody>
      </p:sp>
      <p:sp>
        <p:nvSpPr>
          <p:cNvPr id="17" name="装饰  6"/>
          <p:cNvSpPr>
            <a:spLocks noGrp="1"/>
          </p:cNvSpPr>
          <p:nvPr>
            <p:ph type="body" idx="16396" hasCustomPrompt="1"/>
            <p:custDataLst>
              <p:tags r:id="rId11"/>
            </p:custDataLst>
          </p:nvPr>
        </p:nvSpPr>
        <p:spPr>
          <a:xfrm>
            <a:off x="8775700" y="22098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389" hasCustomPrompt="1"/>
            <p:custDataLst>
              <p:tags r:id="rId12"/>
            </p:custDataLst>
          </p:nvPr>
        </p:nvSpPr>
        <p:spPr>
          <a:xfrm>
            <a:off x="9004300" y="21336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6392" hasCustomPrompt="1"/>
            <p:custDataLst>
              <p:tags r:id="rId13"/>
            </p:custDataLst>
          </p:nvPr>
        </p:nvSpPr>
        <p:spPr>
          <a:xfrm>
            <a:off x="4070350" y="39624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03</a:t>
            </a:r>
            <a:endParaRPr lang="zh-CN" altLang="en-US" smtClean="0"/>
          </a:p>
        </p:txBody>
      </p:sp>
      <p:sp>
        <p:nvSpPr>
          <p:cNvPr id="20" name="装饰  9"/>
          <p:cNvSpPr>
            <a:spLocks noGrp="1"/>
          </p:cNvSpPr>
          <p:nvPr>
            <p:ph type="body" idx="16397" hasCustomPrompt="1"/>
            <p:custDataLst>
              <p:tags r:id="rId14"/>
            </p:custDataLst>
          </p:nvPr>
        </p:nvSpPr>
        <p:spPr>
          <a:xfrm>
            <a:off x="4851400" y="38862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idx="16391" hasCustomPrompt="1"/>
            <p:custDataLst>
              <p:tags r:id="rId15"/>
            </p:custDataLst>
          </p:nvPr>
        </p:nvSpPr>
        <p:spPr>
          <a:xfrm>
            <a:off x="5080000" y="38100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2" name="文本占位符 21"/>
          <p:cNvSpPr>
            <a:spLocks noGrp="1"/>
          </p:cNvSpPr>
          <p:nvPr>
            <p:ph type="body" idx="16394" hasCustomPrompt="1"/>
            <p:custDataLst>
              <p:tags r:id="rId16"/>
            </p:custDataLst>
          </p:nvPr>
        </p:nvSpPr>
        <p:spPr>
          <a:xfrm>
            <a:off x="7994650" y="39624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04</a:t>
            </a:r>
            <a:endParaRPr lang="zh-CN" altLang="en-US" smtClean="0"/>
          </a:p>
        </p:txBody>
      </p:sp>
      <p:sp>
        <p:nvSpPr>
          <p:cNvPr id="23" name="装饰  2"/>
          <p:cNvSpPr>
            <a:spLocks noGrp="1"/>
          </p:cNvSpPr>
          <p:nvPr>
            <p:ph type="body" idx="16398" hasCustomPrompt="1"/>
            <p:custDataLst>
              <p:tags r:id="rId17"/>
            </p:custDataLst>
          </p:nvPr>
        </p:nvSpPr>
        <p:spPr>
          <a:xfrm>
            <a:off x="8775700" y="38862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4" name="文本占位符 23"/>
          <p:cNvSpPr>
            <a:spLocks noGrp="1"/>
          </p:cNvSpPr>
          <p:nvPr>
            <p:ph type="body" idx="16393" hasCustomPrompt="1"/>
            <p:custDataLst>
              <p:tags r:id="rId18"/>
            </p:custDataLst>
          </p:nvPr>
        </p:nvSpPr>
        <p:spPr>
          <a:xfrm>
            <a:off x="9004300" y="38100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5960" y="360000"/>
            <a:ext cx="10800000" cy="720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95960" y="1301749"/>
            <a:ext cx="10800000" cy="4873625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5132387" y="811262"/>
            <a:ext cx="1977755" cy="1081088"/>
          </a:xfrm>
        </p:spPr>
        <p:txBody>
          <a:bodyPr wrap="square" anchor="b">
            <a:normAutofit/>
          </a:bodyPr>
          <a:lstStyle>
            <a:lvl1pPr algn="ctr">
              <a:defRPr kumimoji="0" lang="zh-CN" altLang="en-US" sz="60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黑体" panose="02010609060101010101" charset="-122"/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 userDrawn="1"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30_2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4191000" y="533400"/>
            <a:ext cx="73914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6392" hasCustomPrompt="1"/>
            <p:custDataLst>
              <p:tags r:id="rId6"/>
            </p:custDataLst>
          </p:nvPr>
        </p:nvSpPr>
        <p:spPr>
          <a:xfrm>
            <a:off x="0" y="0"/>
            <a:ext cx="3581400" cy="6858000"/>
          </a:xfrm>
          <a:custGeom>
            <a:avLst/>
            <a:gdLst>
              <a:gd name="connisteX0" fmla="*/ 0 w 3581400"/>
              <a:gd name="connsiteY0" fmla="*/ 0 h 6858000"/>
              <a:gd name="connisteX1" fmla="*/ 3581400 w 3581400"/>
              <a:gd name="connsiteY1" fmla="*/ 0 h 6858000"/>
              <a:gd name="connisteX2" fmla="*/ 3581400 w 3581400"/>
              <a:gd name="connsiteY2" fmla="*/ 6858000 h 6858000"/>
              <a:gd name="connisteX3" fmla="*/ 0 w 3581400"/>
              <a:gd name="connsiteY3" fmla="*/ 6858000 h 6858000"/>
              <a:gd name="connisteX4" fmla="*/ 0 w 3581400"/>
              <a:gd name="connsiteY4" fmla="*/ 0 h 6858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装饰  2"/>
          <p:cNvSpPr>
            <a:spLocks noGrp="1"/>
          </p:cNvSpPr>
          <p:nvPr>
            <p:ph type="body" idx="16393" hasCustomPrompt="1"/>
            <p:custDataLst>
              <p:tags r:id="rId7"/>
            </p:custDataLst>
          </p:nvPr>
        </p:nvSpPr>
        <p:spPr>
          <a:xfrm>
            <a:off x="4191000" y="1676400"/>
            <a:ext cx="50800" cy="1117600"/>
          </a:xfrm>
          <a:custGeom>
            <a:avLst/>
            <a:gdLst>
              <a:gd name="connisteX0" fmla="*/ 0 w 50800"/>
              <a:gd name="connsiteY0" fmla="*/ 25400 h 1117600"/>
              <a:gd name="connisteX1" fmla="*/ 25400 w 50800"/>
              <a:gd name="connsiteY1" fmla="*/ 0 h 1117600"/>
              <a:gd name="connisteX2" fmla="*/ 25400 w 50800"/>
              <a:gd name="connsiteY2" fmla="*/ 0 h 1117600"/>
              <a:gd name="connisteX3" fmla="*/ 50800 w 50800"/>
              <a:gd name="connsiteY3" fmla="*/ 25400 h 1117600"/>
              <a:gd name="connisteX4" fmla="*/ 50800 w 50800"/>
              <a:gd name="connsiteY4" fmla="*/ 1092200 h 1117600"/>
              <a:gd name="connisteX5" fmla="*/ 25400 w 50800"/>
              <a:gd name="connsiteY5" fmla="*/ 1117600 h 1117600"/>
              <a:gd name="connisteX6" fmla="*/ 25400 w 50800"/>
              <a:gd name="connsiteY6" fmla="*/ 1117600 h 1117600"/>
              <a:gd name="connisteX7" fmla="*/ 0 w 50800"/>
              <a:gd name="connsiteY7" fmla="*/ 1092200 h 1117600"/>
              <a:gd name="connisteX8" fmla="*/ 0 w 50800"/>
              <a:gd name="connsiteY8" fmla="*/ 25400 h 1117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0" h="111760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092200"/>
                </a:lnTo>
                <a:cubicBezTo>
                  <a:pt x="50800" y="1106228"/>
                  <a:pt x="39428" y="1117600"/>
                  <a:pt x="25400" y="1117600"/>
                </a:cubicBezTo>
                <a:lnTo>
                  <a:pt x="25400" y="1117600"/>
                </a:lnTo>
                <a:cubicBezTo>
                  <a:pt x="11372" y="1117600"/>
                  <a:pt x="0" y="1106228"/>
                  <a:pt x="0" y="10922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6" hasCustomPrompt="1"/>
            <p:custDataLst>
              <p:tags r:id="rId8"/>
            </p:custDataLst>
          </p:nvPr>
        </p:nvSpPr>
        <p:spPr>
          <a:xfrm>
            <a:off x="4343400" y="1676400"/>
            <a:ext cx="7239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7" hasCustomPrompt="1"/>
            <p:custDataLst>
              <p:tags r:id="rId9"/>
            </p:custDataLst>
          </p:nvPr>
        </p:nvSpPr>
        <p:spPr>
          <a:xfrm>
            <a:off x="4343400" y="2184400"/>
            <a:ext cx="72390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6" name="装饰  5"/>
          <p:cNvSpPr>
            <a:spLocks noGrp="1"/>
          </p:cNvSpPr>
          <p:nvPr>
            <p:ph type="body" idx="16394" hasCustomPrompt="1"/>
            <p:custDataLst>
              <p:tags r:id="rId10"/>
            </p:custDataLst>
          </p:nvPr>
        </p:nvSpPr>
        <p:spPr>
          <a:xfrm>
            <a:off x="4191000" y="3403600"/>
            <a:ext cx="50800" cy="1117600"/>
          </a:xfrm>
          <a:custGeom>
            <a:avLst/>
            <a:gdLst>
              <a:gd name="connisteX0" fmla="*/ 0 w 50800"/>
              <a:gd name="connsiteY0" fmla="*/ 25400 h 1117600"/>
              <a:gd name="connisteX1" fmla="*/ 25400 w 50800"/>
              <a:gd name="connsiteY1" fmla="*/ 0 h 1117600"/>
              <a:gd name="connisteX2" fmla="*/ 25400 w 50800"/>
              <a:gd name="connsiteY2" fmla="*/ 0 h 1117600"/>
              <a:gd name="connisteX3" fmla="*/ 50800 w 50800"/>
              <a:gd name="connsiteY3" fmla="*/ 25400 h 1117600"/>
              <a:gd name="connisteX4" fmla="*/ 50800 w 50800"/>
              <a:gd name="connsiteY4" fmla="*/ 1092200 h 1117600"/>
              <a:gd name="connisteX5" fmla="*/ 25400 w 50800"/>
              <a:gd name="connsiteY5" fmla="*/ 1117600 h 1117600"/>
              <a:gd name="connisteX6" fmla="*/ 25400 w 50800"/>
              <a:gd name="connsiteY6" fmla="*/ 1117600 h 1117600"/>
              <a:gd name="connisteX7" fmla="*/ 0 w 50800"/>
              <a:gd name="connsiteY7" fmla="*/ 1092200 h 1117600"/>
              <a:gd name="connisteX8" fmla="*/ 0 w 50800"/>
              <a:gd name="connsiteY8" fmla="*/ 25400 h 1117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0" h="111760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092200"/>
                </a:lnTo>
                <a:cubicBezTo>
                  <a:pt x="50800" y="1106228"/>
                  <a:pt x="39428" y="1117600"/>
                  <a:pt x="25400" y="1117600"/>
                </a:cubicBezTo>
                <a:lnTo>
                  <a:pt x="25400" y="1117600"/>
                </a:lnTo>
                <a:cubicBezTo>
                  <a:pt x="11372" y="1117600"/>
                  <a:pt x="0" y="1106228"/>
                  <a:pt x="0" y="10922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6388" hasCustomPrompt="1"/>
            <p:custDataLst>
              <p:tags r:id="rId11"/>
            </p:custDataLst>
          </p:nvPr>
        </p:nvSpPr>
        <p:spPr>
          <a:xfrm>
            <a:off x="4343400" y="3403600"/>
            <a:ext cx="7239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389" hasCustomPrompt="1"/>
            <p:custDataLst>
              <p:tags r:id="rId12"/>
            </p:custDataLst>
          </p:nvPr>
        </p:nvSpPr>
        <p:spPr>
          <a:xfrm>
            <a:off x="4343400" y="3911600"/>
            <a:ext cx="72390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9" name="装饰  8"/>
          <p:cNvSpPr>
            <a:spLocks noGrp="1"/>
          </p:cNvSpPr>
          <p:nvPr>
            <p:ph type="body" idx="16395" hasCustomPrompt="1"/>
            <p:custDataLst>
              <p:tags r:id="rId13"/>
            </p:custDataLst>
          </p:nvPr>
        </p:nvSpPr>
        <p:spPr>
          <a:xfrm>
            <a:off x="4191000" y="5130800"/>
            <a:ext cx="50800" cy="1117600"/>
          </a:xfrm>
          <a:custGeom>
            <a:avLst/>
            <a:gdLst>
              <a:gd name="connisteX0" fmla="*/ 0 w 50800"/>
              <a:gd name="connsiteY0" fmla="*/ 25400 h 1117600"/>
              <a:gd name="connisteX1" fmla="*/ 25400 w 50800"/>
              <a:gd name="connsiteY1" fmla="*/ 0 h 1117600"/>
              <a:gd name="connisteX2" fmla="*/ 25400 w 50800"/>
              <a:gd name="connsiteY2" fmla="*/ 0 h 1117600"/>
              <a:gd name="connisteX3" fmla="*/ 50800 w 50800"/>
              <a:gd name="connsiteY3" fmla="*/ 25400 h 1117600"/>
              <a:gd name="connisteX4" fmla="*/ 50800 w 50800"/>
              <a:gd name="connsiteY4" fmla="*/ 1092200 h 1117600"/>
              <a:gd name="connisteX5" fmla="*/ 25400 w 50800"/>
              <a:gd name="connsiteY5" fmla="*/ 1117600 h 1117600"/>
              <a:gd name="connisteX6" fmla="*/ 25400 w 50800"/>
              <a:gd name="connsiteY6" fmla="*/ 1117600 h 1117600"/>
              <a:gd name="connisteX7" fmla="*/ 0 w 50800"/>
              <a:gd name="connsiteY7" fmla="*/ 1092200 h 1117600"/>
              <a:gd name="connisteX8" fmla="*/ 0 w 50800"/>
              <a:gd name="connsiteY8" fmla="*/ 25400 h 1117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0" h="111760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092200"/>
                </a:lnTo>
                <a:cubicBezTo>
                  <a:pt x="50800" y="1106228"/>
                  <a:pt x="39428" y="1117600"/>
                  <a:pt x="25400" y="1117600"/>
                </a:cubicBezTo>
                <a:lnTo>
                  <a:pt x="25400" y="1117600"/>
                </a:lnTo>
                <a:cubicBezTo>
                  <a:pt x="11372" y="1117600"/>
                  <a:pt x="0" y="1106228"/>
                  <a:pt x="0" y="10922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6390" hasCustomPrompt="1"/>
            <p:custDataLst>
              <p:tags r:id="rId14"/>
            </p:custDataLst>
          </p:nvPr>
        </p:nvSpPr>
        <p:spPr>
          <a:xfrm>
            <a:off x="4343400" y="5130800"/>
            <a:ext cx="72390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idx="16391" hasCustomPrompt="1"/>
            <p:custDataLst>
              <p:tags r:id="rId15"/>
            </p:custDataLst>
          </p:nvPr>
        </p:nvSpPr>
        <p:spPr>
          <a:xfrm>
            <a:off x="4343400" y="5638800"/>
            <a:ext cx="72390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3" hasCustomPrompt="1"/>
            <p:custDataLst>
              <p:tags r:id="rId5"/>
            </p:custDataLst>
          </p:nvPr>
        </p:nvSpPr>
        <p:spPr>
          <a:xfrm>
            <a:off x="695960" y="1301750"/>
            <a:ext cx="10799088" cy="405553"/>
          </a:xfrm>
        </p:spPr>
        <p:txBody>
          <a:bodyPr/>
          <a:lstStyle>
            <a:lvl5pPr>
              <a:buNone/>
              <a:defRPr/>
            </a:lvl5pPr>
          </a:lstStyle>
          <a:p>
            <a:pPr lvl="0"/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面页_1_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夜晚的星空&#10;&#10;AI 生成的内容可能不正确。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"/>
          <a:stretch>
            <a:fillRect/>
          </a:stretch>
        </p:blipFill>
        <p:spPr>
          <a:xfrm>
            <a:off x="0" y="1078720"/>
            <a:ext cx="12192000" cy="5779280"/>
          </a:xfrm>
          <a:prstGeom prst="rect">
            <a:avLst/>
          </a:prstGeom>
        </p:spPr>
      </p:pic>
      <p:sp>
        <p:nvSpPr>
          <p:cNvPr id="11" name="日期"/>
          <p:cNvSpPr>
            <a:spLocks noGrp="1"/>
          </p:cNvSpPr>
          <p:nvPr>
            <p:ph type="body" idx="16386" hasCustomPrompt="1"/>
            <p:custDataLst>
              <p:tags r:id="rId4"/>
            </p:custDataLst>
          </p:nvPr>
        </p:nvSpPr>
        <p:spPr>
          <a:xfrm>
            <a:off x="2145771" y="1981200"/>
            <a:ext cx="7875058" cy="457200"/>
          </a:xfrm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spc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20XX YEAR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1903677" y="2489200"/>
            <a:ext cx="8384646" cy="1879600"/>
          </a:xfrm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6000" spc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单击此处添加文档标题</a:t>
            </a:r>
            <a:endParaRPr lang="zh-CN" altLang="en-US" dirty="0"/>
          </a:p>
        </p:txBody>
      </p:sp>
      <p:sp>
        <p:nvSpPr>
          <p:cNvPr id="12" name="署名占位符 10"/>
          <p:cNvSpPr>
            <a:spLocks noGrp="1"/>
          </p:cNvSpPr>
          <p:nvPr>
            <p:ph type="body" sz="quarter" idx="16387" hasCustomPrompt="1"/>
            <p:custDataLst>
              <p:tags r:id="rId6"/>
            </p:custDataLst>
          </p:nvPr>
        </p:nvSpPr>
        <p:spPr>
          <a:xfrm>
            <a:off x="4812859" y="4419600"/>
            <a:ext cx="2540882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spc="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BY WPS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页-1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 descr="夜晚的星空&#10;&#10;AI 生成的内容可能不正确。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"/>
          <a:stretch>
            <a:fillRect/>
          </a:stretch>
        </p:blipFill>
        <p:spPr>
          <a:xfrm>
            <a:off x="0" y="1078720"/>
            <a:ext cx="12192000" cy="577928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idx="287312130" hasCustomPrompt="1"/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isteX0" fmla="*/ 0 w 12192000"/>
              <a:gd name="connsiteY0" fmla="*/ 0 h 6858000"/>
              <a:gd name="connisteX1" fmla="*/ 12192000 w 12192000"/>
              <a:gd name="connsiteY1" fmla="*/ 0 h 6858000"/>
              <a:gd name="connisteX2" fmla="*/ 12192000 w 12192000"/>
              <a:gd name="connsiteY2" fmla="*/ 6858000 h 6858000"/>
              <a:gd name="connisteX3" fmla="*/ 0 w 12192000"/>
              <a:gd name="connsiteY3" fmla="*/ 6858000 h 6858000"/>
              <a:gd name="connisteX4" fmla="*/ 0 w 12192000"/>
              <a:gd name="connsiteY4" fmla="*/ 0 h 6858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7" name="标题 1"/>
          <p:cNvSpPr>
            <a:spLocks noGrp="1"/>
          </p:cNvSpPr>
          <p:nvPr>
            <p:ph type="title" idx="17826049" hasCustomPrompt="1"/>
            <p:custDataLst>
              <p:tags r:id="rId5"/>
            </p:custDataLst>
          </p:nvPr>
        </p:nvSpPr>
        <p:spPr>
          <a:xfrm>
            <a:off x="1903942" y="3530600"/>
            <a:ext cx="8384117" cy="1524000"/>
          </a:xfrm>
        </p:spPr>
        <p:txBody>
          <a:bodyPr vert="horz" lIns="0" tIns="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800" b="0" spc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单击此处添加章节标题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idx="17826561" hasCustomPrompt="1"/>
            <p:custDataLst>
              <p:tags r:id="rId6"/>
            </p:custDataLst>
          </p:nvPr>
        </p:nvSpPr>
        <p:spPr>
          <a:xfrm>
            <a:off x="5332413" y="1905000"/>
            <a:ext cx="1527175" cy="1524000"/>
          </a:xfrm>
        </p:spPr>
        <p:txBody>
          <a:bodyPr vert="horz" wrap="none" lIns="0" tIns="0" rIns="0" bIns="0" anchor="ctr" anchorCtr="0">
            <a:norm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7200" b="1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01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结束页-1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 descr="夜晚的星空&#10;&#10;AI 生成的内容可能不正确。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"/>
          <a:stretch>
            <a:fillRect/>
          </a:stretch>
        </p:blipFill>
        <p:spPr>
          <a:xfrm>
            <a:off x="0" y="1078720"/>
            <a:ext cx="12192000" cy="577928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287312130" hasCustomPrompt="1"/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isteX0" fmla="*/ 0 w 12192000"/>
              <a:gd name="connsiteY0" fmla="*/ 0 h 6858000"/>
              <a:gd name="connisteX1" fmla="*/ 12192000 w 12192000"/>
              <a:gd name="connsiteY1" fmla="*/ 0 h 6858000"/>
              <a:gd name="connisteX2" fmla="*/ 12192000 w 12192000"/>
              <a:gd name="connsiteY2" fmla="*/ 6858000 h 6858000"/>
              <a:gd name="connisteX3" fmla="*/ 0 w 12192000"/>
              <a:gd name="connsiteY3" fmla="*/ 6858000 h 6858000"/>
              <a:gd name="connisteX4" fmla="*/ 0 w 12192000"/>
              <a:gd name="connsiteY4" fmla="*/ 0 h 6858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1" name="Subtitle 10"/>
          <p:cNvSpPr>
            <a:spLocks noGrp="1"/>
          </p:cNvSpPr>
          <p:nvPr>
            <p:ph type="body" idx="17826305" hasCustomPrompt="1"/>
            <p:custDataLst>
              <p:tags r:id="rId5"/>
            </p:custDataLst>
          </p:nvPr>
        </p:nvSpPr>
        <p:spPr>
          <a:xfrm>
            <a:off x="3364971" y="2667000"/>
            <a:ext cx="5449358" cy="457200"/>
          </a:xfrm>
          <a:noFill/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THE END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 idx="17826049" hasCustomPrompt="1"/>
            <p:custDataLst>
              <p:tags r:id="rId6"/>
            </p:custDataLst>
          </p:nvPr>
        </p:nvSpPr>
        <p:spPr>
          <a:xfrm>
            <a:off x="3364089" y="3175000"/>
            <a:ext cx="5451122" cy="1016000"/>
          </a:xfrm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6400" spc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谢谢观看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1-5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Subtitle 10"/>
          <p:cNvSpPr>
            <a:spLocks noGrp="1"/>
          </p:cNvSpPr>
          <p:nvPr>
            <p:ph type="subTitle" idx="17826305" hasCustomPrompt="1"/>
            <p:custDataLst>
              <p:tags r:id="rId5"/>
            </p:custDataLst>
          </p:nvPr>
        </p:nvSpPr>
        <p:spPr>
          <a:xfrm>
            <a:off x="761471" y="2667000"/>
            <a:ext cx="2363258" cy="4572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ctrTitle" idx="17826049" hasCustomPrompt="1"/>
            <p:custDataLst>
              <p:tags r:id="rId6"/>
            </p:custDataLst>
          </p:nvPr>
        </p:nvSpPr>
        <p:spPr>
          <a:xfrm>
            <a:off x="760942" y="3175000"/>
            <a:ext cx="2364317" cy="7620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None/>
              <a:defRPr sz="4800" b="1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319883777" hasCustomPrompt="1"/>
            <p:custDataLst>
              <p:tags r:id="rId7"/>
            </p:custDataLst>
          </p:nvPr>
        </p:nvSpPr>
        <p:spPr>
          <a:xfrm>
            <a:off x="4070350" y="22860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01</a:t>
            </a:r>
            <a:endParaRPr lang="zh-CN" altLang="en-US" smtClean="0"/>
          </a:p>
        </p:txBody>
      </p:sp>
      <p:sp>
        <p:nvSpPr>
          <p:cNvPr id="14" name="装饰  3"/>
          <p:cNvSpPr>
            <a:spLocks noGrp="1"/>
          </p:cNvSpPr>
          <p:nvPr>
            <p:ph type="body" idx="319883522" hasCustomPrompt="1"/>
            <p:custDataLst>
              <p:tags r:id="rId8"/>
            </p:custDataLst>
          </p:nvPr>
        </p:nvSpPr>
        <p:spPr>
          <a:xfrm>
            <a:off x="4851400" y="22098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51446017" hasCustomPrompt="1"/>
            <p:custDataLst>
              <p:tags r:id="rId9"/>
            </p:custDataLst>
          </p:nvPr>
        </p:nvSpPr>
        <p:spPr>
          <a:xfrm>
            <a:off x="5080000" y="21336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319949313" hasCustomPrompt="1"/>
            <p:custDataLst>
              <p:tags r:id="rId10"/>
            </p:custDataLst>
          </p:nvPr>
        </p:nvSpPr>
        <p:spPr>
          <a:xfrm>
            <a:off x="7994650" y="22860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02</a:t>
            </a:r>
            <a:endParaRPr lang="zh-CN" altLang="en-US" smtClean="0"/>
          </a:p>
        </p:txBody>
      </p:sp>
      <p:sp>
        <p:nvSpPr>
          <p:cNvPr id="17" name="装饰  6"/>
          <p:cNvSpPr>
            <a:spLocks noGrp="1"/>
          </p:cNvSpPr>
          <p:nvPr>
            <p:ph type="body" idx="319949058" hasCustomPrompt="1"/>
            <p:custDataLst>
              <p:tags r:id="rId11"/>
            </p:custDataLst>
          </p:nvPr>
        </p:nvSpPr>
        <p:spPr>
          <a:xfrm>
            <a:off x="8775700" y="22098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51511553" hasCustomPrompt="1"/>
            <p:custDataLst>
              <p:tags r:id="rId12"/>
            </p:custDataLst>
          </p:nvPr>
        </p:nvSpPr>
        <p:spPr>
          <a:xfrm>
            <a:off x="9004300" y="21336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320014849" hasCustomPrompt="1"/>
            <p:custDataLst>
              <p:tags r:id="rId13"/>
            </p:custDataLst>
          </p:nvPr>
        </p:nvSpPr>
        <p:spPr>
          <a:xfrm>
            <a:off x="4070350" y="39624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03</a:t>
            </a:r>
            <a:endParaRPr lang="zh-CN" altLang="en-US" smtClean="0"/>
          </a:p>
        </p:txBody>
      </p:sp>
      <p:sp>
        <p:nvSpPr>
          <p:cNvPr id="20" name="装饰  9"/>
          <p:cNvSpPr>
            <a:spLocks noGrp="1"/>
          </p:cNvSpPr>
          <p:nvPr>
            <p:ph type="body" idx="320014594" hasCustomPrompt="1"/>
            <p:custDataLst>
              <p:tags r:id="rId14"/>
            </p:custDataLst>
          </p:nvPr>
        </p:nvSpPr>
        <p:spPr>
          <a:xfrm>
            <a:off x="4851400" y="38862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51577089" hasCustomPrompt="1"/>
            <p:custDataLst>
              <p:tags r:id="rId15"/>
            </p:custDataLst>
          </p:nvPr>
        </p:nvSpPr>
        <p:spPr>
          <a:xfrm>
            <a:off x="5080000" y="38100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idx="320080385" hasCustomPrompt="1"/>
            <p:custDataLst>
              <p:tags r:id="rId16"/>
            </p:custDataLst>
          </p:nvPr>
        </p:nvSpPr>
        <p:spPr>
          <a:xfrm>
            <a:off x="7994650" y="39624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04</a:t>
            </a:r>
            <a:endParaRPr lang="zh-CN" altLang="en-US" smtClean="0"/>
          </a:p>
        </p:txBody>
      </p:sp>
      <p:sp>
        <p:nvSpPr>
          <p:cNvPr id="23" name="装饰  2"/>
          <p:cNvSpPr>
            <a:spLocks noGrp="1"/>
          </p:cNvSpPr>
          <p:nvPr>
            <p:ph type="body" idx="320080130" hasCustomPrompt="1"/>
            <p:custDataLst>
              <p:tags r:id="rId17"/>
            </p:custDataLst>
          </p:nvPr>
        </p:nvSpPr>
        <p:spPr>
          <a:xfrm>
            <a:off x="8775700" y="38862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4" name="Text Placeholder 23"/>
          <p:cNvSpPr>
            <a:spLocks noGrp="1"/>
          </p:cNvSpPr>
          <p:nvPr>
            <p:ph type="body" idx="51642625" hasCustomPrompt="1"/>
            <p:custDataLst>
              <p:tags r:id="rId18"/>
            </p:custDataLst>
          </p:nvPr>
        </p:nvSpPr>
        <p:spPr>
          <a:xfrm>
            <a:off x="9004300" y="38100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本卡片-4_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idx="16385" hasCustomPrompt="1"/>
            <p:custDataLst>
              <p:tags r:id="rId2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7" name="装饰  6"/>
          <p:cNvSpPr>
            <a:spLocks noGrp="1"/>
          </p:cNvSpPr>
          <p:nvPr>
            <p:ph type="body" idx="16392" hasCustomPrompt="1"/>
            <p:custDataLst>
              <p:tags r:id="rId3"/>
            </p:custDataLst>
          </p:nvPr>
        </p:nvSpPr>
        <p:spPr>
          <a:xfrm>
            <a:off x="609600" y="1524000"/>
            <a:ext cx="3454400" cy="4724400"/>
          </a:xfrm>
          <a:custGeom>
            <a:avLst/>
            <a:gdLst>
              <a:gd name="connisteX0" fmla="*/ 0 w 3454400"/>
              <a:gd name="connsiteY0" fmla="*/ 203200 h 4724400"/>
              <a:gd name="connisteX1" fmla="*/ 203200 w 3454400"/>
              <a:gd name="connsiteY1" fmla="*/ 0 h 4724400"/>
              <a:gd name="connisteX2" fmla="*/ 3251200 w 3454400"/>
              <a:gd name="connsiteY2" fmla="*/ 0 h 4724400"/>
              <a:gd name="connisteX3" fmla="*/ 3454400 w 3454400"/>
              <a:gd name="connsiteY3" fmla="*/ 203200 h 4724400"/>
              <a:gd name="connisteX4" fmla="*/ 3454400 w 3454400"/>
              <a:gd name="connsiteY4" fmla="*/ 4521200 h 4724400"/>
              <a:gd name="connisteX5" fmla="*/ 3251200 w 3454400"/>
              <a:gd name="connsiteY5" fmla="*/ 4724400 h 4724400"/>
              <a:gd name="connisteX6" fmla="*/ 203200 w 3454400"/>
              <a:gd name="connsiteY6" fmla="*/ 4724400 h 4724400"/>
              <a:gd name="connisteX7" fmla="*/ 0 w 3454400"/>
              <a:gd name="connsiteY7" fmla="*/ 4521200 h 4724400"/>
              <a:gd name="connisteX8" fmla="*/ 0 w 3454400"/>
              <a:gd name="connsiteY8" fmla="*/ 203200 h 472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3454400" h="47244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4521200"/>
                </a:lnTo>
                <a:cubicBezTo>
                  <a:pt x="3454400" y="4633424"/>
                  <a:pt x="3363424" y="4724400"/>
                  <a:pt x="3251200" y="4724400"/>
                </a:cubicBezTo>
                <a:lnTo>
                  <a:pt x="203200" y="4724400"/>
                </a:lnTo>
                <a:cubicBezTo>
                  <a:pt x="90976" y="4724400"/>
                  <a:pt x="0" y="4633424"/>
                  <a:pt x="0" y="45212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16386" hasCustomPrompt="1"/>
            <p:custDataLst>
              <p:tags r:id="rId4"/>
            </p:custDataLst>
          </p:nvPr>
        </p:nvSpPr>
        <p:spPr>
          <a:xfrm>
            <a:off x="914400" y="2082800"/>
            <a:ext cx="2844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单击添加项标题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6387" hasCustomPrompt="1"/>
            <p:custDataLst>
              <p:tags r:id="rId5"/>
            </p:custDataLst>
          </p:nvPr>
        </p:nvSpPr>
        <p:spPr>
          <a:xfrm>
            <a:off x="914400" y="2641600"/>
            <a:ext cx="2844800" cy="3048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4" name="装饰  9"/>
          <p:cNvSpPr>
            <a:spLocks noGrp="1"/>
          </p:cNvSpPr>
          <p:nvPr>
            <p:ph type="body" idx="16393" hasCustomPrompt="1"/>
            <p:custDataLst>
              <p:tags r:id="rId6"/>
            </p:custDataLst>
          </p:nvPr>
        </p:nvSpPr>
        <p:spPr>
          <a:xfrm>
            <a:off x="4368800" y="1524000"/>
            <a:ext cx="3454400" cy="4724400"/>
          </a:xfrm>
          <a:custGeom>
            <a:avLst/>
            <a:gdLst>
              <a:gd name="connisteX0" fmla="*/ 0 w 3454400"/>
              <a:gd name="connsiteY0" fmla="*/ 203200 h 4724400"/>
              <a:gd name="connisteX1" fmla="*/ 203200 w 3454400"/>
              <a:gd name="connsiteY1" fmla="*/ 0 h 4724400"/>
              <a:gd name="connisteX2" fmla="*/ 3251200 w 3454400"/>
              <a:gd name="connsiteY2" fmla="*/ 0 h 4724400"/>
              <a:gd name="connisteX3" fmla="*/ 3454400 w 3454400"/>
              <a:gd name="connsiteY3" fmla="*/ 203200 h 4724400"/>
              <a:gd name="connisteX4" fmla="*/ 3454400 w 3454400"/>
              <a:gd name="connsiteY4" fmla="*/ 4521200 h 4724400"/>
              <a:gd name="connisteX5" fmla="*/ 3251200 w 3454400"/>
              <a:gd name="connsiteY5" fmla="*/ 4724400 h 4724400"/>
              <a:gd name="connisteX6" fmla="*/ 203200 w 3454400"/>
              <a:gd name="connsiteY6" fmla="*/ 4724400 h 4724400"/>
              <a:gd name="connisteX7" fmla="*/ 0 w 3454400"/>
              <a:gd name="connsiteY7" fmla="*/ 4521200 h 4724400"/>
              <a:gd name="connisteX8" fmla="*/ 0 w 3454400"/>
              <a:gd name="connsiteY8" fmla="*/ 203200 h 472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3454400" h="47244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4521200"/>
                </a:lnTo>
                <a:cubicBezTo>
                  <a:pt x="3454400" y="4633424"/>
                  <a:pt x="3363424" y="4724400"/>
                  <a:pt x="3251200" y="4724400"/>
                </a:cubicBezTo>
                <a:lnTo>
                  <a:pt x="203200" y="4724400"/>
                </a:lnTo>
                <a:cubicBezTo>
                  <a:pt x="90976" y="4724400"/>
                  <a:pt x="0" y="4633424"/>
                  <a:pt x="0" y="45212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6388" hasCustomPrompt="1"/>
            <p:custDataLst>
              <p:tags r:id="rId7"/>
            </p:custDataLst>
          </p:nvPr>
        </p:nvSpPr>
        <p:spPr>
          <a:xfrm>
            <a:off x="4673600" y="2082800"/>
            <a:ext cx="2844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单击添加项标题</a:t>
            </a:r>
            <a:endParaRPr lang="zh-CN" altLang="en-US" smtClean="0"/>
          </a:p>
        </p:txBody>
      </p:sp>
      <p:sp>
        <p:nvSpPr>
          <p:cNvPr id="22" name="文本占位符 21"/>
          <p:cNvSpPr>
            <a:spLocks noGrp="1"/>
          </p:cNvSpPr>
          <p:nvPr>
            <p:ph type="body" idx="16389" hasCustomPrompt="1"/>
            <p:custDataLst>
              <p:tags r:id="rId8"/>
            </p:custDataLst>
          </p:nvPr>
        </p:nvSpPr>
        <p:spPr>
          <a:xfrm>
            <a:off x="4673600" y="2641600"/>
            <a:ext cx="2844800" cy="3048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23" name="装饰  2"/>
          <p:cNvSpPr>
            <a:spLocks noGrp="1"/>
          </p:cNvSpPr>
          <p:nvPr>
            <p:ph type="body" idx="16394" hasCustomPrompt="1"/>
            <p:custDataLst>
              <p:tags r:id="rId9"/>
            </p:custDataLst>
          </p:nvPr>
        </p:nvSpPr>
        <p:spPr>
          <a:xfrm>
            <a:off x="8128000" y="1524000"/>
            <a:ext cx="3454400" cy="4724400"/>
          </a:xfrm>
          <a:custGeom>
            <a:avLst/>
            <a:gdLst>
              <a:gd name="connisteX0" fmla="*/ 0 w 3454400"/>
              <a:gd name="connsiteY0" fmla="*/ 203200 h 4724400"/>
              <a:gd name="connisteX1" fmla="*/ 203200 w 3454400"/>
              <a:gd name="connsiteY1" fmla="*/ 0 h 4724400"/>
              <a:gd name="connisteX2" fmla="*/ 3251200 w 3454400"/>
              <a:gd name="connsiteY2" fmla="*/ 0 h 4724400"/>
              <a:gd name="connisteX3" fmla="*/ 3454400 w 3454400"/>
              <a:gd name="connsiteY3" fmla="*/ 203200 h 4724400"/>
              <a:gd name="connisteX4" fmla="*/ 3454400 w 3454400"/>
              <a:gd name="connsiteY4" fmla="*/ 4521200 h 4724400"/>
              <a:gd name="connisteX5" fmla="*/ 3251200 w 3454400"/>
              <a:gd name="connsiteY5" fmla="*/ 4724400 h 4724400"/>
              <a:gd name="connisteX6" fmla="*/ 203200 w 3454400"/>
              <a:gd name="connsiteY6" fmla="*/ 4724400 h 4724400"/>
              <a:gd name="connisteX7" fmla="*/ 0 w 3454400"/>
              <a:gd name="connsiteY7" fmla="*/ 4521200 h 4724400"/>
              <a:gd name="connisteX8" fmla="*/ 0 w 3454400"/>
              <a:gd name="connsiteY8" fmla="*/ 203200 h 472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3454400" h="47244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3251200" y="0"/>
                </a:lnTo>
                <a:cubicBezTo>
                  <a:pt x="3363424" y="0"/>
                  <a:pt x="3454400" y="90976"/>
                  <a:pt x="3454400" y="203200"/>
                </a:cubicBezTo>
                <a:lnTo>
                  <a:pt x="3454400" y="4521200"/>
                </a:lnTo>
                <a:cubicBezTo>
                  <a:pt x="3454400" y="4633424"/>
                  <a:pt x="3363424" y="4724400"/>
                  <a:pt x="3251200" y="4724400"/>
                </a:cubicBezTo>
                <a:lnTo>
                  <a:pt x="203200" y="4724400"/>
                </a:lnTo>
                <a:cubicBezTo>
                  <a:pt x="90976" y="4724400"/>
                  <a:pt x="0" y="4633424"/>
                  <a:pt x="0" y="45212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4" name="文本占位符 23"/>
          <p:cNvSpPr>
            <a:spLocks noGrp="1"/>
          </p:cNvSpPr>
          <p:nvPr>
            <p:ph type="body" idx="16390" hasCustomPrompt="1"/>
            <p:custDataLst>
              <p:tags r:id="rId10"/>
            </p:custDataLst>
          </p:nvPr>
        </p:nvSpPr>
        <p:spPr>
          <a:xfrm>
            <a:off x="8432800" y="2082800"/>
            <a:ext cx="2844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单击添加项标题</a:t>
            </a:r>
            <a:endParaRPr lang="zh-CN" altLang="en-US" smtClean="0"/>
          </a:p>
        </p:txBody>
      </p:sp>
      <p:sp>
        <p:nvSpPr>
          <p:cNvPr id="25" name="文本占位符 24"/>
          <p:cNvSpPr>
            <a:spLocks noGrp="1"/>
          </p:cNvSpPr>
          <p:nvPr>
            <p:ph type="body" idx="16391" hasCustomPrompt="1"/>
            <p:custDataLst>
              <p:tags r:id="rId11"/>
            </p:custDataLst>
          </p:nvPr>
        </p:nvSpPr>
        <p:spPr>
          <a:xfrm>
            <a:off x="8432800" y="2641600"/>
            <a:ext cx="2844800" cy="3048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一段文本-1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idx="16385" hasCustomPrompt="1"/>
            <p:custDataLst>
              <p:tags r:id="rId2"/>
            </p:custDataLst>
          </p:nvPr>
        </p:nvSpPr>
        <p:spPr>
          <a:xfrm>
            <a:off x="1219200" y="2590800"/>
            <a:ext cx="97536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6386" hasCustomPrompt="1"/>
            <p:custDataLst>
              <p:tags r:id="rId3"/>
            </p:custDataLst>
          </p:nvPr>
        </p:nvSpPr>
        <p:spPr>
          <a:xfrm>
            <a:off x="1219200" y="3352800"/>
            <a:ext cx="9753600" cy="9144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列大数字配文-19_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6385" hasCustomPrompt="1"/>
            <p:custDataLst>
              <p:tags r:id="rId2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6387" hasCustomPrompt="1"/>
            <p:custDataLst>
              <p:tags r:id="rId3"/>
            </p:custDataLst>
          </p:nvPr>
        </p:nvSpPr>
        <p:spPr>
          <a:xfrm>
            <a:off x="609600" y="1892300"/>
            <a:ext cx="3251200" cy="1334008"/>
          </a:xfrm>
          <a:noFill/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8000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80%</a:t>
            </a:r>
            <a:endParaRPr lang="zh-CN" altLang="en-US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6386" hasCustomPrompt="1"/>
            <p:custDataLst>
              <p:tags r:id="rId4"/>
            </p:custDataLst>
          </p:nvPr>
        </p:nvSpPr>
        <p:spPr>
          <a:xfrm>
            <a:off x="609600" y="3531108"/>
            <a:ext cx="32512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6388" hasCustomPrompt="1"/>
            <p:custDataLst>
              <p:tags r:id="rId5"/>
            </p:custDataLst>
          </p:nvPr>
        </p:nvSpPr>
        <p:spPr>
          <a:xfrm>
            <a:off x="609600" y="4039108"/>
            <a:ext cx="3251200" cy="18288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6390" hasCustomPrompt="1"/>
            <p:custDataLst>
              <p:tags r:id="rId6"/>
            </p:custDataLst>
          </p:nvPr>
        </p:nvSpPr>
        <p:spPr>
          <a:xfrm>
            <a:off x="4470400" y="1892300"/>
            <a:ext cx="3251200" cy="1334008"/>
          </a:xfrm>
          <a:noFill/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8000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10W</a:t>
            </a:r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6389" hasCustomPrompt="1"/>
            <p:custDataLst>
              <p:tags r:id="rId7"/>
            </p:custDataLst>
          </p:nvPr>
        </p:nvSpPr>
        <p:spPr>
          <a:xfrm>
            <a:off x="4470400" y="3531108"/>
            <a:ext cx="32512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6391" hasCustomPrompt="1"/>
            <p:custDataLst>
              <p:tags r:id="rId8"/>
            </p:custDataLst>
          </p:nvPr>
        </p:nvSpPr>
        <p:spPr>
          <a:xfrm>
            <a:off x="4470400" y="4039108"/>
            <a:ext cx="3251200" cy="18288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6393" hasCustomPrompt="1"/>
            <p:custDataLst>
              <p:tags r:id="rId9"/>
            </p:custDataLst>
          </p:nvPr>
        </p:nvSpPr>
        <p:spPr>
          <a:xfrm>
            <a:off x="8331200" y="1892300"/>
            <a:ext cx="3251200" cy="1334008"/>
          </a:xfrm>
          <a:noFill/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8000" b="1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1/2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6392" hasCustomPrompt="1"/>
            <p:custDataLst>
              <p:tags r:id="rId10"/>
            </p:custDataLst>
          </p:nvPr>
        </p:nvSpPr>
        <p:spPr>
          <a:xfrm>
            <a:off x="8331200" y="3531108"/>
            <a:ext cx="32512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94" hasCustomPrompt="1"/>
            <p:custDataLst>
              <p:tags r:id="rId11"/>
            </p:custDataLst>
          </p:nvPr>
        </p:nvSpPr>
        <p:spPr>
          <a:xfrm>
            <a:off x="8331200" y="4039108"/>
            <a:ext cx="3251200" cy="18288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宫格文本-7_6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16385" hasCustomPrompt="1"/>
            <p:custDataLst>
              <p:tags r:id="rId2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6386" hasCustomPrompt="1"/>
            <p:custDataLst>
              <p:tags r:id="rId3"/>
            </p:custDataLst>
          </p:nvPr>
        </p:nvSpPr>
        <p:spPr>
          <a:xfrm>
            <a:off x="609600" y="1879600"/>
            <a:ext cx="3352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6387" hasCustomPrompt="1"/>
            <p:custDataLst>
              <p:tags r:id="rId4"/>
            </p:custDataLst>
          </p:nvPr>
        </p:nvSpPr>
        <p:spPr>
          <a:xfrm>
            <a:off x="609600" y="2438400"/>
            <a:ext cx="33528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9" name="文本占位符 8"/>
          <p:cNvSpPr>
            <a:spLocks noGrp="1"/>
          </p:cNvSpPr>
          <p:nvPr>
            <p:ph type="body" idx="16388" hasCustomPrompt="1"/>
            <p:custDataLst>
              <p:tags r:id="rId5"/>
            </p:custDataLst>
          </p:nvPr>
        </p:nvSpPr>
        <p:spPr>
          <a:xfrm>
            <a:off x="4419600" y="1879600"/>
            <a:ext cx="3352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6389" hasCustomPrompt="1"/>
            <p:custDataLst>
              <p:tags r:id="rId6"/>
            </p:custDataLst>
          </p:nvPr>
        </p:nvSpPr>
        <p:spPr>
          <a:xfrm>
            <a:off x="4419600" y="2438400"/>
            <a:ext cx="33528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6390" hasCustomPrompt="1"/>
            <p:custDataLst>
              <p:tags r:id="rId7"/>
            </p:custDataLst>
          </p:nvPr>
        </p:nvSpPr>
        <p:spPr>
          <a:xfrm>
            <a:off x="8229600" y="1879600"/>
            <a:ext cx="3352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2" name="文本占位符 11"/>
          <p:cNvSpPr>
            <a:spLocks noGrp="1"/>
          </p:cNvSpPr>
          <p:nvPr>
            <p:ph type="body" idx="16391" hasCustomPrompt="1"/>
            <p:custDataLst>
              <p:tags r:id="rId8"/>
            </p:custDataLst>
          </p:nvPr>
        </p:nvSpPr>
        <p:spPr>
          <a:xfrm>
            <a:off x="8229600" y="2438400"/>
            <a:ext cx="33528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6392" hasCustomPrompt="1"/>
            <p:custDataLst>
              <p:tags r:id="rId9"/>
            </p:custDataLst>
          </p:nvPr>
        </p:nvSpPr>
        <p:spPr>
          <a:xfrm>
            <a:off x="609600" y="4114800"/>
            <a:ext cx="3352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6393" hasCustomPrompt="1"/>
            <p:custDataLst>
              <p:tags r:id="rId10"/>
            </p:custDataLst>
          </p:nvPr>
        </p:nvSpPr>
        <p:spPr>
          <a:xfrm>
            <a:off x="609600" y="4673600"/>
            <a:ext cx="33528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94" hasCustomPrompt="1"/>
            <p:custDataLst>
              <p:tags r:id="rId11"/>
            </p:custDataLst>
          </p:nvPr>
        </p:nvSpPr>
        <p:spPr>
          <a:xfrm>
            <a:off x="4419600" y="4114800"/>
            <a:ext cx="3352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6395" hasCustomPrompt="1"/>
            <p:custDataLst>
              <p:tags r:id="rId12"/>
            </p:custDataLst>
          </p:nvPr>
        </p:nvSpPr>
        <p:spPr>
          <a:xfrm>
            <a:off x="4419600" y="4673600"/>
            <a:ext cx="33528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6396" hasCustomPrompt="1"/>
            <p:custDataLst>
              <p:tags r:id="rId13"/>
            </p:custDataLst>
          </p:nvPr>
        </p:nvSpPr>
        <p:spPr>
          <a:xfrm>
            <a:off x="8229600" y="4114800"/>
            <a:ext cx="3352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397" hasCustomPrompt="1"/>
            <p:custDataLst>
              <p:tags r:id="rId14"/>
            </p:custDataLst>
          </p:nvPr>
        </p:nvSpPr>
        <p:spPr>
          <a:xfrm>
            <a:off x="8229600" y="4673600"/>
            <a:ext cx="33528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行文本-2_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idx="16385" hasCustomPrompt="1"/>
            <p:custDataLst>
              <p:tags r:id="rId2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7" name="装饰  6"/>
          <p:cNvSpPr>
            <a:spLocks noGrp="1"/>
          </p:cNvSpPr>
          <p:nvPr>
            <p:ph type="body" idx="16392" hasCustomPrompt="1"/>
            <p:custDataLst>
              <p:tags r:id="rId3"/>
            </p:custDataLst>
          </p:nvPr>
        </p:nvSpPr>
        <p:spPr>
          <a:xfrm>
            <a:off x="609600" y="1524000"/>
            <a:ext cx="10972800" cy="1473200"/>
          </a:xfrm>
          <a:custGeom>
            <a:avLst/>
            <a:gdLst>
              <a:gd name="connisteX0" fmla="*/ 0 w 10972800"/>
              <a:gd name="connsiteY0" fmla="*/ 203200 h 1473200"/>
              <a:gd name="connisteX1" fmla="*/ 203200 w 10972800"/>
              <a:gd name="connsiteY1" fmla="*/ 0 h 1473200"/>
              <a:gd name="connisteX2" fmla="*/ 10769600 w 10972800"/>
              <a:gd name="connsiteY2" fmla="*/ 0 h 1473200"/>
              <a:gd name="connisteX3" fmla="*/ 10972800 w 10972800"/>
              <a:gd name="connsiteY3" fmla="*/ 203200 h 1473200"/>
              <a:gd name="connisteX4" fmla="*/ 10972800 w 10972800"/>
              <a:gd name="connsiteY4" fmla="*/ 1270000 h 1473200"/>
              <a:gd name="connisteX5" fmla="*/ 10769600 w 10972800"/>
              <a:gd name="connsiteY5" fmla="*/ 1473200 h 1473200"/>
              <a:gd name="connisteX6" fmla="*/ 203200 w 10972800"/>
              <a:gd name="connsiteY6" fmla="*/ 1473200 h 1473200"/>
              <a:gd name="connisteX7" fmla="*/ 0 w 10972800"/>
              <a:gd name="connsiteY7" fmla="*/ 1270000 h 1473200"/>
              <a:gd name="connisteX8" fmla="*/ 0 w 10972800"/>
              <a:gd name="connsiteY8" fmla="*/ 203200 h 1473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14732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1270000"/>
                </a:lnTo>
                <a:cubicBezTo>
                  <a:pt x="10972800" y="1382224"/>
                  <a:pt x="10881824" y="1473200"/>
                  <a:pt x="10769600" y="1473200"/>
                </a:cubicBezTo>
                <a:lnTo>
                  <a:pt x="203200" y="1473200"/>
                </a:lnTo>
                <a:cubicBezTo>
                  <a:pt x="90976" y="1473200"/>
                  <a:pt x="0" y="1382224"/>
                  <a:pt x="0" y="12700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16387" hasCustomPrompt="1"/>
            <p:custDataLst>
              <p:tags r:id="rId4"/>
            </p:custDataLst>
          </p:nvPr>
        </p:nvSpPr>
        <p:spPr>
          <a:xfrm>
            <a:off x="933450" y="1892300"/>
            <a:ext cx="876300" cy="7366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58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01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6386" hasCustomPrompt="1"/>
            <p:custDataLst>
              <p:tags r:id="rId5"/>
            </p:custDataLst>
          </p:nvPr>
        </p:nvSpPr>
        <p:spPr>
          <a:xfrm>
            <a:off x="2082800" y="1955800"/>
            <a:ext cx="9194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4" name="装饰  9"/>
          <p:cNvSpPr>
            <a:spLocks noGrp="1"/>
          </p:cNvSpPr>
          <p:nvPr>
            <p:ph type="body" idx="16393" hasCustomPrompt="1"/>
            <p:custDataLst>
              <p:tags r:id="rId6"/>
            </p:custDataLst>
          </p:nvPr>
        </p:nvSpPr>
        <p:spPr>
          <a:xfrm>
            <a:off x="609600" y="3149600"/>
            <a:ext cx="10972800" cy="1473200"/>
          </a:xfrm>
          <a:custGeom>
            <a:avLst/>
            <a:gdLst>
              <a:gd name="connisteX0" fmla="*/ 0 w 10972800"/>
              <a:gd name="connsiteY0" fmla="*/ 203200 h 1473200"/>
              <a:gd name="connisteX1" fmla="*/ 203200 w 10972800"/>
              <a:gd name="connsiteY1" fmla="*/ 0 h 1473200"/>
              <a:gd name="connisteX2" fmla="*/ 10769600 w 10972800"/>
              <a:gd name="connsiteY2" fmla="*/ 0 h 1473200"/>
              <a:gd name="connisteX3" fmla="*/ 10972800 w 10972800"/>
              <a:gd name="connsiteY3" fmla="*/ 203200 h 1473200"/>
              <a:gd name="connisteX4" fmla="*/ 10972800 w 10972800"/>
              <a:gd name="connsiteY4" fmla="*/ 1270000 h 1473200"/>
              <a:gd name="connisteX5" fmla="*/ 10769600 w 10972800"/>
              <a:gd name="connsiteY5" fmla="*/ 1473200 h 1473200"/>
              <a:gd name="connisteX6" fmla="*/ 203200 w 10972800"/>
              <a:gd name="connsiteY6" fmla="*/ 1473200 h 1473200"/>
              <a:gd name="connisteX7" fmla="*/ 0 w 10972800"/>
              <a:gd name="connsiteY7" fmla="*/ 1270000 h 1473200"/>
              <a:gd name="connisteX8" fmla="*/ 0 w 10972800"/>
              <a:gd name="connsiteY8" fmla="*/ 203200 h 1473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14732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1270000"/>
                </a:lnTo>
                <a:cubicBezTo>
                  <a:pt x="10972800" y="1382224"/>
                  <a:pt x="10881824" y="1473200"/>
                  <a:pt x="10769600" y="1473200"/>
                </a:cubicBezTo>
                <a:lnTo>
                  <a:pt x="203200" y="1473200"/>
                </a:lnTo>
                <a:cubicBezTo>
                  <a:pt x="90976" y="1473200"/>
                  <a:pt x="0" y="1382224"/>
                  <a:pt x="0" y="12700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5" name="文本占位符 4"/>
          <p:cNvSpPr>
            <a:spLocks noGrp="1"/>
          </p:cNvSpPr>
          <p:nvPr>
            <p:ph type="body" idx="16389" hasCustomPrompt="1"/>
            <p:custDataLst>
              <p:tags r:id="rId7"/>
            </p:custDataLst>
          </p:nvPr>
        </p:nvSpPr>
        <p:spPr>
          <a:xfrm>
            <a:off x="933450" y="3517900"/>
            <a:ext cx="876300" cy="7366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58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02</a:t>
            </a:r>
            <a:endParaRPr lang="zh-CN" altLang="en-US"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idx="16388" hasCustomPrompt="1"/>
            <p:custDataLst>
              <p:tags r:id="rId8"/>
            </p:custDataLst>
          </p:nvPr>
        </p:nvSpPr>
        <p:spPr>
          <a:xfrm>
            <a:off x="2082800" y="3581400"/>
            <a:ext cx="9194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22" name="装饰  2"/>
          <p:cNvSpPr>
            <a:spLocks noGrp="1"/>
          </p:cNvSpPr>
          <p:nvPr>
            <p:ph type="body" idx="16394" hasCustomPrompt="1"/>
            <p:custDataLst>
              <p:tags r:id="rId9"/>
            </p:custDataLst>
          </p:nvPr>
        </p:nvSpPr>
        <p:spPr>
          <a:xfrm>
            <a:off x="609600" y="4775200"/>
            <a:ext cx="10972800" cy="1473200"/>
          </a:xfrm>
          <a:custGeom>
            <a:avLst/>
            <a:gdLst>
              <a:gd name="connisteX0" fmla="*/ 0 w 10972800"/>
              <a:gd name="connsiteY0" fmla="*/ 203200 h 1473200"/>
              <a:gd name="connisteX1" fmla="*/ 203200 w 10972800"/>
              <a:gd name="connsiteY1" fmla="*/ 0 h 1473200"/>
              <a:gd name="connisteX2" fmla="*/ 10769600 w 10972800"/>
              <a:gd name="connsiteY2" fmla="*/ 0 h 1473200"/>
              <a:gd name="connisteX3" fmla="*/ 10972800 w 10972800"/>
              <a:gd name="connsiteY3" fmla="*/ 203200 h 1473200"/>
              <a:gd name="connisteX4" fmla="*/ 10972800 w 10972800"/>
              <a:gd name="connsiteY4" fmla="*/ 1270000 h 1473200"/>
              <a:gd name="connisteX5" fmla="*/ 10769600 w 10972800"/>
              <a:gd name="connsiteY5" fmla="*/ 1473200 h 1473200"/>
              <a:gd name="connisteX6" fmla="*/ 203200 w 10972800"/>
              <a:gd name="connsiteY6" fmla="*/ 1473200 h 1473200"/>
              <a:gd name="connisteX7" fmla="*/ 0 w 10972800"/>
              <a:gd name="connsiteY7" fmla="*/ 1270000 h 1473200"/>
              <a:gd name="connisteX8" fmla="*/ 0 w 10972800"/>
              <a:gd name="connsiteY8" fmla="*/ 203200 h 1473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14732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1270000"/>
                </a:lnTo>
                <a:cubicBezTo>
                  <a:pt x="10972800" y="1382224"/>
                  <a:pt x="10881824" y="1473200"/>
                  <a:pt x="10769600" y="1473200"/>
                </a:cubicBezTo>
                <a:lnTo>
                  <a:pt x="203200" y="1473200"/>
                </a:lnTo>
                <a:cubicBezTo>
                  <a:pt x="90976" y="1473200"/>
                  <a:pt x="0" y="1382224"/>
                  <a:pt x="0" y="12700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3" name="文本占位符 22"/>
          <p:cNvSpPr>
            <a:spLocks noGrp="1"/>
          </p:cNvSpPr>
          <p:nvPr>
            <p:ph type="body" idx="16391" hasCustomPrompt="1"/>
            <p:custDataLst>
              <p:tags r:id="rId10"/>
            </p:custDataLst>
          </p:nvPr>
        </p:nvSpPr>
        <p:spPr>
          <a:xfrm>
            <a:off x="933450" y="5143500"/>
            <a:ext cx="876300" cy="7366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58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03</a:t>
            </a:r>
            <a:endParaRPr lang="zh-CN" altLang="en-US" smtClean="0"/>
          </a:p>
        </p:txBody>
      </p:sp>
      <p:sp>
        <p:nvSpPr>
          <p:cNvPr id="24" name="文本占位符 23"/>
          <p:cNvSpPr>
            <a:spLocks noGrp="1"/>
          </p:cNvSpPr>
          <p:nvPr>
            <p:ph type="body" idx="16390" hasCustomPrompt="1"/>
            <p:custDataLst>
              <p:tags r:id="rId11"/>
            </p:custDataLst>
          </p:nvPr>
        </p:nvSpPr>
        <p:spPr>
          <a:xfrm>
            <a:off x="2082800" y="5207000"/>
            <a:ext cx="9194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35_35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idx="16388" hasCustomPrompt="1"/>
            <p:custDataLst>
              <p:tags r:id="rId6"/>
            </p:custDataLst>
          </p:nvPr>
        </p:nvSpPr>
        <p:spPr>
          <a:xfrm>
            <a:off x="628650" y="2057400"/>
            <a:ext cx="723900" cy="6096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8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01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6386" hasCustomPrompt="1"/>
            <p:custDataLst>
              <p:tags r:id="rId7"/>
            </p:custDataLst>
          </p:nvPr>
        </p:nvSpPr>
        <p:spPr>
          <a:xfrm>
            <a:off x="1574800" y="1981200"/>
            <a:ext cx="42926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7" hasCustomPrompt="1"/>
            <p:custDataLst>
              <p:tags r:id="rId8"/>
            </p:custDataLst>
          </p:nvPr>
        </p:nvSpPr>
        <p:spPr>
          <a:xfrm>
            <a:off x="1574800" y="2438400"/>
            <a:ext cx="42926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91" hasCustomPrompt="1"/>
            <p:custDataLst>
              <p:tags r:id="rId9"/>
            </p:custDataLst>
          </p:nvPr>
        </p:nvSpPr>
        <p:spPr>
          <a:xfrm>
            <a:off x="6343650" y="2057400"/>
            <a:ext cx="723900" cy="6096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8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02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6389" hasCustomPrompt="1"/>
            <p:custDataLst>
              <p:tags r:id="rId10"/>
            </p:custDataLst>
          </p:nvPr>
        </p:nvSpPr>
        <p:spPr>
          <a:xfrm>
            <a:off x="7289800" y="1981200"/>
            <a:ext cx="42926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6390" hasCustomPrompt="1"/>
            <p:custDataLst>
              <p:tags r:id="rId11"/>
            </p:custDataLst>
          </p:nvPr>
        </p:nvSpPr>
        <p:spPr>
          <a:xfrm>
            <a:off x="7289800" y="2438400"/>
            <a:ext cx="42926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394" hasCustomPrompt="1"/>
            <p:custDataLst>
              <p:tags r:id="rId12"/>
            </p:custDataLst>
          </p:nvPr>
        </p:nvSpPr>
        <p:spPr>
          <a:xfrm>
            <a:off x="628650" y="4191000"/>
            <a:ext cx="723900" cy="6096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8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03</a:t>
            </a:r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6392" hasCustomPrompt="1"/>
            <p:custDataLst>
              <p:tags r:id="rId13"/>
            </p:custDataLst>
          </p:nvPr>
        </p:nvSpPr>
        <p:spPr>
          <a:xfrm>
            <a:off x="1574800" y="4114800"/>
            <a:ext cx="42926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6393" hasCustomPrompt="1"/>
            <p:custDataLst>
              <p:tags r:id="rId14"/>
            </p:custDataLst>
          </p:nvPr>
        </p:nvSpPr>
        <p:spPr>
          <a:xfrm>
            <a:off x="1574800" y="4572000"/>
            <a:ext cx="42926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idx="16397" hasCustomPrompt="1"/>
            <p:custDataLst>
              <p:tags r:id="rId15"/>
            </p:custDataLst>
          </p:nvPr>
        </p:nvSpPr>
        <p:spPr>
          <a:xfrm>
            <a:off x="6343650" y="4191000"/>
            <a:ext cx="723900" cy="6096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8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04</a:t>
            </a:r>
            <a:endParaRPr lang="zh-CN" altLang="en-US" smtClean="0"/>
          </a:p>
        </p:txBody>
      </p:sp>
      <p:sp>
        <p:nvSpPr>
          <p:cNvPr id="22" name="文本占位符 21"/>
          <p:cNvSpPr>
            <a:spLocks noGrp="1"/>
          </p:cNvSpPr>
          <p:nvPr>
            <p:ph type="body" idx="16395" hasCustomPrompt="1"/>
            <p:custDataLst>
              <p:tags r:id="rId16"/>
            </p:custDataLst>
          </p:nvPr>
        </p:nvSpPr>
        <p:spPr>
          <a:xfrm>
            <a:off x="7289800" y="4114800"/>
            <a:ext cx="42926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3" name="文本占位符 22"/>
          <p:cNvSpPr>
            <a:spLocks noGrp="1"/>
          </p:cNvSpPr>
          <p:nvPr>
            <p:ph type="body" idx="16396" hasCustomPrompt="1"/>
            <p:custDataLst>
              <p:tags r:id="rId17"/>
            </p:custDataLst>
          </p:nvPr>
        </p:nvSpPr>
        <p:spPr>
          <a:xfrm>
            <a:off x="7289800" y="4572000"/>
            <a:ext cx="42926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行文本-2_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 idx="16385" hasCustomPrompt="1"/>
            <p:custDataLst>
              <p:tags r:id="rId2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9" name="装饰  6"/>
          <p:cNvSpPr>
            <a:spLocks noGrp="1"/>
          </p:cNvSpPr>
          <p:nvPr>
            <p:ph type="body" idx="16394" hasCustomPrompt="1"/>
            <p:custDataLst>
              <p:tags r:id="rId3"/>
            </p:custDataLst>
          </p:nvPr>
        </p:nvSpPr>
        <p:spPr>
          <a:xfrm>
            <a:off x="609600" y="1524000"/>
            <a:ext cx="5334000" cy="2209800"/>
          </a:xfrm>
          <a:custGeom>
            <a:avLst/>
            <a:gdLst>
              <a:gd name="connisteX0" fmla="*/ 0 w 5334000"/>
              <a:gd name="connsiteY0" fmla="*/ 203200 h 2209800"/>
              <a:gd name="connisteX1" fmla="*/ 203200 w 5334000"/>
              <a:gd name="connsiteY1" fmla="*/ 0 h 2209800"/>
              <a:gd name="connisteX2" fmla="*/ 5130800 w 5334000"/>
              <a:gd name="connsiteY2" fmla="*/ 0 h 2209800"/>
              <a:gd name="connisteX3" fmla="*/ 5334000 w 5334000"/>
              <a:gd name="connsiteY3" fmla="*/ 203200 h 2209800"/>
              <a:gd name="connisteX4" fmla="*/ 5334000 w 5334000"/>
              <a:gd name="connsiteY4" fmla="*/ 2006600 h 2209800"/>
              <a:gd name="connisteX5" fmla="*/ 5130800 w 5334000"/>
              <a:gd name="connsiteY5" fmla="*/ 2209800 h 2209800"/>
              <a:gd name="connisteX6" fmla="*/ 203200 w 5334000"/>
              <a:gd name="connsiteY6" fmla="*/ 2209800 h 2209800"/>
              <a:gd name="connisteX7" fmla="*/ 0 w 5334000"/>
              <a:gd name="connsiteY7" fmla="*/ 2006600 h 2209800"/>
              <a:gd name="connisteX8" fmla="*/ 0 w 5334000"/>
              <a:gd name="connsiteY8" fmla="*/ 203200 h 2209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334000" h="2209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5130800" y="0"/>
                </a:lnTo>
                <a:cubicBezTo>
                  <a:pt x="5243024" y="0"/>
                  <a:pt x="5334000" y="90976"/>
                  <a:pt x="5334000" y="203200"/>
                </a:cubicBezTo>
                <a:lnTo>
                  <a:pt x="5334000" y="2006600"/>
                </a:lnTo>
                <a:cubicBezTo>
                  <a:pt x="5334000" y="2118824"/>
                  <a:pt x="5243024" y="2209800"/>
                  <a:pt x="5130800" y="2209800"/>
                </a:cubicBezTo>
                <a:lnTo>
                  <a:pt x="203200" y="2209800"/>
                </a:lnTo>
                <a:cubicBezTo>
                  <a:pt x="90976" y="2209800"/>
                  <a:pt x="0" y="2118824"/>
                  <a:pt x="0" y="20066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6387" hasCustomPrompt="1"/>
            <p:custDataLst>
              <p:tags r:id="rId4"/>
            </p:custDataLst>
          </p:nvPr>
        </p:nvSpPr>
        <p:spPr>
          <a:xfrm>
            <a:off x="933450" y="1955800"/>
            <a:ext cx="876300" cy="7366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58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01</a:t>
            </a:r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6386" hasCustomPrompt="1"/>
            <p:custDataLst>
              <p:tags r:id="rId5"/>
            </p:custDataLst>
          </p:nvPr>
        </p:nvSpPr>
        <p:spPr>
          <a:xfrm>
            <a:off x="2082800" y="1866900"/>
            <a:ext cx="35560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2" name="装饰  9"/>
          <p:cNvSpPr>
            <a:spLocks noGrp="1"/>
          </p:cNvSpPr>
          <p:nvPr>
            <p:ph type="body" idx="16395" hasCustomPrompt="1"/>
            <p:custDataLst>
              <p:tags r:id="rId6"/>
            </p:custDataLst>
          </p:nvPr>
        </p:nvSpPr>
        <p:spPr>
          <a:xfrm>
            <a:off x="6248400" y="1524000"/>
            <a:ext cx="5334000" cy="2209800"/>
          </a:xfrm>
          <a:custGeom>
            <a:avLst/>
            <a:gdLst>
              <a:gd name="connisteX0" fmla="*/ 0 w 5334000"/>
              <a:gd name="connsiteY0" fmla="*/ 203200 h 2209800"/>
              <a:gd name="connisteX1" fmla="*/ 203200 w 5334000"/>
              <a:gd name="connsiteY1" fmla="*/ 0 h 2209800"/>
              <a:gd name="connisteX2" fmla="*/ 5130800 w 5334000"/>
              <a:gd name="connsiteY2" fmla="*/ 0 h 2209800"/>
              <a:gd name="connisteX3" fmla="*/ 5334000 w 5334000"/>
              <a:gd name="connsiteY3" fmla="*/ 203200 h 2209800"/>
              <a:gd name="connisteX4" fmla="*/ 5334000 w 5334000"/>
              <a:gd name="connsiteY4" fmla="*/ 2006600 h 2209800"/>
              <a:gd name="connisteX5" fmla="*/ 5130800 w 5334000"/>
              <a:gd name="connsiteY5" fmla="*/ 2209800 h 2209800"/>
              <a:gd name="connisteX6" fmla="*/ 203200 w 5334000"/>
              <a:gd name="connsiteY6" fmla="*/ 2209800 h 2209800"/>
              <a:gd name="connisteX7" fmla="*/ 0 w 5334000"/>
              <a:gd name="connsiteY7" fmla="*/ 2006600 h 2209800"/>
              <a:gd name="connisteX8" fmla="*/ 0 w 5334000"/>
              <a:gd name="connsiteY8" fmla="*/ 203200 h 2209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334000" h="2209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5130800" y="0"/>
                </a:lnTo>
                <a:cubicBezTo>
                  <a:pt x="5243024" y="0"/>
                  <a:pt x="5334000" y="90976"/>
                  <a:pt x="5334000" y="203200"/>
                </a:cubicBezTo>
                <a:lnTo>
                  <a:pt x="5334000" y="2006600"/>
                </a:lnTo>
                <a:cubicBezTo>
                  <a:pt x="5334000" y="2118824"/>
                  <a:pt x="5243024" y="2209800"/>
                  <a:pt x="5130800" y="2209800"/>
                </a:cubicBezTo>
                <a:lnTo>
                  <a:pt x="203200" y="2209800"/>
                </a:lnTo>
                <a:cubicBezTo>
                  <a:pt x="90976" y="2209800"/>
                  <a:pt x="0" y="2118824"/>
                  <a:pt x="0" y="20066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6389" hasCustomPrompt="1"/>
            <p:custDataLst>
              <p:tags r:id="rId7"/>
            </p:custDataLst>
          </p:nvPr>
        </p:nvSpPr>
        <p:spPr>
          <a:xfrm>
            <a:off x="6572250" y="1955800"/>
            <a:ext cx="876300" cy="7366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58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02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8" hasCustomPrompt="1"/>
            <p:custDataLst>
              <p:tags r:id="rId8"/>
            </p:custDataLst>
          </p:nvPr>
        </p:nvSpPr>
        <p:spPr>
          <a:xfrm>
            <a:off x="7721600" y="1866900"/>
            <a:ext cx="35560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5" name="装饰  2"/>
          <p:cNvSpPr>
            <a:spLocks noGrp="1"/>
          </p:cNvSpPr>
          <p:nvPr>
            <p:ph type="body" idx="16396" hasCustomPrompt="1"/>
            <p:custDataLst>
              <p:tags r:id="rId9"/>
            </p:custDataLst>
          </p:nvPr>
        </p:nvSpPr>
        <p:spPr>
          <a:xfrm>
            <a:off x="609600" y="4038600"/>
            <a:ext cx="5334000" cy="2209800"/>
          </a:xfrm>
          <a:custGeom>
            <a:avLst/>
            <a:gdLst>
              <a:gd name="connisteX0" fmla="*/ 0 w 5334000"/>
              <a:gd name="connsiteY0" fmla="*/ 203200 h 2209800"/>
              <a:gd name="connisteX1" fmla="*/ 203200 w 5334000"/>
              <a:gd name="connsiteY1" fmla="*/ 0 h 2209800"/>
              <a:gd name="connisteX2" fmla="*/ 5130800 w 5334000"/>
              <a:gd name="connsiteY2" fmla="*/ 0 h 2209800"/>
              <a:gd name="connisteX3" fmla="*/ 5334000 w 5334000"/>
              <a:gd name="connsiteY3" fmla="*/ 203200 h 2209800"/>
              <a:gd name="connisteX4" fmla="*/ 5334000 w 5334000"/>
              <a:gd name="connsiteY4" fmla="*/ 2006600 h 2209800"/>
              <a:gd name="connisteX5" fmla="*/ 5130800 w 5334000"/>
              <a:gd name="connsiteY5" fmla="*/ 2209800 h 2209800"/>
              <a:gd name="connisteX6" fmla="*/ 203200 w 5334000"/>
              <a:gd name="connsiteY6" fmla="*/ 2209800 h 2209800"/>
              <a:gd name="connisteX7" fmla="*/ 0 w 5334000"/>
              <a:gd name="connsiteY7" fmla="*/ 2006600 h 2209800"/>
              <a:gd name="connisteX8" fmla="*/ 0 w 5334000"/>
              <a:gd name="connsiteY8" fmla="*/ 203200 h 2209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334000" h="2209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5130800" y="0"/>
                </a:lnTo>
                <a:cubicBezTo>
                  <a:pt x="5243024" y="0"/>
                  <a:pt x="5334000" y="90976"/>
                  <a:pt x="5334000" y="203200"/>
                </a:cubicBezTo>
                <a:lnTo>
                  <a:pt x="5334000" y="2006600"/>
                </a:lnTo>
                <a:cubicBezTo>
                  <a:pt x="5334000" y="2118824"/>
                  <a:pt x="5243024" y="2209800"/>
                  <a:pt x="5130800" y="2209800"/>
                </a:cubicBezTo>
                <a:lnTo>
                  <a:pt x="203200" y="2209800"/>
                </a:lnTo>
                <a:cubicBezTo>
                  <a:pt x="90976" y="2209800"/>
                  <a:pt x="0" y="2118824"/>
                  <a:pt x="0" y="20066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6391" hasCustomPrompt="1"/>
            <p:custDataLst>
              <p:tags r:id="rId10"/>
            </p:custDataLst>
          </p:nvPr>
        </p:nvSpPr>
        <p:spPr>
          <a:xfrm>
            <a:off x="933450" y="4470400"/>
            <a:ext cx="876300" cy="7366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58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03</a:t>
            </a:r>
            <a:endParaRPr lang="zh-CN" altLang="en-US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6390" hasCustomPrompt="1"/>
            <p:custDataLst>
              <p:tags r:id="rId11"/>
            </p:custDataLst>
          </p:nvPr>
        </p:nvSpPr>
        <p:spPr>
          <a:xfrm>
            <a:off x="2082800" y="4381500"/>
            <a:ext cx="35560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8" name="装饰  5"/>
          <p:cNvSpPr>
            <a:spLocks noGrp="1"/>
          </p:cNvSpPr>
          <p:nvPr>
            <p:ph type="body" idx="16397" hasCustomPrompt="1"/>
            <p:custDataLst>
              <p:tags r:id="rId12"/>
            </p:custDataLst>
          </p:nvPr>
        </p:nvSpPr>
        <p:spPr>
          <a:xfrm>
            <a:off x="6248400" y="4038600"/>
            <a:ext cx="5334000" cy="2209800"/>
          </a:xfrm>
          <a:custGeom>
            <a:avLst/>
            <a:gdLst>
              <a:gd name="connisteX0" fmla="*/ 0 w 5334000"/>
              <a:gd name="connsiteY0" fmla="*/ 203200 h 2209800"/>
              <a:gd name="connisteX1" fmla="*/ 203200 w 5334000"/>
              <a:gd name="connsiteY1" fmla="*/ 0 h 2209800"/>
              <a:gd name="connisteX2" fmla="*/ 5130800 w 5334000"/>
              <a:gd name="connsiteY2" fmla="*/ 0 h 2209800"/>
              <a:gd name="connisteX3" fmla="*/ 5334000 w 5334000"/>
              <a:gd name="connsiteY3" fmla="*/ 203200 h 2209800"/>
              <a:gd name="connisteX4" fmla="*/ 5334000 w 5334000"/>
              <a:gd name="connsiteY4" fmla="*/ 2006600 h 2209800"/>
              <a:gd name="connisteX5" fmla="*/ 5130800 w 5334000"/>
              <a:gd name="connsiteY5" fmla="*/ 2209800 h 2209800"/>
              <a:gd name="connisteX6" fmla="*/ 203200 w 5334000"/>
              <a:gd name="connsiteY6" fmla="*/ 2209800 h 2209800"/>
              <a:gd name="connisteX7" fmla="*/ 0 w 5334000"/>
              <a:gd name="connsiteY7" fmla="*/ 2006600 h 2209800"/>
              <a:gd name="connisteX8" fmla="*/ 0 w 5334000"/>
              <a:gd name="connsiteY8" fmla="*/ 203200 h 2209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334000" h="2209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5130800" y="0"/>
                </a:lnTo>
                <a:cubicBezTo>
                  <a:pt x="5243024" y="0"/>
                  <a:pt x="5334000" y="90976"/>
                  <a:pt x="5334000" y="203200"/>
                </a:cubicBezTo>
                <a:lnTo>
                  <a:pt x="5334000" y="2006600"/>
                </a:lnTo>
                <a:cubicBezTo>
                  <a:pt x="5334000" y="2118824"/>
                  <a:pt x="5243024" y="2209800"/>
                  <a:pt x="5130800" y="2209800"/>
                </a:cubicBezTo>
                <a:lnTo>
                  <a:pt x="203200" y="2209800"/>
                </a:lnTo>
                <a:cubicBezTo>
                  <a:pt x="90976" y="2209800"/>
                  <a:pt x="0" y="2118824"/>
                  <a:pt x="0" y="20066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9" name="文本占位符 18"/>
          <p:cNvSpPr>
            <a:spLocks noGrp="1"/>
          </p:cNvSpPr>
          <p:nvPr>
            <p:ph type="body" idx="16393" hasCustomPrompt="1"/>
            <p:custDataLst>
              <p:tags r:id="rId13"/>
            </p:custDataLst>
          </p:nvPr>
        </p:nvSpPr>
        <p:spPr>
          <a:xfrm>
            <a:off x="6572250" y="4470400"/>
            <a:ext cx="876300" cy="7366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58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04</a:t>
            </a:r>
            <a:endParaRPr lang="zh-CN" altLang="en-US"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6392" hasCustomPrompt="1"/>
            <p:custDataLst>
              <p:tags r:id="rId14"/>
            </p:custDataLst>
          </p:nvPr>
        </p:nvSpPr>
        <p:spPr>
          <a:xfrm>
            <a:off x="7721600" y="4381500"/>
            <a:ext cx="35560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行文本-2_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 idx="16385" hasCustomPrompt="1"/>
            <p:custDataLst>
              <p:tags r:id="rId2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9" name="装饰  6"/>
          <p:cNvSpPr>
            <a:spLocks noGrp="1"/>
          </p:cNvSpPr>
          <p:nvPr>
            <p:ph type="body" idx="16390" hasCustomPrompt="1"/>
            <p:custDataLst>
              <p:tags r:id="rId3"/>
            </p:custDataLst>
          </p:nvPr>
        </p:nvSpPr>
        <p:spPr>
          <a:xfrm>
            <a:off x="609600" y="1524000"/>
            <a:ext cx="10972800" cy="2209800"/>
          </a:xfrm>
          <a:custGeom>
            <a:avLst/>
            <a:gdLst>
              <a:gd name="connisteX0" fmla="*/ 0 w 10972800"/>
              <a:gd name="connsiteY0" fmla="*/ 203200 h 2209800"/>
              <a:gd name="connisteX1" fmla="*/ 203200 w 10972800"/>
              <a:gd name="connsiteY1" fmla="*/ 0 h 2209800"/>
              <a:gd name="connisteX2" fmla="*/ 10769600 w 10972800"/>
              <a:gd name="connsiteY2" fmla="*/ 0 h 2209800"/>
              <a:gd name="connisteX3" fmla="*/ 10972800 w 10972800"/>
              <a:gd name="connsiteY3" fmla="*/ 203200 h 2209800"/>
              <a:gd name="connisteX4" fmla="*/ 10972800 w 10972800"/>
              <a:gd name="connsiteY4" fmla="*/ 2006600 h 2209800"/>
              <a:gd name="connisteX5" fmla="*/ 10769600 w 10972800"/>
              <a:gd name="connsiteY5" fmla="*/ 2209800 h 2209800"/>
              <a:gd name="connisteX6" fmla="*/ 203200 w 10972800"/>
              <a:gd name="connsiteY6" fmla="*/ 2209800 h 2209800"/>
              <a:gd name="connisteX7" fmla="*/ 0 w 10972800"/>
              <a:gd name="connsiteY7" fmla="*/ 2006600 h 2209800"/>
              <a:gd name="connisteX8" fmla="*/ 0 w 10972800"/>
              <a:gd name="connsiteY8" fmla="*/ 203200 h 2209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2209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2006600"/>
                </a:lnTo>
                <a:cubicBezTo>
                  <a:pt x="10972800" y="2118824"/>
                  <a:pt x="10881824" y="2209800"/>
                  <a:pt x="10769600" y="2209800"/>
                </a:cubicBezTo>
                <a:lnTo>
                  <a:pt x="203200" y="2209800"/>
                </a:lnTo>
                <a:cubicBezTo>
                  <a:pt x="90976" y="2209800"/>
                  <a:pt x="0" y="2118824"/>
                  <a:pt x="0" y="20066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6387" hasCustomPrompt="1"/>
            <p:custDataLst>
              <p:tags r:id="rId4"/>
            </p:custDataLst>
          </p:nvPr>
        </p:nvSpPr>
        <p:spPr>
          <a:xfrm>
            <a:off x="1028700" y="1993900"/>
            <a:ext cx="1498600" cy="1270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8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01</a:t>
            </a:r>
            <a:endParaRPr lang="zh-CN" altLang="en-US" smtClean="0"/>
          </a:p>
        </p:txBody>
      </p:sp>
      <p:sp>
        <p:nvSpPr>
          <p:cNvPr id="11" name="文本占位符 10"/>
          <p:cNvSpPr>
            <a:spLocks noGrp="1"/>
          </p:cNvSpPr>
          <p:nvPr>
            <p:ph type="body" idx="16386" hasCustomPrompt="1"/>
            <p:custDataLst>
              <p:tags r:id="rId5"/>
            </p:custDataLst>
          </p:nvPr>
        </p:nvSpPr>
        <p:spPr>
          <a:xfrm>
            <a:off x="2895600" y="2019300"/>
            <a:ext cx="82804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2" name="装饰  9"/>
          <p:cNvSpPr>
            <a:spLocks noGrp="1"/>
          </p:cNvSpPr>
          <p:nvPr>
            <p:ph type="body" idx="16391" hasCustomPrompt="1"/>
            <p:custDataLst>
              <p:tags r:id="rId6"/>
            </p:custDataLst>
          </p:nvPr>
        </p:nvSpPr>
        <p:spPr>
          <a:xfrm>
            <a:off x="609600" y="4038600"/>
            <a:ext cx="10972800" cy="2209800"/>
          </a:xfrm>
          <a:custGeom>
            <a:avLst/>
            <a:gdLst>
              <a:gd name="connisteX0" fmla="*/ 0 w 10972800"/>
              <a:gd name="connsiteY0" fmla="*/ 203200 h 2209800"/>
              <a:gd name="connisteX1" fmla="*/ 203200 w 10972800"/>
              <a:gd name="connsiteY1" fmla="*/ 0 h 2209800"/>
              <a:gd name="connisteX2" fmla="*/ 10769600 w 10972800"/>
              <a:gd name="connsiteY2" fmla="*/ 0 h 2209800"/>
              <a:gd name="connisteX3" fmla="*/ 10972800 w 10972800"/>
              <a:gd name="connsiteY3" fmla="*/ 203200 h 2209800"/>
              <a:gd name="connisteX4" fmla="*/ 10972800 w 10972800"/>
              <a:gd name="connsiteY4" fmla="*/ 2006600 h 2209800"/>
              <a:gd name="connisteX5" fmla="*/ 10769600 w 10972800"/>
              <a:gd name="connsiteY5" fmla="*/ 2209800 h 2209800"/>
              <a:gd name="connisteX6" fmla="*/ 203200 w 10972800"/>
              <a:gd name="connsiteY6" fmla="*/ 2209800 h 2209800"/>
              <a:gd name="connisteX7" fmla="*/ 0 w 10972800"/>
              <a:gd name="connsiteY7" fmla="*/ 2006600 h 2209800"/>
              <a:gd name="connisteX8" fmla="*/ 0 w 10972800"/>
              <a:gd name="connsiteY8" fmla="*/ 203200 h 2209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2209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2006600"/>
                </a:lnTo>
                <a:cubicBezTo>
                  <a:pt x="10972800" y="2118824"/>
                  <a:pt x="10881824" y="2209800"/>
                  <a:pt x="10769600" y="2209800"/>
                </a:cubicBezTo>
                <a:lnTo>
                  <a:pt x="203200" y="2209800"/>
                </a:lnTo>
                <a:cubicBezTo>
                  <a:pt x="90976" y="2209800"/>
                  <a:pt x="0" y="2118824"/>
                  <a:pt x="0" y="20066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6389" hasCustomPrompt="1"/>
            <p:custDataLst>
              <p:tags r:id="rId7"/>
            </p:custDataLst>
          </p:nvPr>
        </p:nvSpPr>
        <p:spPr>
          <a:xfrm>
            <a:off x="1028700" y="4508500"/>
            <a:ext cx="1498600" cy="1270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8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02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8" hasCustomPrompt="1"/>
            <p:custDataLst>
              <p:tags r:id="rId8"/>
            </p:custDataLst>
          </p:nvPr>
        </p:nvSpPr>
        <p:spPr>
          <a:xfrm>
            <a:off x="2895600" y="4533900"/>
            <a:ext cx="82804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行文本-2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idx="16385" hasCustomPrompt="1"/>
            <p:custDataLst>
              <p:tags r:id="rId2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7" name="装饰  6"/>
          <p:cNvSpPr>
            <a:spLocks noGrp="1"/>
          </p:cNvSpPr>
          <p:nvPr>
            <p:ph type="body" idx="16388" hasCustomPrompt="1"/>
            <p:custDataLst>
              <p:tags r:id="rId3"/>
            </p:custDataLst>
          </p:nvPr>
        </p:nvSpPr>
        <p:spPr>
          <a:xfrm>
            <a:off x="609600" y="1524000"/>
            <a:ext cx="10972800" cy="4724400"/>
          </a:xfrm>
          <a:custGeom>
            <a:avLst/>
            <a:gdLst>
              <a:gd name="connisteX0" fmla="*/ 0 w 10972800"/>
              <a:gd name="connsiteY0" fmla="*/ 203200 h 4724400"/>
              <a:gd name="connisteX1" fmla="*/ 203200 w 10972800"/>
              <a:gd name="connsiteY1" fmla="*/ 0 h 4724400"/>
              <a:gd name="connisteX2" fmla="*/ 10769600 w 10972800"/>
              <a:gd name="connsiteY2" fmla="*/ 0 h 4724400"/>
              <a:gd name="connisteX3" fmla="*/ 10972800 w 10972800"/>
              <a:gd name="connsiteY3" fmla="*/ 203200 h 4724400"/>
              <a:gd name="connisteX4" fmla="*/ 10972800 w 10972800"/>
              <a:gd name="connsiteY4" fmla="*/ 4521200 h 4724400"/>
              <a:gd name="connisteX5" fmla="*/ 10769600 w 10972800"/>
              <a:gd name="connsiteY5" fmla="*/ 4724400 h 4724400"/>
              <a:gd name="connisteX6" fmla="*/ 203200 w 10972800"/>
              <a:gd name="connsiteY6" fmla="*/ 4724400 h 4724400"/>
              <a:gd name="connisteX7" fmla="*/ 0 w 10972800"/>
              <a:gd name="connsiteY7" fmla="*/ 4521200 h 4724400"/>
              <a:gd name="connisteX8" fmla="*/ 0 w 10972800"/>
              <a:gd name="connsiteY8" fmla="*/ 203200 h 472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47244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4521200"/>
                </a:lnTo>
                <a:cubicBezTo>
                  <a:pt x="10972800" y="4633424"/>
                  <a:pt x="10881824" y="4724400"/>
                  <a:pt x="10769600" y="4724400"/>
                </a:cubicBezTo>
                <a:lnTo>
                  <a:pt x="203200" y="4724400"/>
                </a:lnTo>
                <a:cubicBezTo>
                  <a:pt x="90976" y="4724400"/>
                  <a:pt x="0" y="4633424"/>
                  <a:pt x="0" y="45212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" name="文本占位符 1"/>
          <p:cNvSpPr>
            <a:spLocks noGrp="1"/>
          </p:cNvSpPr>
          <p:nvPr>
            <p:ph type="body" idx="16387" hasCustomPrompt="1"/>
            <p:custDataLst>
              <p:tags r:id="rId4"/>
            </p:custDataLst>
          </p:nvPr>
        </p:nvSpPr>
        <p:spPr>
          <a:xfrm>
            <a:off x="1028700" y="2184400"/>
            <a:ext cx="1498600" cy="1270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8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01</a:t>
            </a:r>
            <a:endParaRPr lang="zh-CN" altLang="en-US" smtClean="0"/>
          </a:p>
        </p:txBody>
      </p:sp>
      <p:sp>
        <p:nvSpPr>
          <p:cNvPr id="3" name="文本占位符 2"/>
          <p:cNvSpPr>
            <a:spLocks noGrp="1"/>
          </p:cNvSpPr>
          <p:nvPr>
            <p:ph type="body" idx="16386" hasCustomPrompt="1"/>
            <p:custDataLst>
              <p:tags r:id="rId5"/>
            </p:custDataLst>
          </p:nvPr>
        </p:nvSpPr>
        <p:spPr>
          <a:xfrm>
            <a:off x="2895600" y="2057400"/>
            <a:ext cx="8280400" cy="3657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宫格文本-7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16385" hasCustomPrompt="1"/>
            <p:custDataLst>
              <p:tags r:id="rId2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6386" hasCustomPrompt="1"/>
            <p:custDataLst>
              <p:tags r:id="rId3"/>
            </p:custDataLst>
          </p:nvPr>
        </p:nvSpPr>
        <p:spPr>
          <a:xfrm>
            <a:off x="609600" y="1778000"/>
            <a:ext cx="10972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8" name="文本占位符 7"/>
          <p:cNvSpPr>
            <a:spLocks noGrp="1"/>
          </p:cNvSpPr>
          <p:nvPr>
            <p:ph type="body" idx="16387" hasCustomPrompt="1"/>
            <p:custDataLst>
              <p:tags r:id="rId4"/>
            </p:custDataLst>
          </p:nvPr>
        </p:nvSpPr>
        <p:spPr>
          <a:xfrm>
            <a:off x="609600" y="2336800"/>
            <a:ext cx="10972800" cy="3657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多列图标配文-8_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 idx="16385" hasCustomPrompt="1"/>
            <p:custDataLst>
              <p:tags r:id="rId2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7" name="装饰  6"/>
          <p:cNvSpPr>
            <a:spLocks noGrp="1"/>
          </p:cNvSpPr>
          <p:nvPr>
            <p:ph type="body" idx="16389" hasCustomPrompt="1"/>
            <p:custDataLst>
              <p:tags r:id="rId3"/>
            </p:custDataLst>
          </p:nvPr>
        </p:nvSpPr>
        <p:spPr>
          <a:xfrm>
            <a:off x="5334000" y="1803400"/>
            <a:ext cx="1524000" cy="1524000"/>
          </a:xfrm>
          <a:custGeom>
            <a:avLst/>
            <a:gdLst>
              <a:gd name="connisteX0" fmla="*/ 0 w 1524000"/>
              <a:gd name="connsiteY0" fmla="*/ 762000 h 1524000"/>
              <a:gd name="connisteX1" fmla="*/ 762000 w 1524000"/>
              <a:gd name="connsiteY1" fmla="*/ 0 h 1524000"/>
              <a:gd name="connisteX2" fmla="*/ 762000 w 1524000"/>
              <a:gd name="connsiteY2" fmla="*/ 0 h 1524000"/>
              <a:gd name="connisteX3" fmla="*/ 1524000 w 1524000"/>
              <a:gd name="connsiteY3" fmla="*/ 762000 h 1524000"/>
              <a:gd name="connisteX4" fmla="*/ 1524000 w 1524000"/>
              <a:gd name="connsiteY4" fmla="*/ 762000 h 1524000"/>
              <a:gd name="connisteX5" fmla="*/ 762000 w 1524000"/>
              <a:gd name="connsiteY5" fmla="*/ 1524000 h 1524000"/>
              <a:gd name="connisteX6" fmla="*/ 762000 w 1524000"/>
              <a:gd name="connsiteY6" fmla="*/ 1524000 h 1524000"/>
              <a:gd name="connisteX7" fmla="*/ 0 w 1524000"/>
              <a:gd name="connsiteY7" fmla="*/ 762000 h 1524000"/>
              <a:gd name="connisteX8" fmla="*/ 0 w 1524000"/>
              <a:gd name="connsiteY8" fmla="*/ 762000 h 1524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524000" h="152400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lnTo>
                  <a:pt x="762000" y="0"/>
                </a:lnTo>
                <a:cubicBezTo>
                  <a:pt x="1182841" y="0"/>
                  <a:pt x="1524000" y="341159"/>
                  <a:pt x="1524000" y="762000"/>
                </a:cubicBezTo>
                <a:lnTo>
                  <a:pt x="1524000" y="762000"/>
                </a:lnTo>
                <a:cubicBezTo>
                  <a:pt x="1524000" y="1182841"/>
                  <a:pt x="1182841" y="1524000"/>
                  <a:pt x="762000" y="1524000"/>
                </a:cubicBezTo>
                <a:lnTo>
                  <a:pt x="762000" y="1524000"/>
                </a:lnTo>
                <a:cubicBezTo>
                  <a:pt x="341159" y="1524000"/>
                  <a:pt x="0" y="1182841"/>
                  <a:pt x="0" y="762000"/>
                </a:cubicBezTo>
                <a:lnTo>
                  <a:pt x="0" y="7620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" name="图片占位符 1"/>
          <p:cNvSpPr>
            <a:spLocks noGrp="1"/>
          </p:cNvSpPr>
          <p:nvPr>
            <p:ph type="pic" idx="16388" hasCustomPrompt="1"/>
            <p:custDataLst>
              <p:tags r:id="rId4"/>
            </p:custDataLst>
          </p:nvPr>
        </p:nvSpPr>
        <p:spPr>
          <a:xfrm>
            <a:off x="5689600" y="2159000"/>
            <a:ext cx="812800" cy="8128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6386" hasCustomPrompt="1"/>
            <p:custDataLst>
              <p:tags r:id="rId5"/>
            </p:custDataLst>
          </p:nvPr>
        </p:nvSpPr>
        <p:spPr>
          <a:xfrm>
            <a:off x="609600" y="3581400"/>
            <a:ext cx="10972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0" name="文本占位符 9"/>
          <p:cNvSpPr>
            <a:spLocks noGrp="1"/>
          </p:cNvSpPr>
          <p:nvPr>
            <p:ph type="body" idx="16387" hasCustomPrompt="1"/>
            <p:custDataLst>
              <p:tags r:id="rId6"/>
            </p:custDataLst>
          </p:nvPr>
        </p:nvSpPr>
        <p:spPr>
          <a:xfrm>
            <a:off x="609600" y="4140200"/>
            <a:ext cx="10972800" cy="18288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5960" y="360000"/>
            <a:ext cx="10800000" cy="720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95960" y="1301749"/>
            <a:ext cx="10800000" cy="4873625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 userDrawn="1">
            <p:ph type="title" hasCustomPrompt="1"/>
            <p:custDataLst>
              <p:tags r:id="rId2"/>
            </p:custDataLst>
          </p:nvPr>
        </p:nvSpPr>
        <p:spPr>
          <a:xfrm>
            <a:off x="5132387" y="811262"/>
            <a:ext cx="1977755" cy="1081088"/>
          </a:xfrm>
        </p:spPr>
        <p:txBody>
          <a:bodyPr wrap="square" anchor="b">
            <a:normAutofit/>
          </a:bodyPr>
          <a:lstStyle>
            <a:lvl1pPr algn="ctr">
              <a:defRPr kumimoji="0" lang="zh-CN" altLang="en-US" sz="6000" b="1" i="0" u="none" strike="noStrike" kern="1200" cap="none" spc="0" normalizeH="0" baseline="0" noProof="1" dirty="0">
                <a:solidFill>
                  <a:schemeClr val="accent1"/>
                </a:solidFill>
                <a:latin typeface="+mj-lt"/>
                <a:ea typeface="+mj-ea"/>
                <a:cs typeface="黑体" panose="02010609060101010101" charset="-122"/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 userDrawn="1">
            <p:ph type="sldNum" sz="quarter" idx="12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 userDrawn="1"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95960" y="1301750"/>
            <a:ext cx="5323840" cy="487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172200" y="1301750"/>
            <a:ext cx="5323840" cy="48758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32_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装饰  1"/>
          <p:cNvSpPr>
            <a:spLocks noGrp="1"/>
          </p:cNvSpPr>
          <p:nvPr>
            <p:ph type="body" idx="16391" hasCustomPrompt="1"/>
            <p:custDataLst>
              <p:tags r:id="rId6"/>
            </p:custDataLst>
          </p:nvPr>
        </p:nvSpPr>
        <p:spPr>
          <a:xfrm>
            <a:off x="609600" y="1524000"/>
            <a:ext cx="5334000" cy="4724400"/>
          </a:xfrm>
          <a:custGeom>
            <a:avLst/>
            <a:gdLst>
              <a:gd name="connisteX0" fmla="*/ 0 w 5334000"/>
              <a:gd name="connsiteY0" fmla="*/ 203200 h 4724400"/>
              <a:gd name="connisteX1" fmla="*/ 203200 w 5334000"/>
              <a:gd name="connsiteY1" fmla="*/ 0 h 4724400"/>
              <a:gd name="connisteX2" fmla="*/ 5130800 w 5334000"/>
              <a:gd name="connsiteY2" fmla="*/ 0 h 4724400"/>
              <a:gd name="connisteX3" fmla="*/ 5334000 w 5334000"/>
              <a:gd name="connsiteY3" fmla="*/ 203200 h 4724400"/>
              <a:gd name="connisteX4" fmla="*/ 5334000 w 5334000"/>
              <a:gd name="connsiteY4" fmla="*/ 4521200 h 4724400"/>
              <a:gd name="connisteX5" fmla="*/ 5130800 w 5334000"/>
              <a:gd name="connsiteY5" fmla="*/ 4724400 h 4724400"/>
              <a:gd name="connisteX6" fmla="*/ 203200 w 5334000"/>
              <a:gd name="connsiteY6" fmla="*/ 4724400 h 4724400"/>
              <a:gd name="connisteX7" fmla="*/ 0 w 5334000"/>
              <a:gd name="connsiteY7" fmla="*/ 4521200 h 4724400"/>
              <a:gd name="connisteX8" fmla="*/ 0 w 5334000"/>
              <a:gd name="connsiteY8" fmla="*/ 203200 h 472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334000" h="47244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5130800" y="0"/>
                </a:lnTo>
                <a:cubicBezTo>
                  <a:pt x="5243024" y="0"/>
                  <a:pt x="5334000" y="90976"/>
                  <a:pt x="5334000" y="203200"/>
                </a:cubicBezTo>
                <a:lnTo>
                  <a:pt x="5334000" y="4521200"/>
                </a:lnTo>
                <a:cubicBezTo>
                  <a:pt x="5334000" y="4633424"/>
                  <a:pt x="5243024" y="4724400"/>
                  <a:pt x="5130800" y="4724400"/>
                </a:cubicBezTo>
                <a:lnTo>
                  <a:pt x="203200" y="4724400"/>
                </a:lnTo>
                <a:cubicBezTo>
                  <a:pt x="90976" y="4724400"/>
                  <a:pt x="0" y="4633424"/>
                  <a:pt x="0" y="4521200"/>
                </a:cubicBezTo>
                <a:lnTo>
                  <a:pt x="0" y="20320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10000"/>
                  <a:lumOff val="90000"/>
                </a:schemeClr>
              </a:gs>
              <a:gs pos="100000">
                <a:schemeClr val="accent1">
                  <a:lumMod val="10000"/>
                  <a:lumOff val="90000"/>
                </a:schemeClr>
              </a:gs>
            </a:gsLst>
            <a:lin ang="54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装饰  2"/>
          <p:cNvSpPr>
            <a:spLocks noGrp="1"/>
          </p:cNvSpPr>
          <p:nvPr>
            <p:ph type="body" idx="16392" hasCustomPrompt="1"/>
            <p:custDataLst>
              <p:tags r:id="rId7"/>
            </p:custDataLst>
          </p:nvPr>
        </p:nvSpPr>
        <p:spPr>
          <a:xfrm>
            <a:off x="2514600" y="2057400"/>
            <a:ext cx="1524000" cy="1524000"/>
          </a:xfrm>
          <a:custGeom>
            <a:avLst/>
            <a:gdLst>
              <a:gd name="connisteX0" fmla="*/ 0 w 1524000"/>
              <a:gd name="connsiteY0" fmla="*/ 762000 h 1524000"/>
              <a:gd name="connisteX1" fmla="*/ 762000 w 1524000"/>
              <a:gd name="connsiteY1" fmla="*/ 0 h 1524000"/>
              <a:gd name="connisteX2" fmla="*/ 762000 w 1524000"/>
              <a:gd name="connsiteY2" fmla="*/ 0 h 1524000"/>
              <a:gd name="connisteX3" fmla="*/ 1524000 w 1524000"/>
              <a:gd name="connsiteY3" fmla="*/ 762000 h 1524000"/>
              <a:gd name="connisteX4" fmla="*/ 1524000 w 1524000"/>
              <a:gd name="connsiteY4" fmla="*/ 762000 h 1524000"/>
              <a:gd name="connisteX5" fmla="*/ 762000 w 1524000"/>
              <a:gd name="connsiteY5" fmla="*/ 1524000 h 1524000"/>
              <a:gd name="connisteX6" fmla="*/ 762000 w 1524000"/>
              <a:gd name="connsiteY6" fmla="*/ 1524000 h 1524000"/>
              <a:gd name="connisteX7" fmla="*/ 0 w 1524000"/>
              <a:gd name="connsiteY7" fmla="*/ 762000 h 1524000"/>
              <a:gd name="connisteX8" fmla="*/ 0 w 1524000"/>
              <a:gd name="connsiteY8" fmla="*/ 762000 h 1524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524000" h="152400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lnTo>
                  <a:pt x="762000" y="0"/>
                </a:lnTo>
                <a:cubicBezTo>
                  <a:pt x="1182841" y="0"/>
                  <a:pt x="1524000" y="341159"/>
                  <a:pt x="1524000" y="762000"/>
                </a:cubicBezTo>
                <a:lnTo>
                  <a:pt x="1524000" y="762000"/>
                </a:lnTo>
                <a:cubicBezTo>
                  <a:pt x="1524000" y="1182841"/>
                  <a:pt x="1182841" y="1524000"/>
                  <a:pt x="762000" y="1524000"/>
                </a:cubicBezTo>
                <a:lnTo>
                  <a:pt x="762000" y="1524000"/>
                </a:lnTo>
                <a:cubicBezTo>
                  <a:pt x="341159" y="1524000"/>
                  <a:pt x="0" y="1182841"/>
                  <a:pt x="0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4" name="图片占位符 13"/>
          <p:cNvSpPr>
            <a:spLocks noGrp="1"/>
          </p:cNvSpPr>
          <p:nvPr>
            <p:ph type="pic" idx="16390" hasCustomPrompt="1"/>
            <p:custDataLst>
              <p:tags r:id="rId8"/>
            </p:custDataLst>
          </p:nvPr>
        </p:nvSpPr>
        <p:spPr>
          <a:xfrm>
            <a:off x="2870200" y="2413000"/>
            <a:ext cx="812800" cy="8128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6" hasCustomPrompt="1"/>
            <p:custDataLst>
              <p:tags r:id="rId9"/>
            </p:custDataLst>
          </p:nvPr>
        </p:nvSpPr>
        <p:spPr>
          <a:xfrm>
            <a:off x="1016000" y="3937000"/>
            <a:ext cx="45212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6387" hasCustomPrompt="1"/>
            <p:custDataLst>
              <p:tags r:id="rId10"/>
            </p:custDataLst>
          </p:nvPr>
        </p:nvSpPr>
        <p:spPr>
          <a:xfrm>
            <a:off x="1016000" y="4495800"/>
            <a:ext cx="45212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7" name="装饰  6"/>
          <p:cNvSpPr>
            <a:spLocks noGrp="1"/>
          </p:cNvSpPr>
          <p:nvPr>
            <p:ph type="body" idx="16394" hasCustomPrompt="1"/>
            <p:custDataLst>
              <p:tags r:id="rId11"/>
            </p:custDataLst>
          </p:nvPr>
        </p:nvSpPr>
        <p:spPr>
          <a:xfrm>
            <a:off x="6248400" y="1524000"/>
            <a:ext cx="5334000" cy="4724400"/>
          </a:xfrm>
          <a:custGeom>
            <a:avLst/>
            <a:gdLst>
              <a:gd name="connisteX0" fmla="*/ 0 w 5334000"/>
              <a:gd name="connsiteY0" fmla="*/ 203200 h 4724400"/>
              <a:gd name="connisteX1" fmla="*/ 203200 w 5334000"/>
              <a:gd name="connsiteY1" fmla="*/ 0 h 4724400"/>
              <a:gd name="connisteX2" fmla="*/ 5130800 w 5334000"/>
              <a:gd name="connsiteY2" fmla="*/ 0 h 4724400"/>
              <a:gd name="connisteX3" fmla="*/ 5334000 w 5334000"/>
              <a:gd name="connsiteY3" fmla="*/ 203200 h 4724400"/>
              <a:gd name="connisteX4" fmla="*/ 5334000 w 5334000"/>
              <a:gd name="connsiteY4" fmla="*/ 4521200 h 4724400"/>
              <a:gd name="connisteX5" fmla="*/ 5130800 w 5334000"/>
              <a:gd name="connsiteY5" fmla="*/ 4724400 h 4724400"/>
              <a:gd name="connisteX6" fmla="*/ 203200 w 5334000"/>
              <a:gd name="connsiteY6" fmla="*/ 4724400 h 4724400"/>
              <a:gd name="connisteX7" fmla="*/ 0 w 5334000"/>
              <a:gd name="connsiteY7" fmla="*/ 4521200 h 4724400"/>
              <a:gd name="connisteX8" fmla="*/ 0 w 5334000"/>
              <a:gd name="connsiteY8" fmla="*/ 203200 h 4724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334000" h="47244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5130800" y="0"/>
                </a:lnTo>
                <a:cubicBezTo>
                  <a:pt x="5243024" y="0"/>
                  <a:pt x="5334000" y="90976"/>
                  <a:pt x="5334000" y="203200"/>
                </a:cubicBezTo>
                <a:lnTo>
                  <a:pt x="5334000" y="4521200"/>
                </a:lnTo>
                <a:cubicBezTo>
                  <a:pt x="5334000" y="4633424"/>
                  <a:pt x="5243024" y="4724400"/>
                  <a:pt x="5130800" y="4724400"/>
                </a:cubicBezTo>
                <a:lnTo>
                  <a:pt x="203200" y="4724400"/>
                </a:lnTo>
                <a:cubicBezTo>
                  <a:pt x="90976" y="4724400"/>
                  <a:pt x="0" y="4633424"/>
                  <a:pt x="0" y="4521200"/>
                </a:cubicBezTo>
                <a:lnTo>
                  <a:pt x="0" y="2032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8" name="装饰  7"/>
          <p:cNvSpPr>
            <a:spLocks noGrp="1"/>
          </p:cNvSpPr>
          <p:nvPr>
            <p:ph type="body" idx="16395" hasCustomPrompt="1"/>
            <p:custDataLst>
              <p:tags r:id="rId12"/>
            </p:custDataLst>
          </p:nvPr>
        </p:nvSpPr>
        <p:spPr>
          <a:xfrm>
            <a:off x="8153400" y="2057400"/>
            <a:ext cx="1524000" cy="1524000"/>
          </a:xfrm>
          <a:custGeom>
            <a:avLst/>
            <a:gdLst>
              <a:gd name="connisteX0" fmla="*/ 0 w 1524000"/>
              <a:gd name="connsiteY0" fmla="*/ 762000 h 1524000"/>
              <a:gd name="connisteX1" fmla="*/ 762000 w 1524000"/>
              <a:gd name="connsiteY1" fmla="*/ 0 h 1524000"/>
              <a:gd name="connisteX2" fmla="*/ 762000 w 1524000"/>
              <a:gd name="connsiteY2" fmla="*/ 0 h 1524000"/>
              <a:gd name="connisteX3" fmla="*/ 1524000 w 1524000"/>
              <a:gd name="connsiteY3" fmla="*/ 762000 h 1524000"/>
              <a:gd name="connisteX4" fmla="*/ 1524000 w 1524000"/>
              <a:gd name="connsiteY4" fmla="*/ 762000 h 1524000"/>
              <a:gd name="connisteX5" fmla="*/ 762000 w 1524000"/>
              <a:gd name="connsiteY5" fmla="*/ 1524000 h 1524000"/>
              <a:gd name="connisteX6" fmla="*/ 762000 w 1524000"/>
              <a:gd name="connsiteY6" fmla="*/ 1524000 h 1524000"/>
              <a:gd name="connisteX7" fmla="*/ 0 w 1524000"/>
              <a:gd name="connsiteY7" fmla="*/ 762000 h 1524000"/>
              <a:gd name="connisteX8" fmla="*/ 0 w 1524000"/>
              <a:gd name="connsiteY8" fmla="*/ 762000 h 1524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524000" h="1524000">
                <a:moveTo>
                  <a:pt x="0" y="762000"/>
                </a:moveTo>
                <a:cubicBezTo>
                  <a:pt x="0" y="341159"/>
                  <a:pt x="341159" y="0"/>
                  <a:pt x="762000" y="0"/>
                </a:cubicBezTo>
                <a:lnTo>
                  <a:pt x="762000" y="0"/>
                </a:lnTo>
                <a:cubicBezTo>
                  <a:pt x="1182841" y="0"/>
                  <a:pt x="1524000" y="341159"/>
                  <a:pt x="1524000" y="762000"/>
                </a:cubicBezTo>
                <a:lnTo>
                  <a:pt x="1524000" y="762000"/>
                </a:lnTo>
                <a:cubicBezTo>
                  <a:pt x="1524000" y="1182841"/>
                  <a:pt x="1182841" y="1524000"/>
                  <a:pt x="762000" y="1524000"/>
                </a:cubicBezTo>
                <a:lnTo>
                  <a:pt x="762000" y="1524000"/>
                </a:lnTo>
                <a:cubicBezTo>
                  <a:pt x="341159" y="1524000"/>
                  <a:pt x="0" y="1182841"/>
                  <a:pt x="0" y="762000"/>
                </a:cubicBezTo>
                <a:lnTo>
                  <a:pt x="0" y="762000"/>
                </a:lnTo>
                <a:close/>
              </a:path>
            </a:pathLst>
          </a:custGeom>
          <a:solidFill>
            <a:srgbClr val="FFFFFF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9" name="图片占位符 18"/>
          <p:cNvSpPr>
            <a:spLocks noGrp="1"/>
          </p:cNvSpPr>
          <p:nvPr>
            <p:ph type="pic" idx="16393" hasCustomPrompt="1"/>
            <p:custDataLst>
              <p:tags r:id="rId13"/>
            </p:custDataLst>
          </p:nvPr>
        </p:nvSpPr>
        <p:spPr>
          <a:xfrm>
            <a:off x="8509000" y="2413000"/>
            <a:ext cx="812800" cy="812800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20" name="文本占位符 19"/>
          <p:cNvSpPr>
            <a:spLocks noGrp="1"/>
          </p:cNvSpPr>
          <p:nvPr>
            <p:ph type="body" idx="16388" hasCustomPrompt="1"/>
            <p:custDataLst>
              <p:tags r:id="rId14"/>
            </p:custDataLst>
          </p:nvPr>
        </p:nvSpPr>
        <p:spPr>
          <a:xfrm>
            <a:off x="6654800" y="3937000"/>
            <a:ext cx="45212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idx="16389" hasCustomPrompt="1"/>
            <p:custDataLst>
              <p:tags r:id="rId15"/>
            </p:custDataLst>
          </p:nvPr>
        </p:nvSpPr>
        <p:spPr>
          <a:xfrm>
            <a:off x="6654800" y="4495800"/>
            <a:ext cx="45212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3" hasCustomPrompt="1"/>
            <p:custDataLst>
              <p:tags r:id="rId5"/>
            </p:custDataLst>
          </p:nvPr>
        </p:nvSpPr>
        <p:spPr>
          <a:xfrm>
            <a:off x="695960" y="1301750"/>
            <a:ext cx="10799088" cy="405553"/>
          </a:xfrm>
        </p:spPr>
        <p:txBody>
          <a:bodyPr/>
          <a:lstStyle>
            <a:lvl5pPr>
              <a:buNone/>
              <a:defRPr/>
            </a:lvl5pPr>
          </a:lstStyle>
          <a:p>
            <a:pPr lvl="0"/>
            <a:r>
              <a:rPr lang="zh-CN" altLang="en-US"/>
              <a:t>单击此处编辑副标题</a:t>
            </a:r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封面页-1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夜晚的星空&#10;&#10;AI 生成的内容可能不正确。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"/>
          <a:stretch>
            <a:fillRect/>
          </a:stretch>
        </p:blipFill>
        <p:spPr>
          <a:xfrm>
            <a:off x="0" y="1078720"/>
            <a:ext cx="12192000" cy="5779280"/>
          </a:xfrm>
          <a:prstGeom prst="rect">
            <a:avLst/>
          </a:prstGeom>
        </p:spPr>
      </p:pic>
      <p:sp>
        <p:nvSpPr>
          <p:cNvPr id="11" name="日期"/>
          <p:cNvSpPr>
            <a:spLocks noGrp="1"/>
          </p:cNvSpPr>
          <p:nvPr>
            <p:ph type="body" idx="17827585" hasCustomPrompt="1"/>
            <p:custDataLst>
              <p:tags r:id="rId4"/>
            </p:custDataLst>
          </p:nvPr>
        </p:nvSpPr>
        <p:spPr>
          <a:xfrm>
            <a:off x="2145771" y="1981200"/>
            <a:ext cx="7875058" cy="457200"/>
          </a:xfrm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spc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20XX YEAR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ctrTitle" idx="17826049" hasCustomPrompt="1"/>
            <p:custDataLst>
              <p:tags r:id="rId5"/>
            </p:custDataLst>
          </p:nvPr>
        </p:nvSpPr>
        <p:spPr>
          <a:xfrm>
            <a:off x="1903677" y="2489200"/>
            <a:ext cx="8384646" cy="1879600"/>
          </a:xfrm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6000" spc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单击此处添加文档标题</a:t>
            </a:r>
            <a:endParaRPr lang="zh-CN" altLang="en-US" dirty="0"/>
          </a:p>
        </p:txBody>
      </p:sp>
      <p:sp>
        <p:nvSpPr>
          <p:cNvPr id="12" name="署名占位符 10"/>
          <p:cNvSpPr>
            <a:spLocks noGrp="1"/>
          </p:cNvSpPr>
          <p:nvPr>
            <p:ph type="body" sz="quarter" idx="18875650" hasCustomPrompt="1"/>
            <p:custDataLst>
              <p:tags r:id="rId6"/>
            </p:custDataLst>
          </p:nvPr>
        </p:nvSpPr>
        <p:spPr>
          <a:xfrm>
            <a:off x="4812859" y="4419600"/>
            <a:ext cx="2540882" cy="533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square" lIns="0" tIns="0" rIns="0" bIns="0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spc="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BY WPS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章节页-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 descr="夜晚的星空&#10;&#10;AI 生成的内容可能不正确。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"/>
          <a:stretch>
            <a:fillRect/>
          </a:stretch>
        </p:blipFill>
        <p:spPr>
          <a:xfrm>
            <a:off x="0" y="1078720"/>
            <a:ext cx="12192000" cy="5779280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idx="287312130" hasCustomPrompt="1"/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isteX0" fmla="*/ 0 w 12192000"/>
              <a:gd name="connsiteY0" fmla="*/ 0 h 6858000"/>
              <a:gd name="connisteX1" fmla="*/ 12192000 w 12192000"/>
              <a:gd name="connsiteY1" fmla="*/ 0 h 6858000"/>
              <a:gd name="connisteX2" fmla="*/ 12192000 w 12192000"/>
              <a:gd name="connsiteY2" fmla="*/ 6858000 h 6858000"/>
              <a:gd name="connisteX3" fmla="*/ 0 w 12192000"/>
              <a:gd name="connsiteY3" fmla="*/ 6858000 h 6858000"/>
              <a:gd name="connisteX4" fmla="*/ 0 w 12192000"/>
              <a:gd name="connsiteY4" fmla="*/ 0 h 6858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7" name="标题 1"/>
          <p:cNvSpPr>
            <a:spLocks noGrp="1"/>
          </p:cNvSpPr>
          <p:nvPr>
            <p:ph type="title" idx="17826049" hasCustomPrompt="1"/>
            <p:custDataLst>
              <p:tags r:id="rId5"/>
            </p:custDataLst>
          </p:nvPr>
        </p:nvSpPr>
        <p:spPr>
          <a:xfrm>
            <a:off x="1903942" y="3530600"/>
            <a:ext cx="8384117" cy="1524000"/>
          </a:xfrm>
        </p:spPr>
        <p:txBody>
          <a:bodyPr vert="horz" lIns="0" tIns="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800" b="0" spc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单击此处添加章节标题</a:t>
            </a:r>
            <a:endParaRPr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idx="17826561" hasCustomPrompt="1"/>
            <p:custDataLst>
              <p:tags r:id="rId6"/>
            </p:custDataLst>
          </p:nvPr>
        </p:nvSpPr>
        <p:spPr>
          <a:xfrm>
            <a:off x="5332413" y="1905000"/>
            <a:ext cx="1527175" cy="1524000"/>
          </a:xfrm>
        </p:spPr>
        <p:txBody>
          <a:bodyPr vert="horz" wrap="none" lIns="0" tIns="0" rIns="0" bIns="0" anchor="ctr" anchorCtr="0">
            <a:norm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7200" b="1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01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结束页-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1" descr="夜晚的星空&#10;&#10;AI 生成的内容可能不正确。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"/>
          <a:stretch>
            <a:fillRect/>
          </a:stretch>
        </p:blipFill>
        <p:spPr>
          <a:xfrm>
            <a:off x="0" y="1078720"/>
            <a:ext cx="12192000" cy="577928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idx="287312130" hasCustomPrompt="1"/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isteX0" fmla="*/ 0 w 12192000"/>
              <a:gd name="connsiteY0" fmla="*/ 0 h 6858000"/>
              <a:gd name="connisteX1" fmla="*/ 12192000 w 12192000"/>
              <a:gd name="connsiteY1" fmla="*/ 0 h 6858000"/>
              <a:gd name="connisteX2" fmla="*/ 12192000 w 12192000"/>
              <a:gd name="connsiteY2" fmla="*/ 6858000 h 6858000"/>
              <a:gd name="connisteX3" fmla="*/ 0 w 12192000"/>
              <a:gd name="connsiteY3" fmla="*/ 6858000 h 6858000"/>
              <a:gd name="connisteX4" fmla="*/ 0 w 12192000"/>
              <a:gd name="connsiteY4" fmla="*/ 0 h 6858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/>
          </a:gra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1" name="Subtitle 10"/>
          <p:cNvSpPr>
            <a:spLocks noGrp="1"/>
          </p:cNvSpPr>
          <p:nvPr>
            <p:ph type="body" idx="17826305" hasCustomPrompt="1"/>
            <p:custDataLst>
              <p:tags r:id="rId5"/>
            </p:custDataLst>
          </p:nvPr>
        </p:nvSpPr>
        <p:spPr>
          <a:xfrm>
            <a:off x="3364971" y="2667000"/>
            <a:ext cx="5449358" cy="457200"/>
          </a:xfrm>
          <a:noFill/>
        </p:spPr>
        <p:txBody>
          <a:bodyPr vert="horz"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THE END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 idx="17826049" hasCustomPrompt="1"/>
            <p:custDataLst>
              <p:tags r:id="rId6"/>
            </p:custDataLst>
          </p:nvPr>
        </p:nvSpPr>
        <p:spPr>
          <a:xfrm>
            <a:off x="3364089" y="3175000"/>
            <a:ext cx="5451122" cy="1016000"/>
          </a:xfrm>
        </p:spPr>
        <p:txBody>
          <a:bodyPr vert="horz" wrap="square" lIns="0" tIns="0" rIns="0" bIns="0" anchor="t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6400" spc="0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谢谢观看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-1-5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Subtitle 10"/>
          <p:cNvSpPr>
            <a:spLocks noGrp="1"/>
          </p:cNvSpPr>
          <p:nvPr>
            <p:ph type="subTitle" idx="17826305" hasCustomPrompt="1"/>
            <p:custDataLst>
              <p:tags r:id="rId5"/>
            </p:custDataLst>
          </p:nvPr>
        </p:nvSpPr>
        <p:spPr>
          <a:xfrm>
            <a:off x="761471" y="2667000"/>
            <a:ext cx="2363258" cy="4572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CONTENTS</a:t>
            </a:r>
            <a:endParaRPr lang="zh-CN" altLang="en-US"/>
          </a:p>
        </p:txBody>
      </p:sp>
      <p:sp>
        <p:nvSpPr>
          <p:cNvPr id="12" name="Title 11"/>
          <p:cNvSpPr>
            <a:spLocks noGrp="1"/>
          </p:cNvSpPr>
          <p:nvPr>
            <p:ph type="ctrTitle" idx="17826049" hasCustomPrompt="1"/>
            <p:custDataLst>
              <p:tags r:id="rId6"/>
            </p:custDataLst>
          </p:nvPr>
        </p:nvSpPr>
        <p:spPr>
          <a:xfrm>
            <a:off x="760942" y="3175000"/>
            <a:ext cx="2364317" cy="762000"/>
          </a:xfrm>
          <a:noFill/>
        </p:spPr>
        <p:txBody>
          <a:bodyPr lIns="0" tIns="0" rIns="0" bIns="0" anchor="t">
            <a:normAutofit/>
          </a:bodyPr>
          <a:lstStyle>
            <a:lvl1pPr marL="0" indent="0" algn="ctr">
              <a:lnSpc>
                <a:spcPct val="104000"/>
              </a:lnSpc>
              <a:spcBef>
                <a:spcPct val="0"/>
              </a:spcBef>
              <a:spcAft>
                <a:spcPct val="0"/>
              </a:spcAft>
              <a:buNone/>
              <a:defRPr sz="4800" b="1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319883777" hasCustomPrompt="1"/>
            <p:custDataLst>
              <p:tags r:id="rId7"/>
            </p:custDataLst>
          </p:nvPr>
        </p:nvSpPr>
        <p:spPr>
          <a:xfrm>
            <a:off x="4070350" y="22860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01</a:t>
            </a:r>
            <a:endParaRPr lang="zh-CN" altLang="en-US" smtClean="0"/>
          </a:p>
        </p:txBody>
      </p:sp>
      <p:sp>
        <p:nvSpPr>
          <p:cNvPr id="14" name="装饰  3"/>
          <p:cNvSpPr>
            <a:spLocks noGrp="1"/>
          </p:cNvSpPr>
          <p:nvPr>
            <p:ph type="body" idx="319883522" hasCustomPrompt="1"/>
            <p:custDataLst>
              <p:tags r:id="rId8"/>
            </p:custDataLst>
          </p:nvPr>
        </p:nvSpPr>
        <p:spPr>
          <a:xfrm>
            <a:off x="4851400" y="22098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5" name="Text Placeholder 14"/>
          <p:cNvSpPr>
            <a:spLocks noGrp="1"/>
          </p:cNvSpPr>
          <p:nvPr>
            <p:ph type="body" idx="51446017" hasCustomPrompt="1"/>
            <p:custDataLst>
              <p:tags r:id="rId9"/>
            </p:custDataLst>
          </p:nvPr>
        </p:nvSpPr>
        <p:spPr>
          <a:xfrm>
            <a:off x="5080000" y="21336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319949313" hasCustomPrompt="1"/>
            <p:custDataLst>
              <p:tags r:id="rId10"/>
            </p:custDataLst>
          </p:nvPr>
        </p:nvSpPr>
        <p:spPr>
          <a:xfrm>
            <a:off x="7994650" y="22860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02</a:t>
            </a:r>
            <a:endParaRPr lang="zh-CN" altLang="en-US" smtClean="0"/>
          </a:p>
        </p:txBody>
      </p:sp>
      <p:sp>
        <p:nvSpPr>
          <p:cNvPr id="17" name="装饰  6"/>
          <p:cNvSpPr>
            <a:spLocks noGrp="1"/>
          </p:cNvSpPr>
          <p:nvPr>
            <p:ph type="body" idx="319949058" hasCustomPrompt="1"/>
            <p:custDataLst>
              <p:tags r:id="rId11"/>
            </p:custDataLst>
          </p:nvPr>
        </p:nvSpPr>
        <p:spPr>
          <a:xfrm>
            <a:off x="8775700" y="22098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8" name="Text Placeholder 17"/>
          <p:cNvSpPr>
            <a:spLocks noGrp="1"/>
          </p:cNvSpPr>
          <p:nvPr>
            <p:ph type="body" idx="51511553" hasCustomPrompt="1"/>
            <p:custDataLst>
              <p:tags r:id="rId12"/>
            </p:custDataLst>
          </p:nvPr>
        </p:nvSpPr>
        <p:spPr>
          <a:xfrm>
            <a:off x="9004300" y="21336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9" name="Text Placeholder 18"/>
          <p:cNvSpPr>
            <a:spLocks noGrp="1"/>
          </p:cNvSpPr>
          <p:nvPr>
            <p:ph type="body" idx="320014849" hasCustomPrompt="1"/>
            <p:custDataLst>
              <p:tags r:id="rId13"/>
            </p:custDataLst>
          </p:nvPr>
        </p:nvSpPr>
        <p:spPr>
          <a:xfrm>
            <a:off x="4070350" y="39624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03</a:t>
            </a:r>
            <a:endParaRPr lang="zh-CN" altLang="en-US" smtClean="0"/>
          </a:p>
        </p:txBody>
      </p:sp>
      <p:sp>
        <p:nvSpPr>
          <p:cNvPr id="20" name="装饰  9"/>
          <p:cNvSpPr>
            <a:spLocks noGrp="1"/>
          </p:cNvSpPr>
          <p:nvPr>
            <p:ph type="body" idx="320014594" hasCustomPrompt="1"/>
            <p:custDataLst>
              <p:tags r:id="rId14"/>
            </p:custDataLst>
          </p:nvPr>
        </p:nvSpPr>
        <p:spPr>
          <a:xfrm>
            <a:off x="4851400" y="38862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51577089" hasCustomPrompt="1"/>
            <p:custDataLst>
              <p:tags r:id="rId15"/>
            </p:custDataLst>
          </p:nvPr>
        </p:nvSpPr>
        <p:spPr>
          <a:xfrm>
            <a:off x="5080000" y="38100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2" name="Text Placeholder 21"/>
          <p:cNvSpPr>
            <a:spLocks noGrp="1"/>
          </p:cNvSpPr>
          <p:nvPr>
            <p:ph type="body" idx="320080385" hasCustomPrompt="1"/>
            <p:custDataLst>
              <p:tags r:id="rId16"/>
            </p:custDataLst>
          </p:nvPr>
        </p:nvSpPr>
        <p:spPr>
          <a:xfrm>
            <a:off x="7994650" y="3962400"/>
            <a:ext cx="596900" cy="508000"/>
          </a:xfrm>
          <a:noFill/>
        </p:spPr>
        <p:txBody>
          <a:bodyPr wrap="none" lIns="0" tIns="0" rIns="0" bIns="0" anchor="ctr">
            <a:noAutofit/>
          </a:bodyPr>
          <a:lstStyle>
            <a:lvl1pPr marL="0" indent="0" algn="ctr">
              <a:lnSpc>
                <a:spcPct val="109000"/>
              </a:lnSpc>
              <a:spcBef>
                <a:spcPct val="0"/>
              </a:spcBef>
              <a:spcAft>
                <a:spcPct val="0"/>
              </a:spcAft>
              <a:buNone/>
              <a:defRPr sz="4000" b="0" spc="0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smtClean="0"/>
              <a:t>04</a:t>
            </a:r>
            <a:endParaRPr lang="zh-CN" altLang="en-US" smtClean="0"/>
          </a:p>
        </p:txBody>
      </p:sp>
      <p:sp>
        <p:nvSpPr>
          <p:cNvPr id="23" name="装饰  2"/>
          <p:cNvSpPr>
            <a:spLocks noGrp="1"/>
          </p:cNvSpPr>
          <p:nvPr>
            <p:ph type="body" idx="320080130" hasCustomPrompt="1"/>
            <p:custDataLst>
              <p:tags r:id="rId17"/>
            </p:custDataLst>
          </p:nvPr>
        </p:nvSpPr>
        <p:spPr>
          <a:xfrm>
            <a:off x="8775700" y="3886200"/>
            <a:ext cx="25400" cy="762000"/>
          </a:xfrm>
          <a:custGeom>
            <a:avLst/>
            <a:gdLst>
              <a:gd name="connisteX0" fmla="*/ 0 w 25400"/>
              <a:gd name="connsiteY0" fmla="*/ 12700 h 762000"/>
              <a:gd name="connisteX1" fmla="*/ 12700 w 25400"/>
              <a:gd name="connsiteY1" fmla="*/ 0 h 762000"/>
              <a:gd name="connisteX2" fmla="*/ 12700 w 25400"/>
              <a:gd name="connsiteY2" fmla="*/ 0 h 762000"/>
              <a:gd name="connisteX3" fmla="*/ 25400 w 25400"/>
              <a:gd name="connsiteY3" fmla="*/ 12700 h 762000"/>
              <a:gd name="connisteX4" fmla="*/ 25400 w 25400"/>
              <a:gd name="connsiteY4" fmla="*/ 749300 h 762000"/>
              <a:gd name="connisteX5" fmla="*/ 12700 w 25400"/>
              <a:gd name="connsiteY5" fmla="*/ 762000 h 762000"/>
              <a:gd name="connisteX6" fmla="*/ 12700 w 25400"/>
              <a:gd name="connsiteY6" fmla="*/ 762000 h 762000"/>
              <a:gd name="connisteX7" fmla="*/ 0 w 25400"/>
              <a:gd name="connsiteY7" fmla="*/ 749300 h 762000"/>
              <a:gd name="connisteX8" fmla="*/ 0 w 25400"/>
              <a:gd name="connsiteY8" fmla="*/ 12700 h 76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25400" h="762000">
                <a:moveTo>
                  <a:pt x="0" y="12700"/>
                </a:moveTo>
                <a:cubicBezTo>
                  <a:pt x="0" y="5686"/>
                  <a:pt x="5686" y="0"/>
                  <a:pt x="12700" y="0"/>
                </a:cubicBezTo>
                <a:lnTo>
                  <a:pt x="12700" y="0"/>
                </a:lnTo>
                <a:cubicBezTo>
                  <a:pt x="19714" y="0"/>
                  <a:pt x="25400" y="5686"/>
                  <a:pt x="25400" y="12700"/>
                </a:cubicBezTo>
                <a:lnTo>
                  <a:pt x="25400" y="749300"/>
                </a:lnTo>
                <a:cubicBezTo>
                  <a:pt x="25400" y="756314"/>
                  <a:pt x="19714" y="762000"/>
                  <a:pt x="12700" y="762000"/>
                </a:cubicBezTo>
                <a:lnTo>
                  <a:pt x="12700" y="762000"/>
                </a:lnTo>
                <a:cubicBezTo>
                  <a:pt x="5686" y="762000"/>
                  <a:pt x="0" y="756314"/>
                  <a:pt x="0" y="749300"/>
                </a:cubicBezTo>
                <a:lnTo>
                  <a:pt x="0" y="1270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4" name="Text Placeholder 23"/>
          <p:cNvSpPr>
            <a:spLocks noGrp="1"/>
          </p:cNvSpPr>
          <p:nvPr>
            <p:ph type="body" idx="51642625" hasCustomPrompt="1"/>
            <p:custDataLst>
              <p:tags r:id="rId18"/>
            </p:custDataLst>
          </p:nvPr>
        </p:nvSpPr>
        <p:spPr>
          <a:xfrm>
            <a:off x="9004300" y="3810000"/>
            <a:ext cx="2324100" cy="914400"/>
          </a:xfrm>
          <a:noFill/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ct val="118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34_20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图片占位符 11"/>
          <p:cNvSpPr>
            <a:spLocks noGrp="1"/>
          </p:cNvSpPr>
          <p:nvPr>
            <p:ph type="pic" idx="16392" hasCustomPrompt="1"/>
            <p:custDataLst>
              <p:tags r:id="rId6"/>
            </p:custDataLst>
          </p:nvPr>
        </p:nvSpPr>
        <p:spPr>
          <a:xfrm>
            <a:off x="609600" y="1600200"/>
            <a:ext cx="1219200" cy="1219200"/>
          </a:xfrm>
          <a:custGeom>
            <a:avLst/>
            <a:gdLst>
              <a:gd name="connisteX0" fmla="*/ 0 w 1219200"/>
              <a:gd name="connsiteY0" fmla="*/ 609600 h 1219200"/>
              <a:gd name="connisteX1" fmla="*/ 609600 w 1219200"/>
              <a:gd name="connsiteY1" fmla="*/ 0 h 1219200"/>
              <a:gd name="connisteX2" fmla="*/ 609600 w 1219200"/>
              <a:gd name="connsiteY2" fmla="*/ 0 h 1219200"/>
              <a:gd name="connisteX3" fmla="*/ 1219200 w 1219200"/>
              <a:gd name="connsiteY3" fmla="*/ 609600 h 1219200"/>
              <a:gd name="connisteX4" fmla="*/ 1219200 w 1219200"/>
              <a:gd name="connsiteY4" fmla="*/ 609600 h 1219200"/>
              <a:gd name="connisteX5" fmla="*/ 609600 w 1219200"/>
              <a:gd name="connsiteY5" fmla="*/ 1219200 h 1219200"/>
              <a:gd name="connisteX6" fmla="*/ 609600 w 1219200"/>
              <a:gd name="connsiteY6" fmla="*/ 1219200 h 1219200"/>
              <a:gd name="connisteX7" fmla="*/ 0 w 1219200"/>
              <a:gd name="connsiteY7" fmla="*/ 609600 h 1219200"/>
              <a:gd name="connisteX8" fmla="*/ 0 w 1219200"/>
              <a:gd name="connsiteY8" fmla="*/ 609600 h 1219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219200" h="1219200">
                <a:moveTo>
                  <a:pt x="0" y="609600"/>
                </a:moveTo>
                <a:cubicBezTo>
                  <a:pt x="0" y="272927"/>
                  <a:pt x="272927" y="0"/>
                  <a:pt x="609600" y="0"/>
                </a:cubicBezTo>
                <a:lnTo>
                  <a:pt x="609600" y="0"/>
                </a:lnTo>
                <a:cubicBezTo>
                  <a:pt x="946273" y="0"/>
                  <a:pt x="1219200" y="272927"/>
                  <a:pt x="1219200" y="609600"/>
                </a:cubicBezTo>
                <a:lnTo>
                  <a:pt x="1219200" y="609600"/>
                </a:lnTo>
                <a:cubicBezTo>
                  <a:pt x="1219200" y="946273"/>
                  <a:pt x="946273" y="1219200"/>
                  <a:pt x="609600" y="1219200"/>
                </a:cubicBezTo>
                <a:lnTo>
                  <a:pt x="609600" y="1219200"/>
                </a:lnTo>
                <a:cubicBezTo>
                  <a:pt x="272927" y="1219200"/>
                  <a:pt x="0" y="946273"/>
                  <a:pt x="0" y="609600"/>
                </a:cubicBezTo>
                <a:lnTo>
                  <a:pt x="0" y="6096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6386" hasCustomPrompt="1"/>
            <p:custDataLst>
              <p:tags r:id="rId7"/>
            </p:custDataLst>
          </p:nvPr>
        </p:nvSpPr>
        <p:spPr>
          <a:xfrm>
            <a:off x="2082800" y="1651000"/>
            <a:ext cx="94996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7" hasCustomPrompt="1"/>
            <p:custDataLst>
              <p:tags r:id="rId8"/>
            </p:custDataLst>
          </p:nvPr>
        </p:nvSpPr>
        <p:spPr>
          <a:xfrm>
            <a:off x="2082800" y="2159000"/>
            <a:ext cx="94996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5" name="图片占位符 14"/>
          <p:cNvSpPr>
            <a:spLocks noGrp="1"/>
          </p:cNvSpPr>
          <p:nvPr>
            <p:ph type="pic" idx="16393" hasCustomPrompt="1"/>
            <p:custDataLst>
              <p:tags r:id="rId9"/>
            </p:custDataLst>
          </p:nvPr>
        </p:nvSpPr>
        <p:spPr>
          <a:xfrm>
            <a:off x="609600" y="3276600"/>
            <a:ext cx="1219200" cy="1219200"/>
          </a:xfrm>
          <a:custGeom>
            <a:avLst/>
            <a:gdLst>
              <a:gd name="connisteX0" fmla="*/ 0 w 1219200"/>
              <a:gd name="connsiteY0" fmla="*/ 609600 h 1219200"/>
              <a:gd name="connisteX1" fmla="*/ 609600 w 1219200"/>
              <a:gd name="connsiteY1" fmla="*/ 0 h 1219200"/>
              <a:gd name="connisteX2" fmla="*/ 609600 w 1219200"/>
              <a:gd name="connsiteY2" fmla="*/ 0 h 1219200"/>
              <a:gd name="connisteX3" fmla="*/ 1219200 w 1219200"/>
              <a:gd name="connsiteY3" fmla="*/ 609600 h 1219200"/>
              <a:gd name="connisteX4" fmla="*/ 1219200 w 1219200"/>
              <a:gd name="connsiteY4" fmla="*/ 609600 h 1219200"/>
              <a:gd name="connisteX5" fmla="*/ 609600 w 1219200"/>
              <a:gd name="connsiteY5" fmla="*/ 1219200 h 1219200"/>
              <a:gd name="connisteX6" fmla="*/ 609600 w 1219200"/>
              <a:gd name="connsiteY6" fmla="*/ 1219200 h 1219200"/>
              <a:gd name="connisteX7" fmla="*/ 0 w 1219200"/>
              <a:gd name="connsiteY7" fmla="*/ 609600 h 1219200"/>
              <a:gd name="connisteX8" fmla="*/ 0 w 1219200"/>
              <a:gd name="connsiteY8" fmla="*/ 609600 h 1219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219200" h="1219200">
                <a:moveTo>
                  <a:pt x="0" y="609600"/>
                </a:moveTo>
                <a:cubicBezTo>
                  <a:pt x="0" y="272927"/>
                  <a:pt x="272927" y="0"/>
                  <a:pt x="609600" y="0"/>
                </a:cubicBezTo>
                <a:lnTo>
                  <a:pt x="609600" y="0"/>
                </a:lnTo>
                <a:cubicBezTo>
                  <a:pt x="946273" y="0"/>
                  <a:pt x="1219200" y="272927"/>
                  <a:pt x="1219200" y="609600"/>
                </a:cubicBezTo>
                <a:lnTo>
                  <a:pt x="1219200" y="609600"/>
                </a:lnTo>
                <a:cubicBezTo>
                  <a:pt x="1219200" y="946273"/>
                  <a:pt x="946273" y="1219200"/>
                  <a:pt x="609600" y="1219200"/>
                </a:cubicBezTo>
                <a:lnTo>
                  <a:pt x="609600" y="1219200"/>
                </a:lnTo>
                <a:cubicBezTo>
                  <a:pt x="272927" y="1219200"/>
                  <a:pt x="0" y="946273"/>
                  <a:pt x="0" y="609600"/>
                </a:cubicBezTo>
                <a:lnTo>
                  <a:pt x="0" y="6096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idx="16388" hasCustomPrompt="1"/>
            <p:custDataLst>
              <p:tags r:id="rId10"/>
            </p:custDataLst>
          </p:nvPr>
        </p:nvSpPr>
        <p:spPr>
          <a:xfrm>
            <a:off x="2082800" y="3327400"/>
            <a:ext cx="94996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6389" hasCustomPrompt="1"/>
            <p:custDataLst>
              <p:tags r:id="rId11"/>
            </p:custDataLst>
          </p:nvPr>
        </p:nvSpPr>
        <p:spPr>
          <a:xfrm>
            <a:off x="2082800" y="3835400"/>
            <a:ext cx="94996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8" name="图片占位符 17"/>
          <p:cNvSpPr>
            <a:spLocks noGrp="1"/>
          </p:cNvSpPr>
          <p:nvPr>
            <p:ph type="pic" idx="16394" hasCustomPrompt="1"/>
            <p:custDataLst>
              <p:tags r:id="rId12"/>
            </p:custDataLst>
          </p:nvPr>
        </p:nvSpPr>
        <p:spPr>
          <a:xfrm>
            <a:off x="609600" y="4953000"/>
            <a:ext cx="1219200" cy="1219200"/>
          </a:xfrm>
          <a:custGeom>
            <a:avLst/>
            <a:gdLst>
              <a:gd name="connisteX0" fmla="*/ 0 w 1219200"/>
              <a:gd name="connsiteY0" fmla="*/ 609600 h 1219200"/>
              <a:gd name="connisteX1" fmla="*/ 609600 w 1219200"/>
              <a:gd name="connsiteY1" fmla="*/ 0 h 1219200"/>
              <a:gd name="connisteX2" fmla="*/ 609600 w 1219200"/>
              <a:gd name="connsiteY2" fmla="*/ 0 h 1219200"/>
              <a:gd name="connisteX3" fmla="*/ 1219200 w 1219200"/>
              <a:gd name="connsiteY3" fmla="*/ 609600 h 1219200"/>
              <a:gd name="connisteX4" fmla="*/ 1219200 w 1219200"/>
              <a:gd name="connsiteY4" fmla="*/ 609600 h 1219200"/>
              <a:gd name="connisteX5" fmla="*/ 609600 w 1219200"/>
              <a:gd name="connsiteY5" fmla="*/ 1219200 h 1219200"/>
              <a:gd name="connisteX6" fmla="*/ 609600 w 1219200"/>
              <a:gd name="connsiteY6" fmla="*/ 1219200 h 1219200"/>
              <a:gd name="connisteX7" fmla="*/ 0 w 1219200"/>
              <a:gd name="connsiteY7" fmla="*/ 609600 h 1219200"/>
              <a:gd name="connisteX8" fmla="*/ 0 w 1219200"/>
              <a:gd name="connsiteY8" fmla="*/ 609600 h 1219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219200" h="1219200">
                <a:moveTo>
                  <a:pt x="0" y="609600"/>
                </a:moveTo>
                <a:cubicBezTo>
                  <a:pt x="0" y="272927"/>
                  <a:pt x="272927" y="0"/>
                  <a:pt x="609600" y="0"/>
                </a:cubicBezTo>
                <a:lnTo>
                  <a:pt x="609600" y="0"/>
                </a:lnTo>
                <a:cubicBezTo>
                  <a:pt x="946273" y="0"/>
                  <a:pt x="1219200" y="272927"/>
                  <a:pt x="1219200" y="609600"/>
                </a:cubicBezTo>
                <a:lnTo>
                  <a:pt x="1219200" y="609600"/>
                </a:lnTo>
                <a:cubicBezTo>
                  <a:pt x="1219200" y="946273"/>
                  <a:pt x="946273" y="1219200"/>
                  <a:pt x="609600" y="1219200"/>
                </a:cubicBezTo>
                <a:lnTo>
                  <a:pt x="609600" y="1219200"/>
                </a:lnTo>
                <a:cubicBezTo>
                  <a:pt x="272927" y="1219200"/>
                  <a:pt x="0" y="946273"/>
                  <a:pt x="0" y="609600"/>
                </a:cubicBezTo>
                <a:lnTo>
                  <a:pt x="0" y="6096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19" name="文本占位符 18"/>
          <p:cNvSpPr>
            <a:spLocks noGrp="1"/>
          </p:cNvSpPr>
          <p:nvPr>
            <p:ph type="body" idx="16390" hasCustomPrompt="1"/>
            <p:custDataLst>
              <p:tags r:id="rId13"/>
            </p:custDataLst>
          </p:nvPr>
        </p:nvSpPr>
        <p:spPr>
          <a:xfrm>
            <a:off x="2082800" y="5003800"/>
            <a:ext cx="94996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6391" hasCustomPrompt="1"/>
            <p:custDataLst>
              <p:tags r:id="rId14"/>
            </p:custDataLst>
          </p:nvPr>
        </p:nvSpPr>
        <p:spPr>
          <a:xfrm>
            <a:off x="2082800" y="5511800"/>
            <a:ext cx="94996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63_6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3784600"/>
            <a:ext cx="34290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6388" hasCustomPrompt="1"/>
            <p:custDataLst>
              <p:tags r:id="rId6"/>
            </p:custDataLst>
          </p:nvPr>
        </p:nvSpPr>
        <p:spPr>
          <a:xfrm>
            <a:off x="609600" y="609600"/>
            <a:ext cx="10972800" cy="2641600"/>
          </a:xfrm>
          <a:custGeom>
            <a:avLst/>
            <a:gdLst>
              <a:gd name="connisteX0" fmla="*/ 0 w 10972800"/>
              <a:gd name="connsiteY0" fmla="*/ 203200 h 2641600"/>
              <a:gd name="connisteX1" fmla="*/ 203200 w 10972800"/>
              <a:gd name="connsiteY1" fmla="*/ 0 h 2641600"/>
              <a:gd name="connisteX2" fmla="*/ 10769600 w 10972800"/>
              <a:gd name="connsiteY2" fmla="*/ 0 h 2641600"/>
              <a:gd name="connisteX3" fmla="*/ 10972800 w 10972800"/>
              <a:gd name="connsiteY3" fmla="*/ 203200 h 2641600"/>
              <a:gd name="connisteX4" fmla="*/ 10972800 w 10972800"/>
              <a:gd name="connsiteY4" fmla="*/ 2438400 h 2641600"/>
              <a:gd name="connisteX5" fmla="*/ 10769600 w 10972800"/>
              <a:gd name="connsiteY5" fmla="*/ 2641600 h 2641600"/>
              <a:gd name="connisteX6" fmla="*/ 203200 w 10972800"/>
              <a:gd name="connsiteY6" fmla="*/ 2641600 h 2641600"/>
              <a:gd name="connisteX7" fmla="*/ 0 w 10972800"/>
              <a:gd name="connsiteY7" fmla="*/ 2438400 h 2641600"/>
              <a:gd name="connisteX8" fmla="*/ 0 w 10972800"/>
              <a:gd name="connsiteY8" fmla="*/ 203200 h 2641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26416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2438400"/>
                </a:lnTo>
                <a:cubicBezTo>
                  <a:pt x="10972800" y="2550624"/>
                  <a:pt x="10881824" y="2641600"/>
                  <a:pt x="10769600" y="2641600"/>
                </a:cubicBezTo>
                <a:lnTo>
                  <a:pt x="203200" y="2641600"/>
                </a:lnTo>
                <a:cubicBezTo>
                  <a:pt x="90976" y="2641600"/>
                  <a:pt x="0" y="2550624"/>
                  <a:pt x="0" y="24384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6386" hasCustomPrompt="1"/>
            <p:custDataLst>
              <p:tags r:id="rId7"/>
            </p:custDataLst>
          </p:nvPr>
        </p:nvSpPr>
        <p:spPr>
          <a:xfrm>
            <a:off x="4648200" y="3860800"/>
            <a:ext cx="69342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7" hasCustomPrompt="1"/>
            <p:custDataLst>
              <p:tags r:id="rId8"/>
            </p:custDataLst>
          </p:nvPr>
        </p:nvSpPr>
        <p:spPr>
          <a:xfrm>
            <a:off x="4648200" y="4419600"/>
            <a:ext cx="6934200" cy="18288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42_5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6392" hasCustomPrompt="1"/>
            <p:custDataLst>
              <p:tags r:id="rId6"/>
            </p:custDataLst>
          </p:nvPr>
        </p:nvSpPr>
        <p:spPr>
          <a:xfrm>
            <a:off x="609600" y="1524000"/>
            <a:ext cx="10972800" cy="2844800"/>
          </a:xfrm>
          <a:custGeom>
            <a:avLst/>
            <a:gdLst>
              <a:gd name="connisteX0" fmla="*/ 0 w 10972800"/>
              <a:gd name="connsiteY0" fmla="*/ 203200 h 2844800"/>
              <a:gd name="connisteX1" fmla="*/ 203200 w 10972800"/>
              <a:gd name="connsiteY1" fmla="*/ 0 h 2844800"/>
              <a:gd name="connisteX2" fmla="*/ 10769600 w 10972800"/>
              <a:gd name="connsiteY2" fmla="*/ 0 h 2844800"/>
              <a:gd name="connisteX3" fmla="*/ 10972800 w 10972800"/>
              <a:gd name="connsiteY3" fmla="*/ 203200 h 2844800"/>
              <a:gd name="connisteX4" fmla="*/ 10972800 w 10972800"/>
              <a:gd name="connsiteY4" fmla="*/ 2641600 h 2844800"/>
              <a:gd name="connisteX5" fmla="*/ 10769600 w 10972800"/>
              <a:gd name="connsiteY5" fmla="*/ 2844800 h 2844800"/>
              <a:gd name="connisteX6" fmla="*/ 203200 w 10972800"/>
              <a:gd name="connsiteY6" fmla="*/ 2844800 h 2844800"/>
              <a:gd name="connisteX7" fmla="*/ 0 w 10972800"/>
              <a:gd name="connsiteY7" fmla="*/ 2641600 h 2844800"/>
              <a:gd name="connisteX8" fmla="*/ 0 w 10972800"/>
              <a:gd name="connsiteY8" fmla="*/ 203200 h 2844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28448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2641600"/>
                </a:lnTo>
                <a:cubicBezTo>
                  <a:pt x="10972800" y="2753824"/>
                  <a:pt x="10881824" y="2844800"/>
                  <a:pt x="10769600" y="2844800"/>
                </a:cubicBezTo>
                <a:lnTo>
                  <a:pt x="203200" y="2844800"/>
                </a:lnTo>
                <a:cubicBezTo>
                  <a:pt x="90976" y="2844800"/>
                  <a:pt x="0" y="2753824"/>
                  <a:pt x="0" y="26416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装饰  2"/>
          <p:cNvSpPr>
            <a:spLocks noGrp="1"/>
          </p:cNvSpPr>
          <p:nvPr>
            <p:ph type="body" idx="16393" hasCustomPrompt="1"/>
            <p:custDataLst>
              <p:tags r:id="rId7"/>
            </p:custDataLst>
          </p:nvPr>
        </p:nvSpPr>
        <p:spPr>
          <a:xfrm>
            <a:off x="609600" y="4826000"/>
            <a:ext cx="50800" cy="1422400"/>
          </a:xfrm>
          <a:custGeom>
            <a:avLst/>
            <a:gdLst>
              <a:gd name="connisteX0" fmla="*/ 0 w 50800"/>
              <a:gd name="connsiteY0" fmla="*/ 25400 h 1422400"/>
              <a:gd name="connisteX1" fmla="*/ 25400 w 50800"/>
              <a:gd name="connsiteY1" fmla="*/ 0 h 1422400"/>
              <a:gd name="connisteX2" fmla="*/ 25400 w 50800"/>
              <a:gd name="connsiteY2" fmla="*/ 0 h 1422400"/>
              <a:gd name="connisteX3" fmla="*/ 50800 w 50800"/>
              <a:gd name="connsiteY3" fmla="*/ 25400 h 1422400"/>
              <a:gd name="connisteX4" fmla="*/ 50800 w 50800"/>
              <a:gd name="connsiteY4" fmla="*/ 1397000 h 1422400"/>
              <a:gd name="connisteX5" fmla="*/ 25400 w 50800"/>
              <a:gd name="connsiteY5" fmla="*/ 1422400 h 1422400"/>
              <a:gd name="connisteX6" fmla="*/ 25400 w 50800"/>
              <a:gd name="connsiteY6" fmla="*/ 1422400 h 1422400"/>
              <a:gd name="connisteX7" fmla="*/ 0 w 50800"/>
              <a:gd name="connsiteY7" fmla="*/ 1397000 h 1422400"/>
              <a:gd name="connisteX8" fmla="*/ 0 w 50800"/>
              <a:gd name="connsiteY8" fmla="*/ 25400 h 1422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0" h="142240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397000"/>
                </a:lnTo>
                <a:cubicBezTo>
                  <a:pt x="50800" y="1411028"/>
                  <a:pt x="39428" y="1422400"/>
                  <a:pt x="25400" y="1422400"/>
                </a:cubicBezTo>
                <a:lnTo>
                  <a:pt x="25400" y="1422400"/>
                </a:lnTo>
                <a:cubicBezTo>
                  <a:pt x="11372" y="1422400"/>
                  <a:pt x="0" y="1411028"/>
                  <a:pt x="0" y="13970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6" hasCustomPrompt="1"/>
            <p:custDataLst>
              <p:tags r:id="rId8"/>
            </p:custDataLst>
          </p:nvPr>
        </p:nvSpPr>
        <p:spPr>
          <a:xfrm>
            <a:off x="762000" y="4826000"/>
            <a:ext cx="3098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7" hasCustomPrompt="1"/>
            <p:custDataLst>
              <p:tags r:id="rId9"/>
            </p:custDataLst>
          </p:nvPr>
        </p:nvSpPr>
        <p:spPr>
          <a:xfrm>
            <a:off x="762000" y="5334000"/>
            <a:ext cx="3098800" cy="914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6" name="装饰  5"/>
          <p:cNvSpPr>
            <a:spLocks noGrp="1"/>
          </p:cNvSpPr>
          <p:nvPr>
            <p:ph type="body" idx="16394" hasCustomPrompt="1"/>
            <p:custDataLst>
              <p:tags r:id="rId10"/>
            </p:custDataLst>
          </p:nvPr>
        </p:nvSpPr>
        <p:spPr>
          <a:xfrm>
            <a:off x="4470400" y="4826000"/>
            <a:ext cx="50800" cy="1422400"/>
          </a:xfrm>
          <a:custGeom>
            <a:avLst/>
            <a:gdLst>
              <a:gd name="connisteX0" fmla="*/ 0 w 50800"/>
              <a:gd name="connsiteY0" fmla="*/ 25400 h 1422400"/>
              <a:gd name="connisteX1" fmla="*/ 25400 w 50800"/>
              <a:gd name="connsiteY1" fmla="*/ 0 h 1422400"/>
              <a:gd name="connisteX2" fmla="*/ 25400 w 50800"/>
              <a:gd name="connsiteY2" fmla="*/ 0 h 1422400"/>
              <a:gd name="connisteX3" fmla="*/ 50800 w 50800"/>
              <a:gd name="connsiteY3" fmla="*/ 25400 h 1422400"/>
              <a:gd name="connisteX4" fmla="*/ 50800 w 50800"/>
              <a:gd name="connsiteY4" fmla="*/ 1397000 h 1422400"/>
              <a:gd name="connisteX5" fmla="*/ 25400 w 50800"/>
              <a:gd name="connsiteY5" fmla="*/ 1422400 h 1422400"/>
              <a:gd name="connisteX6" fmla="*/ 25400 w 50800"/>
              <a:gd name="connsiteY6" fmla="*/ 1422400 h 1422400"/>
              <a:gd name="connisteX7" fmla="*/ 0 w 50800"/>
              <a:gd name="connsiteY7" fmla="*/ 1397000 h 1422400"/>
              <a:gd name="connisteX8" fmla="*/ 0 w 50800"/>
              <a:gd name="connsiteY8" fmla="*/ 25400 h 1422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0" h="142240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397000"/>
                </a:lnTo>
                <a:cubicBezTo>
                  <a:pt x="50800" y="1411028"/>
                  <a:pt x="39428" y="1422400"/>
                  <a:pt x="25400" y="1422400"/>
                </a:cubicBezTo>
                <a:lnTo>
                  <a:pt x="25400" y="1422400"/>
                </a:lnTo>
                <a:cubicBezTo>
                  <a:pt x="11372" y="1422400"/>
                  <a:pt x="0" y="1411028"/>
                  <a:pt x="0" y="13970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6388" hasCustomPrompt="1"/>
            <p:custDataLst>
              <p:tags r:id="rId11"/>
            </p:custDataLst>
          </p:nvPr>
        </p:nvSpPr>
        <p:spPr>
          <a:xfrm>
            <a:off x="4622800" y="4826000"/>
            <a:ext cx="3098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389" hasCustomPrompt="1"/>
            <p:custDataLst>
              <p:tags r:id="rId12"/>
            </p:custDataLst>
          </p:nvPr>
        </p:nvSpPr>
        <p:spPr>
          <a:xfrm>
            <a:off x="4622800" y="5334000"/>
            <a:ext cx="3098800" cy="914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9" name="装饰  8"/>
          <p:cNvSpPr>
            <a:spLocks noGrp="1"/>
          </p:cNvSpPr>
          <p:nvPr>
            <p:ph type="body" idx="16395" hasCustomPrompt="1"/>
            <p:custDataLst>
              <p:tags r:id="rId13"/>
            </p:custDataLst>
          </p:nvPr>
        </p:nvSpPr>
        <p:spPr>
          <a:xfrm>
            <a:off x="8331200" y="4826000"/>
            <a:ext cx="50800" cy="1422400"/>
          </a:xfrm>
          <a:custGeom>
            <a:avLst/>
            <a:gdLst>
              <a:gd name="connisteX0" fmla="*/ 0 w 50800"/>
              <a:gd name="connsiteY0" fmla="*/ 25400 h 1422400"/>
              <a:gd name="connisteX1" fmla="*/ 25400 w 50800"/>
              <a:gd name="connsiteY1" fmla="*/ 0 h 1422400"/>
              <a:gd name="connisteX2" fmla="*/ 25400 w 50800"/>
              <a:gd name="connsiteY2" fmla="*/ 0 h 1422400"/>
              <a:gd name="connisteX3" fmla="*/ 50800 w 50800"/>
              <a:gd name="connsiteY3" fmla="*/ 25400 h 1422400"/>
              <a:gd name="connisteX4" fmla="*/ 50800 w 50800"/>
              <a:gd name="connsiteY4" fmla="*/ 1397000 h 1422400"/>
              <a:gd name="connisteX5" fmla="*/ 25400 w 50800"/>
              <a:gd name="connsiteY5" fmla="*/ 1422400 h 1422400"/>
              <a:gd name="connisteX6" fmla="*/ 25400 w 50800"/>
              <a:gd name="connsiteY6" fmla="*/ 1422400 h 1422400"/>
              <a:gd name="connisteX7" fmla="*/ 0 w 50800"/>
              <a:gd name="connsiteY7" fmla="*/ 1397000 h 1422400"/>
              <a:gd name="connisteX8" fmla="*/ 0 w 50800"/>
              <a:gd name="connsiteY8" fmla="*/ 25400 h 14224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0" h="142240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397000"/>
                </a:lnTo>
                <a:cubicBezTo>
                  <a:pt x="50800" y="1411028"/>
                  <a:pt x="39428" y="1422400"/>
                  <a:pt x="25400" y="1422400"/>
                </a:cubicBezTo>
                <a:lnTo>
                  <a:pt x="25400" y="1422400"/>
                </a:lnTo>
                <a:cubicBezTo>
                  <a:pt x="11372" y="1422400"/>
                  <a:pt x="0" y="1411028"/>
                  <a:pt x="0" y="13970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6390" hasCustomPrompt="1"/>
            <p:custDataLst>
              <p:tags r:id="rId14"/>
            </p:custDataLst>
          </p:nvPr>
        </p:nvSpPr>
        <p:spPr>
          <a:xfrm>
            <a:off x="8483600" y="4826000"/>
            <a:ext cx="3098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idx="16391" hasCustomPrompt="1"/>
            <p:custDataLst>
              <p:tags r:id="rId15"/>
            </p:custDataLst>
          </p:nvPr>
        </p:nvSpPr>
        <p:spPr>
          <a:xfrm>
            <a:off x="8483600" y="5334000"/>
            <a:ext cx="3098800" cy="914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51_3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35306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6388" hasCustomPrompt="1"/>
            <p:custDataLst>
              <p:tags r:id="rId6"/>
            </p:custDataLst>
          </p:nvPr>
        </p:nvSpPr>
        <p:spPr>
          <a:xfrm>
            <a:off x="609600" y="609600"/>
            <a:ext cx="10972800" cy="2387600"/>
          </a:xfrm>
          <a:custGeom>
            <a:avLst/>
            <a:gdLst>
              <a:gd name="connisteX0" fmla="*/ 0 w 10972800"/>
              <a:gd name="connsiteY0" fmla="*/ 203200 h 2387600"/>
              <a:gd name="connisteX1" fmla="*/ 203200 w 10972800"/>
              <a:gd name="connsiteY1" fmla="*/ 0 h 2387600"/>
              <a:gd name="connisteX2" fmla="*/ 10769600 w 10972800"/>
              <a:gd name="connsiteY2" fmla="*/ 0 h 2387600"/>
              <a:gd name="connisteX3" fmla="*/ 10972800 w 10972800"/>
              <a:gd name="connsiteY3" fmla="*/ 203200 h 2387600"/>
              <a:gd name="connisteX4" fmla="*/ 10972800 w 10972800"/>
              <a:gd name="connsiteY4" fmla="*/ 2184400 h 2387600"/>
              <a:gd name="connisteX5" fmla="*/ 10769600 w 10972800"/>
              <a:gd name="connsiteY5" fmla="*/ 2387600 h 2387600"/>
              <a:gd name="connisteX6" fmla="*/ 203200 w 10972800"/>
              <a:gd name="connsiteY6" fmla="*/ 2387600 h 2387600"/>
              <a:gd name="connisteX7" fmla="*/ 0 w 10972800"/>
              <a:gd name="connsiteY7" fmla="*/ 2184400 h 2387600"/>
              <a:gd name="connisteX8" fmla="*/ 0 w 10972800"/>
              <a:gd name="connsiteY8" fmla="*/ 203200 h 23876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23876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2184400"/>
                </a:lnTo>
                <a:cubicBezTo>
                  <a:pt x="10972800" y="2296624"/>
                  <a:pt x="10881824" y="2387600"/>
                  <a:pt x="10769600" y="2387600"/>
                </a:cubicBezTo>
                <a:lnTo>
                  <a:pt x="203200" y="2387600"/>
                </a:lnTo>
                <a:cubicBezTo>
                  <a:pt x="90976" y="2387600"/>
                  <a:pt x="0" y="2296624"/>
                  <a:pt x="0" y="21844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装饰  2"/>
          <p:cNvSpPr>
            <a:spLocks noGrp="1"/>
          </p:cNvSpPr>
          <p:nvPr>
            <p:ph type="body" idx="16389" hasCustomPrompt="1"/>
            <p:custDataLst>
              <p:tags r:id="rId7"/>
            </p:custDataLst>
          </p:nvPr>
        </p:nvSpPr>
        <p:spPr>
          <a:xfrm>
            <a:off x="609600" y="4521200"/>
            <a:ext cx="50800" cy="1727200"/>
          </a:xfrm>
          <a:custGeom>
            <a:avLst/>
            <a:gdLst>
              <a:gd name="connisteX0" fmla="*/ 0 w 50800"/>
              <a:gd name="connsiteY0" fmla="*/ 25400 h 1727200"/>
              <a:gd name="connisteX1" fmla="*/ 25400 w 50800"/>
              <a:gd name="connsiteY1" fmla="*/ 0 h 1727200"/>
              <a:gd name="connisteX2" fmla="*/ 25400 w 50800"/>
              <a:gd name="connsiteY2" fmla="*/ 0 h 1727200"/>
              <a:gd name="connisteX3" fmla="*/ 50800 w 50800"/>
              <a:gd name="connsiteY3" fmla="*/ 25400 h 1727200"/>
              <a:gd name="connisteX4" fmla="*/ 50800 w 50800"/>
              <a:gd name="connsiteY4" fmla="*/ 1701800 h 1727200"/>
              <a:gd name="connisteX5" fmla="*/ 25400 w 50800"/>
              <a:gd name="connsiteY5" fmla="*/ 1727200 h 1727200"/>
              <a:gd name="connisteX6" fmla="*/ 25400 w 50800"/>
              <a:gd name="connsiteY6" fmla="*/ 1727200 h 1727200"/>
              <a:gd name="connisteX7" fmla="*/ 0 w 50800"/>
              <a:gd name="connsiteY7" fmla="*/ 1701800 h 1727200"/>
              <a:gd name="connisteX8" fmla="*/ 0 w 50800"/>
              <a:gd name="connsiteY8" fmla="*/ 25400 h 1727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0" h="172720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1701800"/>
                </a:lnTo>
                <a:cubicBezTo>
                  <a:pt x="50800" y="1715828"/>
                  <a:pt x="39428" y="1727200"/>
                  <a:pt x="25400" y="1727200"/>
                </a:cubicBezTo>
                <a:lnTo>
                  <a:pt x="25400" y="1727200"/>
                </a:lnTo>
                <a:cubicBezTo>
                  <a:pt x="11372" y="1727200"/>
                  <a:pt x="0" y="1715828"/>
                  <a:pt x="0" y="17018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6" hasCustomPrompt="1"/>
            <p:custDataLst>
              <p:tags r:id="rId8"/>
            </p:custDataLst>
          </p:nvPr>
        </p:nvSpPr>
        <p:spPr>
          <a:xfrm>
            <a:off x="762000" y="4521200"/>
            <a:ext cx="108204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7" hasCustomPrompt="1"/>
            <p:custDataLst>
              <p:tags r:id="rId9"/>
            </p:custDataLst>
          </p:nvPr>
        </p:nvSpPr>
        <p:spPr>
          <a:xfrm>
            <a:off x="762000" y="5029200"/>
            <a:ext cx="10820400" cy="12192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-59_17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日期占位符 7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标题 10"/>
          <p:cNvSpPr>
            <a:spLocks noGrp="1"/>
          </p:cNvSpPr>
          <p:nvPr>
            <p:ph type="ctrTitle" idx="16385" hasCustomPrompt="1"/>
            <p:custDataLst>
              <p:tags r:id="rId5"/>
            </p:custDataLst>
          </p:nvPr>
        </p:nvSpPr>
        <p:spPr>
          <a:xfrm>
            <a:off x="609600" y="533400"/>
            <a:ext cx="10972800" cy="6096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3600" b="0" spc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单击此处添加标题</a:t>
            </a:r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idx="16392" hasCustomPrompt="1"/>
            <p:custDataLst>
              <p:tags r:id="rId6"/>
            </p:custDataLst>
          </p:nvPr>
        </p:nvSpPr>
        <p:spPr>
          <a:xfrm>
            <a:off x="609600" y="4013200"/>
            <a:ext cx="10972800" cy="2235200"/>
          </a:xfrm>
          <a:custGeom>
            <a:avLst/>
            <a:gdLst>
              <a:gd name="connisteX0" fmla="*/ 0 w 10972800"/>
              <a:gd name="connsiteY0" fmla="*/ 203200 h 2235200"/>
              <a:gd name="connisteX1" fmla="*/ 203200 w 10972800"/>
              <a:gd name="connsiteY1" fmla="*/ 0 h 2235200"/>
              <a:gd name="connisteX2" fmla="*/ 10769600 w 10972800"/>
              <a:gd name="connsiteY2" fmla="*/ 0 h 2235200"/>
              <a:gd name="connisteX3" fmla="*/ 10972800 w 10972800"/>
              <a:gd name="connsiteY3" fmla="*/ 203200 h 2235200"/>
              <a:gd name="connisteX4" fmla="*/ 10972800 w 10972800"/>
              <a:gd name="connsiteY4" fmla="*/ 2032000 h 2235200"/>
              <a:gd name="connisteX5" fmla="*/ 10769600 w 10972800"/>
              <a:gd name="connsiteY5" fmla="*/ 2235200 h 2235200"/>
              <a:gd name="connisteX6" fmla="*/ 203200 w 10972800"/>
              <a:gd name="connsiteY6" fmla="*/ 2235200 h 2235200"/>
              <a:gd name="connisteX7" fmla="*/ 0 w 10972800"/>
              <a:gd name="connsiteY7" fmla="*/ 2032000 h 2235200"/>
              <a:gd name="connisteX8" fmla="*/ 0 w 10972800"/>
              <a:gd name="connsiteY8" fmla="*/ 203200 h 2235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10972800" h="2235200">
                <a:moveTo>
                  <a:pt x="0" y="203200"/>
                </a:moveTo>
                <a:cubicBezTo>
                  <a:pt x="0" y="90976"/>
                  <a:pt x="90976" y="0"/>
                  <a:pt x="203200" y="0"/>
                </a:cubicBezTo>
                <a:lnTo>
                  <a:pt x="10769600" y="0"/>
                </a:lnTo>
                <a:cubicBezTo>
                  <a:pt x="10881824" y="0"/>
                  <a:pt x="10972800" y="90976"/>
                  <a:pt x="10972800" y="203200"/>
                </a:cubicBezTo>
                <a:lnTo>
                  <a:pt x="10972800" y="2032000"/>
                </a:lnTo>
                <a:cubicBezTo>
                  <a:pt x="10972800" y="2144224"/>
                  <a:pt x="10881824" y="2235200"/>
                  <a:pt x="10769600" y="2235200"/>
                </a:cubicBezTo>
                <a:lnTo>
                  <a:pt x="203200" y="2235200"/>
                </a:lnTo>
                <a:cubicBezTo>
                  <a:pt x="90976" y="2235200"/>
                  <a:pt x="0" y="2144224"/>
                  <a:pt x="0" y="2032000"/>
                </a:cubicBezTo>
                <a:lnTo>
                  <a:pt x="0" y="203200"/>
                </a:ln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>
            <a:norm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3" name="装饰  2"/>
          <p:cNvSpPr>
            <a:spLocks noGrp="1"/>
          </p:cNvSpPr>
          <p:nvPr>
            <p:ph type="body" idx="16393" hasCustomPrompt="1"/>
            <p:custDataLst>
              <p:tags r:id="rId7"/>
            </p:custDataLst>
          </p:nvPr>
        </p:nvSpPr>
        <p:spPr>
          <a:xfrm>
            <a:off x="609600" y="1524000"/>
            <a:ext cx="50800" cy="2032000"/>
          </a:xfrm>
          <a:custGeom>
            <a:avLst/>
            <a:gdLst>
              <a:gd name="connisteX0" fmla="*/ 0 w 50800"/>
              <a:gd name="connsiteY0" fmla="*/ 25400 h 2032000"/>
              <a:gd name="connisteX1" fmla="*/ 25400 w 50800"/>
              <a:gd name="connsiteY1" fmla="*/ 0 h 2032000"/>
              <a:gd name="connisteX2" fmla="*/ 25400 w 50800"/>
              <a:gd name="connsiteY2" fmla="*/ 0 h 2032000"/>
              <a:gd name="connisteX3" fmla="*/ 50800 w 50800"/>
              <a:gd name="connsiteY3" fmla="*/ 25400 h 2032000"/>
              <a:gd name="connisteX4" fmla="*/ 50800 w 50800"/>
              <a:gd name="connsiteY4" fmla="*/ 2006600 h 2032000"/>
              <a:gd name="connisteX5" fmla="*/ 25400 w 50800"/>
              <a:gd name="connsiteY5" fmla="*/ 2032000 h 2032000"/>
              <a:gd name="connisteX6" fmla="*/ 25400 w 50800"/>
              <a:gd name="connsiteY6" fmla="*/ 2032000 h 2032000"/>
              <a:gd name="connisteX7" fmla="*/ 0 w 50800"/>
              <a:gd name="connsiteY7" fmla="*/ 2006600 h 2032000"/>
              <a:gd name="connisteX8" fmla="*/ 0 w 50800"/>
              <a:gd name="connsiteY8" fmla="*/ 25400 h 203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0" h="203200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2006600"/>
                </a:lnTo>
                <a:cubicBezTo>
                  <a:pt x="50800" y="2020628"/>
                  <a:pt x="39428" y="2032000"/>
                  <a:pt x="25400" y="2032000"/>
                </a:cubicBezTo>
                <a:lnTo>
                  <a:pt x="25400" y="2032000"/>
                </a:lnTo>
                <a:cubicBezTo>
                  <a:pt x="11372" y="2032000"/>
                  <a:pt x="0" y="2020628"/>
                  <a:pt x="0" y="20066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4" name="文本占位符 13"/>
          <p:cNvSpPr>
            <a:spLocks noGrp="1"/>
          </p:cNvSpPr>
          <p:nvPr>
            <p:ph type="body" idx="16386" hasCustomPrompt="1"/>
            <p:custDataLst>
              <p:tags r:id="rId8"/>
            </p:custDataLst>
          </p:nvPr>
        </p:nvSpPr>
        <p:spPr>
          <a:xfrm>
            <a:off x="762000" y="1524000"/>
            <a:ext cx="3098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5" name="文本占位符 14"/>
          <p:cNvSpPr>
            <a:spLocks noGrp="1"/>
          </p:cNvSpPr>
          <p:nvPr>
            <p:ph type="body" idx="16387" hasCustomPrompt="1"/>
            <p:custDataLst>
              <p:tags r:id="rId9"/>
            </p:custDataLst>
          </p:nvPr>
        </p:nvSpPr>
        <p:spPr>
          <a:xfrm>
            <a:off x="762000" y="2032000"/>
            <a:ext cx="30988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6" name="装饰  5"/>
          <p:cNvSpPr>
            <a:spLocks noGrp="1"/>
          </p:cNvSpPr>
          <p:nvPr>
            <p:ph type="body" idx="16394" hasCustomPrompt="1"/>
            <p:custDataLst>
              <p:tags r:id="rId10"/>
            </p:custDataLst>
          </p:nvPr>
        </p:nvSpPr>
        <p:spPr>
          <a:xfrm>
            <a:off x="4470400" y="1524000"/>
            <a:ext cx="50800" cy="2032000"/>
          </a:xfrm>
          <a:custGeom>
            <a:avLst/>
            <a:gdLst>
              <a:gd name="connisteX0" fmla="*/ 0 w 50800"/>
              <a:gd name="connsiteY0" fmla="*/ 25400 h 2032000"/>
              <a:gd name="connisteX1" fmla="*/ 25400 w 50800"/>
              <a:gd name="connsiteY1" fmla="*/ 0 h 2032000"/>
              <a:gd name="connisteX2" fmla="*/ 25400 w 50800"/>
              <a:gd name="connsiteY2" fmla="*/ 0 h 2032000"/>
              <a:gd name="connisteX3" fmla="*/ 50800 w 50800"/>
              <a:gd name="connsiteY3" fmla="*/ 25400 h 2032000"/>
              <a:gd name="connisteX4" fmla="*/ 50800 w 50800"/>
              <a:gd name="connsiteY4" fmla="*/ 2006600 h 2032000"/>
              <a:gd name="connisteX5" fmla="*/ 25400 w 50800"/>
              <a:gd name="connsiteY5" fmla="*/ 2032000 h 2032000"/>
              <a:gd name="connisteX6" fmla="*/ 25400 w 50800"/>
              <a:gd name="connsiteY6" fmla="*/ 2032000 h 2032000"/>
              <a:gd name="connisteX7" fmla="*/ 0 w 50800"/>
              <a:gd name="connsiteY7" fmla="*/ 2006600 h 2032000"/>
              <a:gd name="connisteX8" fmla="*/ 0 w 50800"/>
              <a:gd name="connsiteY8" fmla="*/ 25400 h 203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0" h="203200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2006600"/>
                </a:lnTo>
                <a:cubicBezTo>
                  <a:pt x="50800" y="2020628"/>
                  <a:pt x="39428" y="2032000"/>
                  <a:pt x="25400" y="2032000"/>
                </a:cubicBezTo>
                <a:lnTo>
                  <a:pt x="25400" y="2032000"/>
                </a:lnTo>
                <a:cubicBezTo>
                  <a:pt x="11372" y="2032000"/>
                  <a:pt x="0" y="2020628"/>
                  <a:pt x="0" y="20066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17" name="文本占位符 16"/>
          <p:cNvSpPr>
            <a:spLocks noGrp="1"/>
          </p:cNvSpPr>
          <p:nvPr>
            <p:ph type="body" idx="16388" hasCustomPrompt="1"/>
            <p:custDataLst>
              <p:tags r:id="rId11"/>
            </p:custDataLst>
          </p:nvPr>
        </p:nvSpPr>
        <p:spPr>
          <a:xfrm>
            <a:off x="4622800" y="1524000"/>
            <a:ext cx="3098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18" name="文本占位符 17"/>
          <p:cNvSpPr>
            <a:spLocks noGrp="1"/>
          </p:cNvSpPr>
          <p:nvPr>
            <p:ph type="body" idx="16389" hasCustomPrompt="1"/>
            <p:custDataLst>
              <p:tags r:id="rId12"/>
            </p:custDataLst>
          </p:nvPr>
        </p:nvSpPr>
        <p:spPr>
          <a:xfrm>
            <a:off x="4622800" y="2032000"/>
            <a:ext cx="30988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  <p:sp>
        <p:nvSpPr>
          <p:cNvPr id="19" name="装饰  8"/>
          <p:cNvSpPr>
            <a:spLocks noGrp="1"/>
          </p:cNvSpPr>
          <p:nvPr>
            <p:ph type="body" idx="16395" hasCustomPrompt="1"/>
            <p:custDataLst>
              <p:tags r:id="rId13"/>
            </p:custDataLst>
          </p:nvPr>
        </p:nvSpPr>
        <p:spPr>
          <a:xfrm>
            <a:off x="8331200" y="1524000"/>
            <a:ext cx="50800" cy="2032000"/>
          </a:xfrm>
          <a:custGeom>
            <a:avLst/>
            <a:gdLst>
              <a:gd name="connisteX0" fmla="*/ 0 w 50800"/>
              <a:gd name="connsiteY0" fmla="*/ 25400 h 2032000"/>
              <a:gd name="connisteX1" fmla="*/ 25400 w 50800"/>
              <a:gd name="connsiteY1" fmla="*/ 0 h 2032000"/>
              <a:gd name="connisteX2" fmla="*/ 25400 w 50800"/>
              <a:gd name="connsiteY2" fmla="*/ 0 h 2032000"/>
              <a:gd name="connisteX3" fmla="*/ 50800 w 50800"/>
              <a:gd name="connsiteY3" fmla="*/ 25400 h 2032000"/>
              <a:gd name="connisteX4" fmla="*/ 50800 w 50800"/>
              <a:gd name="connsiteY4" fmla="*/ 2006600 h 2032000"/>
              <a:gd name="connisteX5" fmla="*/ 25400 w 50800"/>
              <a:gd name="connsiteY5" fmla="*/ 2032000 h 2032000"/>
              <a:gd name="connisteX6" fmla="*/ 25400 w 50800"/>
              <a:gd name="connsiteY6" fmla="*/ 2032000 h 2032000"/>
              <a:gd name="connisteX7" fmla="*/ 0 w 50800"/>
              <a:gd name="connsiteY7" fmla="*/ 2006600 h 2032000"/>
              <a:gd name="connisteX8" fmla="*/ 0 w 50800"/>
              <a:gd name="connsiteY8" fmla="*/ 25400 h 20320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pathLst>
              <a:path w="50800" h="2032000">
                <a:moveTo>
                  <a:pt x="0" y="25400"/>
                </a:moveTo>
                <a:cubicBezTo>
                  <a:pt x="0" y="11372"/>
                  <a:pt x="11372" y="0"/>
                  <a:pt x="25400" y="0"/>
                </a:cubicBezTo>
                <a:lnTo>
                  <a:pt x="25400" y="0"/>
                </a:lnTo>
                <a:cubicBezTo>
                  <a:pt x="39428" y="0"/>
                  <a:pt x="50800" y="11372"/>
                  <a:pt x="50800" y="25400"/>
                </a:cubicBezTo>
                <a:lnTo>
                  <a:pt x="50800" y="2006600"/>
                </a:lnTo>
                <a:cubicBezTo>
                  <a:pt x="50800" y="2020628"/>
                  <a:pt x="39428" y="2032000"/>
                  <a:pt x="25400" y="2032000"/>
                </a:cubicBezTo>
                <a:lnTo>
                  <a:pt x="25400" y="2032000"/>
                </a:lnTo>
                <a:cubicBezTo>
                  <a:pt x="11372" y="2032000"/>
                  <a:pt x="0" y="2020628"/>
                  <a:pt x="0" y="2006600"/>
                </a:cubicBezTo>
                <a:lnTo>
                  <a:pt x="0" y="2540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prstClr val="black">
                <a:alpha val="0"/>
              </a:prstClr>
            </a:solidFill>
            <a:prstDash val="solid"/>
          </a:ln>
        </p:spPr>
        <p:txBody>
          <a:bodyPr>
            <a:noAutofit/>
          </a:bodyPr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zh-CN" altLang="en-US" smtClean="0"/>
              <a:t> </a:t>
            </a:r>
            <a:endParaRPr lang="zh-CN" altLang="en-US" smtClean="0"/>
          </a:p>
        </p:txBody>
      </p:sp>
      <p:sp>
        <p:nvSpPr>
          <p:cNvPr id="20" name="文本占位符 19"/>
          <p:cNvSpPr>
            <a:spLocks noGrp="1"/>
          </p:cNvSpPr>
          <p:nvPr>
            <p:ph type="body" idx="16390" hasCustomPrompt="1"/>
            <p:custDataLst>
              <p:tags r:id="rId14"/>
            </p:custDataLst>
          </p:nvPr>
        </p:nvSpPr>
        <p:spPr>
          <a:xfrm>
            <a:off x="8483600" y="1524000"/>
            <a:ext cx="3098800" cy="4064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11000"/>
              </a:lnSpc>
              <a:spcBef>
                <a:spcPct val="0"/>
              </a:spcBef>
              <a:spcAft>
                <a:spcPct val="0"/>
              </a:spcAft>
              <a:buNone/>
              <a:defRPr sz="24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单击此处添加项标题</a:t>
            </a:r>
            <a:endParaRPr lang="zh-CN" altLang="en-US" smtClean="0"/>
          </a:p>
        </p:txBody>
      </p:sp>
      <p:sp>
        <p:nvSpPr>
          <p:cNvPr id="21" name="文本占位符 20"/>
          <p:cNvSpPr>
            <a:spLocks noGrp="1"/>
          </p:cNvSpPr>
          <p:nvPr>
            <p:ph type="body" idx="16391" hasCustomPrompt="1"/>
            <p:custDataLst>
              <p:tags r:id="rId15"/>
            </p:custDataLst>
          </p:nvPr>
        </p:nvSpPr>
        <p:spPr>
          <a:xfrm>
            <a:off x="8483600" y="2032000"/>
            <a:ext cx="3098800" cy="1524000"/>
          </a:xfrm>
          <a:noFill/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  <a:defRPr sz="1600" b="0" spc="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smtClean="0"/>
              <a:t>单击此处添加项正文</a:t>
            </a:r>
            <a:endParaRPr lang="zh-CN" altLang="en-US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4" Type="http://schemas.openxmlformats.org/officeDocument/2006/relationships/theme" Target="../theme/theme1.xml"/><Relationship Id="rId43" Type="http://schemas.openxmlformats.org/officeDocument/2006/relationships/tags" Target="../tags/tag298.xml"/><Relationship Id="rId42" Type="http://schemas.openxmlformats.org/officeDocument/2006/relationships/tags" Target="../tags/tag297.xml"/><Relationship Id="rId41" Type="http://schemas.openxmlformats.org/officeDocument/2006/relationships/tags" Target="../tags/tag296.xml"/><Relationship Id="rId40" Type="http://schemas.openxmlformats.org/officeDocument/2006/relationships/tags" Target="../tags/tag295.xml"/><Relationship Id="rId4" Type="http://schemas.openxmlformats.org/officeDocument/2006/relationships/slideLayout" Target="../slideLayouts/slideLayout4.xml"/><Relationship Id="rId39" Type="http://schemas.openxmlformats.org/officeDocument/2006/relationships/tags" Target="../tags/tag294.xml"/><Relationship Id="rId38" Type="http://schemas.openxmlformats.org/officeDocument/2006/relationships/tags" Target="../tags/tag293.xml"/><Relationship Id="rId37" Type="http://schemas.openxmlformats.org/officeDocument/2006/relationships/tags" Target="../tags/tag292.xml"/><Relationship Id="rId36" Type="http://schemas.openxmlformats.org/officeDocument/2006/relationships/image" Target="../media/image1.png"/><Relationship Id="rId35" Type="http://schemas.openxmlformats.org/officeDocument/2006/relationships/tags" Target="../tags/tag291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7.xml"/><Relationship Id="rId21" Type="http://schemas.openxmlformats.org/officeDocument/2006/relationships/theme" Target="../theme/theme2.xml"/><Relationship Id="rId20" Type="http://schemas.openxmlformats.org/officeDocument/2006/relationships/tags" Target="../tags/tag373.xml"/><Relationship Id="rId2" Type="http://schemas.openxmlformats.org/officeDocument/2006/relationships/slideLayout" Target="../slideLayouts/slideLayout36.xml"/><Relationship Id="rId19" Type="http://schemas.openxmlformats.org/officeDocument/2006/relationships/tags" Target="../tags/tag372.xml"/><Relationship Id="rId18" Type="http://schemas.openxmlformats.org/officeDocument/2006/relationships/tags" Target="../tags/tag371.xml"/><Relationship Id="rId17" Type="http://schemas.openxmlformats.org/officeDocument/2006/relationships/tags" Target="../tags/tag370.xml"/><Relationship Id="rId16" Type="http://schemas.openxmlformats.org/officeDocument/2006/relationships/tags" Target="../tags/tag369.xml"/><Relationship Id="rId15" Type="http://schemas.openxmlformats.org/officeDocument/2006/relationships/tags" Target="../tags/tag368.xml"/><Relationship Id="rId14" Type="http://schemas.openxmlformats.org/officeDocument/2006/relationships/image" Target="../media/image1.png"/><Relationship Id="rId13" Type="http://schemas.openxmlformats.org/officeDocument/2006/relationships/tags" Target="../tags/tag367.xml"/><Relationship Id="rId12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夜晚的星空&#10;&#10;AI 生成的内容可能不正确。"/>
          <p:cNvPicPr>
            <a:picLocks noChangeAspect="1"/>
          </p:cNvPicPr>
          <p:nvPr userDrawn="1">
            <p:custDataLst>
              <p:tags r:id="rId35"/>
            </p:custDataLst>
          </p:nvPr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"/>
          <a:stretch>
            <a:fillRect/>
          </a:stretch>
        </p:blipFill>
        <p:spPr>
          <a:xfrm>
            <a:off x="0" y="1078720"/>
            <a:ext cx="12192000" cy="577928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9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40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41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KSO_TEMPLATE" hidden="1"/>
          <p:cNvSpPr/>
          <p:nvPr userDrawn="1">
            <p:custDataLst>
              <p:tags r:id="rId4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 spc="0">
          <a:solidFill>
            <a:schemeClr val="tx1"/>
          </a:solidFill>
          <a:effectLst>
            <a:outerShdw>
              <a:srgbClr val="FFFFFF"/>
            </a:outerShdw>
          </a:effectLst>
          <a:uFill>
            <a:solidFill>
              <a:schemeClr val="bg1"/>
            </a:solidFill>
          </a:uFill>
          <a:latin typeface="+mj-ea"/>
          <a:ea typeface="+mj-ea"/>
          <a:cs typeface="+mj-cs"/>
        </a:defRPr>
      </a:lvl1pPr>
    </p:titleStyle>
    <p:bodyStyle>
      <a:lvl1pPr marL="22860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夜晚的星空&#10;&#10;AI 生成的内容可能不正确。"/>
          <p:cNvPicPr>
            <a:picLocks noChangeAspect="1"/>
          </p:cNvPicPr>
          <p:nvPr userDrawn="1">
            <p:custDataLst>
              <p:tags r:id="rId1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0"/>
          <a:stretch>
            <a:fillRect/>
          </a:stretch>
        </p:blipFill>
        <p:spPr>
          <a:xfrm>
            <a:off x="0" y="1078720"/>
            <a:ext cx="12192000" cy="577928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lumMod val="75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5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u="none" kern="1200" spc="0">
          <a:solidFill>
            <a:schemeClr val="tx1"/>
          </a:solidFill>
          <a:effectLst>
            <a:outerShdw>
              <a:srgbClr val="FFFFFF"/>
            </a:outerShdw>
          </a:effectLst>
          <a:uFill>
            <a:solidFill>
              <a:schemeClr val="bg1"/>
            </a:solidFill>
          </a:uFill>
          <a:latin typeface="+mj-ea"/>
          <a:ea typeface="+mj-ea"/>
          <a:cs typeface="+mj-cs"/>
        </a:defRPr>
      </a:lvl1pPr>
    </p:titleStyle>
    <p:bodyStyle>
      <a:lvl1pPr marL="228600" indent="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 spc="0">
          <a:solidFill>
            <a:schemeClr val="tx1"/>
          </a:solidFill>
          <a:latin typeface="+mn-ea"/>
          <a:ea typeface="+mn-ea"/>
          <a:cs typeface="+mn-cs"/>
        </a:defRPr>
      </a:lvl1pPr>
      <a:lvl2pPr marL="685800" indent="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2000" kern="1200" spc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0" algn="l" defTabSz="914400" rtl="0" eaLnBrk="1" latinLnBrk="0" hangingPunct="1">
        <a:lnSpc>
          <a:spcPct val="130000"/>
        </a:lnSpc>
        <a:spcBef>
          <a:spcPts val="500"/>
        </a:spcBef>
        <a:buFont typeface="Arial" panose="020B0604020202020204" pitchFamily="34" charset="0"/>
        <a:buChar char="•"/>
        <a:defRPr sz="1800" kern="1200" spc="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1.xml"/><Relationship Id="rId4" Type="http://schemas.openxmlformats.org/officeDocument/2006/relationships/tags" Target="../tags/tag377.xml"/><Relationship Id="rId3" Type="http://schemas.openxmlformats.org/officeDocument/2006/relationships/tags" Target="../tags/tag376.xml"/><Relationship Id="rId2" Type="http://schemas.openxmlformats.org/officeDocument/2006/relationships/tags" Target="../tags/tag375.xml"/><Relationship Id="rId1" Type="http://schemas.openxmlformats.org/officeDocument/2006/relationships/tags" Target="../tags/tag37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openxmlformats.org/officeDocument/2006/relationships/image" Target="../media/image18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tags" Target="../tags/tag408.xml"/><Relationship Id="rId4" Type="http://schemas.openxmlformats.org/officeDocument/2006/relationships/image" Target="../media/image17.svg"/><Relationship Id="rId3" Type="http://schemas.openxmlformats.org/officeDocument/2006/relationships/image" Target="../media/image2.png"/><Relationship Id="rId2" Type="http://schemas.openxmlformats.org/officeDocument/2006/relationships/tags" Target="../tags/tag407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409.xml"/><Relationship Id="rId12" Type="http://schemas.openxmlformats.org/officeDocument/2006/relationships/image" Target="../media/image22.png"/><Relationship Id="rId11" Type="http://schemas.openxmlformats.org/officeDocument/2006/relationships/image" Target="../media/image21.png"/><Relationship Id="rId10" Type="http://schemas.openxmlformats.org/officeDocument/2006/relationships/image" Target="../media/image20.png"/><Relationship Id="rId1" Type="http://schemas.openxmlformats.org/officeDocument/2006/relationships/tags" Target="../tags/tag40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tags" Target="../tags/tag412.xml"/><Relationship Id="rId4" Type="http://schemas.openxmlformats.org/officeDocument/2006/relationships/image" Target="../media/image17.svg"/><Relationship Id="rId3" Type="http://schemas.openxmlformats.org/officeDocument/2006/relationships/image" Target="../media/image2.png"/><Relationship Id="rId2" Type="http://schemas.openxmlformats.org/officeDocument/2006/relationships/tags" Target="../tags/tag411.xml"/><Relationship Id="rId14" Type="http://schemas.openxmlformats.org/officeDocument/2006/relationships/slideLayout" Target="../slideLayouts/slideLayout13.xml"/><Relationship Id="rId13" Type="http://schemas.openxmlformats.org/officeDocument/2006/relationships/tags" Target="../tags/tag413.xml"/><Relationship Id="rId12" Type="http://schemas.openxmlformats.org/officeDocument/2006/relationships/image" Target="../media/image27.png"/><Relationship Id="rId11" Type="http://schemas.openxmlformats.org/officeDocument/2006/relationships/image" Target="../media/image26.png"/><Relationship Id="rId10" Type="http://schemas.openxmlformats.org/officeDocument/2006/relationships/image" Target="../media/image25.png"/><Relationship Id="rId1" Type="http://schemas.openxmlformats.org/officeDocument/2006/relationships/tags" Target="../tags/tag41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16.xml"/><Relationship Id="rId3" Type="http://schemas.openxmlformats.org/officeDocument/2006/relationships/image" Target="../media/image28.png"/><Relationship Id="rId2" Type="http://schemas.openxmlformats.org/officeDocument/2006/relationships/tags" Target="../tags/tag415.xml"/><Relationship Id="rId1" Type="http://schemas.openxmlformats.org/officeDocument/2006/relationships/tags" Target="../tags/tag414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419.xml"/><Relationship Id="rId7" Type="http://schemas.openxmlformats.org/officeDocument/2006/relationships/image" Target="../media/image32.png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tags" Target="../tags/tag418.xml"/><Relationship Id="rId1" Type="http://schemas.openxmlformats.org/officeDocument/2006/relationships/tags" Target="../tags/tag417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22.xml"/><Relationship Id="rId3" Type="http://schemas.openxmlformats.org/officeDocument/2006/relationships/image" Target="../media/image33.png"/><Relationship Id="rId2" Type="http://schemas.openxmlformats.org/officeDocument/2006/relationships/tags" Target="../tags/tag421.xml"/><Relationship Id="rId1" Type="http://schemas.openxmlformats.org/officeDocument/2006/relationships/tags" Target="../tags/tag420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tags" Target="../tags/tag424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425.xml"/><Relationship Id="rId1" Type="http://schemas.openxmlformats.org/officeDocument/2006/relationships/tags" Target="../tags/tag42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.xml"/><Relationship Id="rId4" Type="http://schemas.openxmlformats.org/officeDocument/2006/relationships/tags" Target="../tags/tag429.xml"/><Relationship Id="rId3" Type="http://schemas.openxmlformats.org/officeDocument/2006/relationships/tags" Target="../tags/tag428.xml"/><Relationship Id="rId2" Type="http://schemas.openxmlformats.org/officeDocument/2006/relationships/tags" Target="../tags/tag427.xml"/><Relationship Id="rId1" Type="http://schemas.openxmlformats.org/officeDocument/2006/relationships/tags" Target="../tags/tag426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5.xml"/><Relationship Id="rId4" Type="http://schemas.openxmlformats.org/officeDocument/2006/relationships/tags" Target="../tags/tag432.xml"/><Relationship Id="rId3" Type="http://schemas.openxmlformats.org/officeDocument/2006/relationships/image" Target="../media/image40.png"/><Relationship Id="rId2" Type="http://schemas.openxmlformats.org/officeDocument/2006/relationships/tags" Target="../tags/tag431.xml"/><Relationship Id="rId1" Type="http://schemas.openxmlformats.org/officeDocument/2006/relationships/tags" Target="../tags/tag430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35.xml"/><Relationship Id="rId3" Type="http://schemas.openxmlformats.org/officeDocument/2006/relationships/image" Target="../media/image41.png"/><Relationship Id="rId2" Type="http://schemas.openxmlformats.org/officeDocument/2006/relationships/tags" Target="../tags/tag434.xml"/><Relationship Id="rId1" Type="http://schemas.openxmlformats.org/officeDocument/2006/relationships/tags" Target="../tags/tag43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38.xml"/><Relationship Id="rId3" Type="http://schemas.openxmlformats.org/officeDocument/2006/relationships/image" Target="../media/image42.png"/><Relationship Id="rId2" Type="http://schemas.openxmlformats.org/officeDocument/2006/relationships/tags" Target="../tags/tag437.xml"/><Relationship Id="rId1" Type="http://schemas.openxmlformats.org/officeDocument/2006/relationships/tags" Target="../tags/tag436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80.xml"/><Relationship Id="rId2" Type="http://schemas.openxmlformats.org/officeDocument/2006/relationships/tags" Target="../tags/tag379.xml"/><Relationship Id="rId1" Type="http://schemas.openxmlformats.org/officeDocument/2006/relationships/tags" Target="../tags/tag378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.xml"/><Relationship Id="rId4" Type="http://schemas.openxmlformats.org/officeDocument/2006/relationships/tags" Target="../tags/tag442.xml"/><Relationship Id="rId3" Type="http://schemas.openxmlformats.org/officeDocument/2006/relationships/tags" Target="../tags/tag441.xml"/><Relationship Id="rId2" Type="http://schemas.openxmlformats.org/officeDocument/2006/relationships/tags" Target="../tags/tag440.xml"/><Relationship Id="rId1" Type="http://schemas.openxmlformats.org/officeDocument/2006/relationships/tags" Target="../tags/tag43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5.xml"/><Relationship Id="rId4" Type="http://schemas.openxmlformats.org/officeDocument/2006/relationships/tags" Target="../tags/tag445.xml"/><Relationship Id="rId3" Type="http://schemas.openxmlformats.org/officeDocument/2006/relationships/image" Target="../media/image43.png"/><Relationship Id="rId2" Type="http://schemas.openxmlformats.org/officeDocument/2006/relationships/tags" Target="../tags/tag444.xml"/><Relationship Id="rId1" Type="http://schemas.openxmlformats.org/officeDocument/2006/relationships/tags" Target="../tags/tag443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48.xml"/><Relationship Id="rId3" Type="http://schemas.openxmlformats.org/officeDocument/2006/relationships/image" Target="../media/image44.png"/><Relationship Id="rId2" Type="http://schemas.openxmlformats.org/officeDocument/2006/relationships/tags" Target="../tags/tag447.xml"/><Relationship Id="rId1" Type="http://schemas.openxmlformats.org/officeDocument/2006/relationships/tags" Target="../tags/tag446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451.xml"/><Relationship Id="rId3" Type="http://schemas.openxmlformats.org/officeDocument/2006/relationships/image" Target="../media/image45.png"/><Relationship Id="rId2" Type="http://schemas.openxmlformats.org/officeDocument/2006/relationships/tags" Target="../tags/tag450.xml"/><Relationship Id="rId1" Type="http://schemas.openxmlformats.org/officeDocument/2006/relationships/tags" Target="../tags/tag44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83.xml"/><Relationship Id="rId2" Type="http://schemas.openxmlformats.org/officeDocument/2006/relationships/tags" Target="../tags/tag382.xml"/><Relationship Id="rId1" Type="http://schemas.openxmlformats.org/officeDocument/2006/relationships/tags" Target="../tags/tag38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tags" Target="../tags/tag386.xml"/><Relationship Id="rId2" Type="http://schemas.openxmlformats.org/officeDocument/2006/relationships/tags" Target="../tags/tag385.xml"/><Relationship Id="rId1" Type="http://schemas.openxmlformats.org/officeDocument/2006/relationships/tags" Target="../tags/tag38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1.xml"/><Relationship Id="rId3" Type="http://schemas.openxmlformats.org/officeDocument/2006/relationships/tags" Target="../tags/tag389.xml"/><Relationship Id="rId2" Type="http://schemas.openxmlformats.org/officeDocument/2006/relationships/tags" Target="../tags/tag388.xml"/><Relationship Id="rId1" Type="http://schemas.openxmlformats.org/officeDocument/2006/relationships/tags" Target="../tags/tag38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393.xml"/><Relationship Id="rId6" Type="http://schemas.openxmlformats.org/officeDocument/2006/relationships/tags" Target="../tags/tag392.xml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tags" Target="../tags/tag391.xml"/><Relationship Id="rId1" Type="http://schemas.openxmlformats.org/officeDocument/2006/relationships/tags" Target="../tags/tag39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96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tags" Target="../tags/tag395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397.xml"/><Relationship Id="rId1" Type="http://schemas.openxmlformats.org/officeDocument/2006/relationships/tags" Target="../tags/tag39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png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tags" Target="../tags/tag400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tags" Target="../tags/tag399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401.xml"/><Relationship Id="rId1" Type="http://schemas.openxmlformats.org/officeDocument/2006/relationships/tags" Target="../tags/tag39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405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tags" Target="../tags/tag404.xml"/><Relationship Id="rId4" Type="http://schemas.openxmlformats.org/officeDocument/2006/relationships/image" Target="../media/image3.svg"/><Relationship Id="rId3" Type="http://schemas.openxmlformats.org/officeDocument/2006/relationships/image" Target="../media/image2.png"/><Relationship Id="rId2" Type="http://schemas.openxmlformats.org/officeDocument/2006/relationships/tags" Target="../tags/tag403.xml"/><Relationship Id="rId1" Type="http://schemas.openxmlformats.org/officeDocument/2006/relationships/tags" Target="../tags/tag4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占位符 2"/>
          <p:cNvSpPr>
            <a:spLocks noGrp="1"/>
          </p:cNvSpPr>
          <p:nvPr>
            <p:ph type="body" idx="16386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2025/09/04</a:t>
            </a:r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 idx="16385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r>
              <a:rPr lang="en-US" altLang="zh-CN"/>
              <a:t>Welcome to</a:t>
            </a:r>
            <a:br>
              <a:rPr lang="en-US" altLang="zh-CN"/>
            </a:br>
            <a:r>
              <a:rPr lang="en-US" altLang="zh-CN"/>
              <a:t>Pure Mathematics 1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387"/>
            <p:custDataLst>
              <p:tags r:id="rId3"/>
            </p:custDataLst>
          </p:nvPr>
        </p:nvSpPr>
        <p:spPr/>
        <p:txBody>
          <a:bodyPr/>
          <a:p>
            <a:r>
              <a:rPr lang="en-US" altLang="zh-CN"/>
              <a:t>Shi Feng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>
                    <a:srgbClr val="FFFFFF"/>
                  </a:outerShdw>
                </a:effectLst>
                <a:uFill>
                  <a:solidFill>
                    <a:schemeClr val="bg1"/>
                  </a:solidFill>
                </a:uFill>
              </a:rPr>
              <a:t>Index Laws</a:t>
            </a:r>
            <a:endParaRPr lang="en-US" altLang="zh-CN">
              <a:solidFill>
                <a:schemeClr val="tx1"/>
              </a:solidFill>
              <a:effectLst>
                <a:outerShdw>
                  <a:srgbClr val="FFFFFF"/>
                </a:outerShdw>
              </a:effectLst>
              <a:uFill>
                <a:solidFill>
                  <a:schemeClr val="bg1"/>
                </a:solidFill>
              </a:uFill>
            </a:endParaRPr>
          </a:p>
        </p:txBody>
      </p:sp>
      <p:pic>
        <p:nvPicPr>
          <p:cNvPr id="20" name="图片占位符 19" descr="7"/>
          <p:cNvPicPr>
            <a:picLocks noChangeAspect="1"/>
          </p:cNvPicPr>
          <p:nvPr>
            <p:ph type="pic" idx="4294967295"/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2159000"/>
            <a:ext cx="812800" cy="812800"/>
          </a:xfrm>
        </p:spPr>
      </p:pic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5960" y="1242060"/>
            <a:ext cx="4848225" cy="18243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4185" y="2305050"/>
            <a:ext cx="5857875" cy="666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350" y="3261995"/>
            <a:ext cx="2519680" cy="333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350" y="3954780"/>
            <a:ext cx="3295650" cy="676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4710" y="3135630"/>
            <a:ext cx="1990725" cy="685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34710" y="3885565"/>
            <a:ext cx="2405380" cy="6051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212965" y="4714875"/>
            <a:ext cx="1819275" cy="3860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>
                    <a:srgbClr val="FFFFFF"/>
                  </a:outerShdw>
                </a:effectLst>
                <a:uFill>
                  <a:solidFill>
                    <a:schemeClr val="bg1"/>
                  </a:solidFill>
                </a:uFill>
              </a:rPr>
              <a:t>Index Laws</a:t>
            </a:r>
            <a:endParaRPr lang="en-US" altLang="zh-CN">
              <a:solidFill>
                <a:schemeClr val="tx1"/>
              </a:solidFill>
              <a:effectLst>
                <a:outerShdw>
                  <a:srgbClr val="FFFFFF"/>
                </a:outerShdw>
              </a:effectLst>
              <a:uFill>
                <a:solidFill>
                  <a:schemeClr val="bg1"/>
                </a:solidFill>
              </a:uFill>
            </a:endParaRPr>
          </a:p>
        </p:txBody>
      </p:sp>
      <p:pic>
        <p:nvPicPr>
          <p:cNvPr id="20" name="图片占位符 19" descr="7"/>
          <p:cNvPicPr>
            <a:picLocks noChangeAspect="1"/>
          </p:cNvPicPr>
          <p:nvPr>
            <p:ph type="pic" idx="4294967295"/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2159000"/>
            <a:ext cx="812800" cy="812800"/>
          </a:xfrm>
        </p:spPr>
      </p:pic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5960" y="1242060"/>
            <a:ext cx="4848225" cy="18243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4185" y="2305050"/>
            <a:ext cx="5857875" cy="666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1755" y="3429000"/>
            <a:ext cx="2672080" cy="3575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2715" y="4051935"/>
            <a:ext cx="2247900" cy="3384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68745" y="3322320"/>
            <a:ext cx="981075" cy="5715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93965" y="3322320"/>
            <a:ext cx="1290955" cy="609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49820" y="4051935"/>
            <a:ext cx="1986280" cy="60960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>
                    <a:srgbClr val="FFFFFF"/>
                  </a:outerShdw>
                </a:effectLst>
                <a:uFill>
                  <a:solidFill>
                    <a:schemeClr val="bg1"/>
                  </a:solidFill>
                </a:uFill>
              </a:rPr>
              <a:t>Index Laws</a:t>
            </a:r>
            <a:endParaRPr lang="en-US" altLang="zh-CN">
              <a:solidFill>
                <a:schemeClr val="tx1"/>
              </a:solidFill>
              <a:effectLst>
                <a:outerShdw>
                  <a:srgbClr val="FFFFFF"/>
                </a:outerShdw>
              </a:effectLst>
              <a:uFill>
                <a:solidFill>
                  <a:schemeClr val="bg1"/>
                </a:solidFill>
              </a:uFill>
            </a:endParaRPr>
          </a:p>
        </p:txBody>
      </p:sp>
      <p:pic>
        <p:nvPicPr>
          <p:cNvPr id="11" name="内容占位符 10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5960" y="1184910"/>
            <a:ext cx="6158230" cy="22053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>
                    <a:srgbClr val="FFFFFF"/>
                  </a:outerShdw>
                </a:effectLst>
                <a:uFill>
                  <a:solidFill>
                    <a:schemeClr val="bg1"/>
                  </a:solidFill>
                </a:uFill>
              </a:rPr>
              <a:t>Index Laws</a:t>
            </a:r>
            <a:endParaRPr lang="en-US" altLang="zh-CN">
              <a:solidFill>
                <a:schemeClr val="tx1"/>
              </a:solidFill>
              <a:effectLst>
                <a:outerShdw>
                  <a:srgbClr val="FFFFFF"/>
                </a:outerShdw>
              </a:effectLst>
              <a:uFill>
                <a:solidFill>
                  <a:schemeClr val="bg1"/>
                </a:solidFill>
              </a:uFill>
            </a:endParaRPr>
          </a:p>
        </p:txBody>
      </p:sp>
      <p:pic>
        <p:nvPicPr>
          <p:cNvPr id="11" name="内容占位符 10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5960" y="1184910"/>
            <a:ext cx="6158230" cy="22053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800" y="3429000"/>
            <a:ext cx="3209925" cy="3384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3896360"/>
            <a:ext cx="2853055" cy="4051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9010" y="3390265"/>
            <a:ext cx="2633980" cy="6718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3690" y="3282315"/>
            <a:ext cx="2781300" cy="1019175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>
                    <a:srgbClr val="FFFFFF"/>
                  </a:outerShdw>
                </a:effectLst>
                <a:uFill>
                  <a:solidFill>
                    <a:schemeClr val="bg1"/>
                  </a:solidFill>
                </a:uFill>
              </a:rPr>
              <a:t>Index Laws</a:t>
            </a:r>
            <a:endParaRPr lang="en-US" altLang="zh-CN">
              <a:solidFill>
                <a:schemeClr val="tx1"/>
              </a:solidFill>
              <a:effectLst>
                <a:outerShdw>
                  <a:srgbClr val="FFFFFF"/>
                </a:outerShdw>
              </a:effectLst>
              <a:uFill>
                <a:solidFill>
                  <a:schemeClr val="bg1"/>
                </a:solidFill>
              </a:uFill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5960" y="1080135"/>
            <a:ext cx="5686425" cy="12573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>
                    <a:srgbClr val="FFFFFF"/>
                  </a:outerShdw>
                </a:effectLst>
                <a:uFill>
                  <a:solidFill>
                    <a:schemeClr val="bg1"/>
                  </a:solidFill>
                </a:uFill>
              </a:rPr>
              <a:t>Index Laws</a:t>
            </a:r>
            <a:endParaRPr lang="en-US" altLang="zh-CN">
              <a:solidFill>
                <a:schemeClr val="tx1"/>
              </a:solidFill>
              <a:effectLst>
                <a:outerShdw>
                  <a:srgbClr val="FFFFFF"/>
                </a:outerShdw>
              </a:effectLst>
              <a:uFill>
                <a:solidFill>
                  <a:schemeClr val="bg1"/>
                </a:solidFill>
              </a:uFill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5960" y="1080135"/>
            <a:ext cx="5686425" cy="1257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" y="2492375"/>
            <a:ext cx="2186305" cy="6242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865" y="3271520"/>
            <a:ext cx="2567305" cy="295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81475" y="2971165"/>
            <a:ext cx="2853055" cy="60515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4045" y="3731260"/>
            <a:ext cx="3067050" cy="5384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5770" y="3616960"/>
            <a:ext cx="3305175" cy="65278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24520" y="4405630"/>
            <a:ext cx="3219450" cy="29527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87312130" hasCustomPrompt="1"/>
            <p:custDataLst>
              <p:tags r:id="rId1"/>
            </p:custDataLst>
          </p:nvPr>
        </p:nvSpPr>
        <p:spPr/>
        <p:txBody>
          <a:bodyPr>
            <a:noAutofit/>
          </a:bodyPr>
          <a:p>
            <a:pPr>
              <a:buNone/>
            </a:pPr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 idx="17826049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Expanding brackets</a:t>
            </a:r>
            <a:endParaRPr lang="en-US" altLang="zh-CN"/>
          </a:p>
        </p:txBody>
      </p:sp>
      <p:sp>
        <p:nvSpPr>
          <p:cNvPr id="4" name="文本占位符 6"/>
          <p:cNvSpPr>
            <a:spLocks noGrp="1"/>
          </p:cNvSpPr>
          <p:nvPr>
            <p:ph type="body" idx="17826561"/>
            <p:custDataLst>
              <p:tags r:id="rId3"/>
            </p:custDataLst>
          </p:nvPr>
        </p:nvSpPr>
        <p:spPr/>
        <p:txBody>
          <a:bodyPr/>
          <a:p>
            <a:r>
              <a:rPr lang="en-US" altLang="zh-CN"/>
              <a:t>1.2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Expanding brackets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00125" y="2381885"/>
            <a:ext cx="10191750" cy="2933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Expanding brackets</a:t>
            </a:r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5960" y="1227455"/>
            <a:ext cx="10034905" cy="15100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Expanding brackets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5960" y="1080135"/>
            <a:ext cx="8429625" cy="1457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How is A-level different?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/>
              <a:t>Module-based program designs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Process is just as important as results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International exams in January, May and October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Grade is given on a curve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Final grade consists of performance in every module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87312130" hasCustomPrompt="1"/>
            <p:custDataLst>
              <p:tags r:id="rId1"/>
            </p:custDataLst>
          </p:nvPr>
        </p:nvSpPr>
        <p:spPr/>
        <p:txBody>
          <a:bodyPr>
            <a:noAutofit/>
          </a:bodyPr>
          <a:p>
            <a:pPr>
              <a:buNone/>
            </a:pPr>
            <a:endParaRPr lang="zh-CN" altLang="en-US"/>
          </a:p>
        </p:txBody>
      </p:sp>
      <p:sp>
        <p:nvSpPr>
          <p:cNvPr id="3" name="标题 1"/>
          <p:cNvSpPr>
            <a:spLocks noGrp="1"/>
          </p:cNvSpPr>
          <p:nvPr>
            <p:ph type="title" idx="17826049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Factorising</a:t>
            </a:r>
            <a:endParaRPr lang="en-US" altLang="zh-CN"/>
          </a:p>
        </p:txBody>
      </p:sp>
      <p:sp>
        <p:nvSpPr>
          <p:cNvPr id="4" name="文本占位符 6"/>
          <p:cNvSpPr>
            <a:spLocks noGrp="1"/>
          </p:cNvSpPr>
          <p:nvPr>
            <p:ph type="body" idx="17826561"/>
            <p:custDataLst>
              <p:tags r:id="rId3"/>
            </p:custDataLst>
          </p:nvPr>
        </p:nvSpPr>
        <p:spPr/>
        <p:txBody>
          <a:bodyPr/>
          <a:p>
            <a:r>
              <a:rPr lang="en-US" altLang="zh-CN"/>
              <a:t>1.3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Factorising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1525" y="1440180"/>
            <a:ext cx="5253355" cy="4857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Factorising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5960" y="1149985"/>
            <a:ext cx="9034780" cy="8667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Factorising</a:t>
            </a:r>
            <a:endParaRPr lang="en-US" altLang="zh-CN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95960" y="1080135"/>
            <a:ext cx="9420225" cy="14287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What to learn in this semester?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Get used to math in English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Pure mathematics 1 (P1)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Preperation to International exam in January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Starter for P2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Class requirements (All GPA related!)</a:t>
            </a:r>
            <a:endParaRPr lang="en-US" altLang="zh-CN"/>
          </a:p>
        </p:txBody>
      </p:sp>
      <p:sp>
        <p:nvSpPr>
          <p:cNvPr id="4" name="内容占位符 3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p>
            <a:r>
              <a:rPr lang="en-US" altLang="zh-CN"/>
              <a:t>Be on time for classes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Listen to class lectures deligently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No sleeping (stand up if </a:t>
            </a:r>
            <a:r>
              <a:rPr lang="en-US" altLang="zh-CN"/>
              <a:t>drowsy)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Be responsive for interactions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Complete homework in time and with qualities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1"/>
          <p:cNvSpPr>
            <a:spLocks noGrp="1"/>
          </p:cNvSpPr>
          <p:nvPr>
            <p:ph type="ctrTitle" idx="16385"/>
            <p:custDataLst>
              <p:tags r:id="rId1"/>
            </p:custDataLst>
          </p:nvPr>
        </p:nvSpPr>
        <p:spPr>
          <a:xfrm>
            <a:off x="1903730" y="1747520"/>
            <a:ext cx="8384540" cy="2621280"/>
          </a:xfrm>
        </p:spPr>
        <p:txBody>
          <a:bodyPr>
            <a:normAutofit/>
          </a:bodyPr>
          <a:p>
            <a:r>
              <a:rPr lang="en-US" altLang="zh-CN" sz="5700">
                <a:solidFill>
                  <a:schemeClr val="accent1"/>
                </a:solidFill>
                <a:effectLst>
                  <a:outerShdw>
                    <a:srgbClr val="FFFFFF"/>
                  </a:outerShdw>
                </a:effectLst>
                <a:uFill>
                  <a:solidFill>
                    <a:schemeClr val="bg1"/>
                  </a:solidFill>
                </a:uFill>
              </a:rPr>
              <a:t>Chapter 1.1:</a:t>
            </a:r>
            <a:br>
              <a:rPr lang="en-US" altLang="zh-CN" sz="5700">
                <a:solidFill>
                  <a:schemeClr val="accent1"/>
                </a:solidFill>
                <a:effectLst>
                  <a:outerShdw>
                    <a:srgbClr val="FFFFFF"/>
                  </a:outerShdw>
                </a:effectLst>
                <a:uFill>
                  <a:solidFill>
                    <a:schemeClr val="bg1"/>
                  </a:solidFill>
                </a:uFill>
              </a:rPr>
            </a:br>
            <a:r>
              <a:rPr lang="en-US" altLang="zh-CN" sz="5700">
                <a:solidFill>
                  <a:schemeClr val="accent1"/>
                </a:solidFill>
                <a:effectLst>
                  <a:outerShdw>
                    <a:srgbClr val="FFFFFF"/>
                  </a:outerShdw>
                </a:effectLst>
                <a:uFill>
                  <a:solidFill>
                    <a:schemeClr val="bg1"/>
                  </a:solidFill>
                </a:uFill>
              </a:rPr>
              <a:t>Index Laws</a:t>
            </a:r>
            <a:endParaRPr lang="en-US" altLang="zh-CN" sz="5700">
              <a:solidFill>
                <a:schemeClr val="accent1"/>
              </a:solidFill>
              <a:effectLst>
                <a:outerShdw>
                  <a:srgbClr val="FFFFFF"/>
                </a:outerShdw>
              </a:effectLst>
              <a:uFill>
                <a:solidFill>
                  <a:schemeClr val="bg1"/>
                </a:solidFill>
              </a:uFill>
            </a:endParaRPr>
          </a:p>
        </p:txBody>
      </p:sp>
      <p:sp>
        <p:nvSpPr>
          <p:cNvPr id="4" name="署名占位符 10"/>
          <p:cNvSpPr>
            <a:spLocks noGrp="1"/>
          </p:cNvSpPr>
          <p:nvPr>
            <p:ph type="body" sz="quarter" idx="16387"/>
            <p:custDataLst>
              <p:tags r:id="rId2"/>
            </p:custDataLst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rgbClr val="FFFFFF"/>
                </a:solidFill>
              </a:rPr>
              <a:t>Shi </a:t>
            </a:r>
            <a:r>
              <a:rPr lang="en-US" altLang="zh-CN">
                <a:solidFill>
                  <a:srgbClr val="FFFFFF"/>
                </a:solidFill>
                <a:cs typeface="Arial" panose="020B0604020202020204" pitchFamily="34" charset="0"/>
              </a:rPr>
              <a:t>Feng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>
                    <a:srgbClr val="FFFFFF"/>
                  </a:outerShdw>
                </a:effectLst>
                <a:uFill>
                  <a:solidFill>
                    <a:schemeClr val="bg1"/>
                  </a:solidFill>
                </a:uFill>
              </a:rPr>
              <a:t>Exponents</a:t>
            </a:r>
            <a:endParaRPr lang="en-US" altLang="zh-CN" b="1">
              <a:solidFill>
                <a:schemeClr val="tx1"/>
              </a:solidFill>
              <a:effectLst>
                <a:outerShdw>
                  <a:srgbClr val="FFFFFF"/>
                </a:outerShdw>
              </a:effectLst>
              <a:uFill>
                <a:solidFill>
                  <a:schemeClr val="bg1"/>
                </a:solidFill>
              </a:uFill>
            </a:endParaRPr>
          </a:p>
        </p:txBody>
      </p:sp>
      <p:pic>
        <p:nvPicPr>
          <p:cNvPr id="20" name="图片占位符 19" descr="7"/>
          <p:cNvPicPr>
            <a:picLocks noChangeAspect="1"/>
          </p:cNvPicPr>
          <p:nvPr>
            <p:ph type="pic" idx="4294967295"/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2159000"/>
            <a:ext cx="812800" cy="8128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4952249" y="2517175"/>
                <a:ext cx="2524292" cy="182308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9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9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9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960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249" y="2517175"/>
                <a:ext cx="2524292" cy="1823085"/>
              </a:xfrm>
              <a:prstGeom prst="rect">
                <a:avLst/>
              </a:prstGeom>
              <a:blipFill rotWithShape="1">
                <a:blip r:embed="rId5"/>
                <a:stretch>
                  <a:fillRect l="-21" t="-2" r="2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内容占位符 5"/>
          <p:cNvSpPr/>
          <p:nvPr>
            <p:ph idx="1"/>
            <p:custDataLst>
              <p:tags r:id="rId6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p>
            <a:r>
              <a:rPr lang="en-US" altLang="zh-CN" b="1">
                <a:solidFill>
                  <a:schemeClr val="tx1"/>
                </a:solidFill>
                <a:effectLst>
                  <a:outerShdw>
                    <a:srgbClr val="FFFFFF"/>
                  </a:outerShdw>
                </a:effectLst>
                <a:uFill>
                  <a:solidFill>
                    <a:schemeClr val="bg1"/>
                  </a:solidFill>
                </a:uFill>
              </a:rPr>
              <a:t>Exponents</a:t>
            </a:r>
            <a:endParaRPr lang="en-US" altLang="zh-CN" b="1">
              <a:solidFill>
                <a:schemeClr val="tx1"/>
              </a:solidFill>
              <a:effectLst>
                <a:outerShdw>
                  <a:srgbClr val="FFFFFF"/>
                </a:outerShdw>
              </a:effectLst>
              <a:uFill>
                <a:solidFill>
                  <a:schemeClr val="bg1"/>
                </a:solidFill>
              </a:uFill>
            </a:endParaRPr>
          </a:p>
        </p:txBody>
      </p:sp>
      <p:pic>
        <p:nvPicPr>
          <p:cNvPr id="20" name="图片占位符 19" descr="7"/>
          <p:cNvPicPr>
            <a:picLocks noChangeAspect="1"/>
          </p:cNvPicPr>
          <p:nvPr>
            <p:ph type="pic" idx="4294967295"/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2159000"/>
            <a:ext cx="812800" cy="8128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1578494" y="2827055"/>
                <a:ext cx="2524292" cy="1823085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9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9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96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960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94" y="2827055"/>
                <a:ext cx="2524292" cy="1823085"/>
              </a:xfrm>
              <a:prstGeom prst="rect">
                <a:avLst/>
              </a:prstGeom>
              <a:blipFill rotWithShape="1">
                <a:blip r:embed="rId5"/>
                <a:stretch>
                  <a:fillRect l="-21" t="-2" r="2" b="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4686337" y="2158980"/>
                <a:ext cx="5825719" cy="41529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 xmlns:m="http://schemas.openxmlformats.org/officeDocument/2006/math">
                    <m:r>
                      <a:rPr lang="en-US" altLang="zh-CN" sz="48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4800" i="1">
                        <a:latin typeface="Cambria Math" panose="02040503050406030204" charset="0"/>
                        <a:cs typeface="Cambria Math" panose="02040503050406030204" charset="0"/>
                      </a:rPr>
                      <m:t>   −−  </m:t>
                    </m:r>
                  </m:oMath>
                </a14:m>
                <a:r>
                  <a:rPr lang="en-US" altLang="zh-CN" sz="4800">
                    <a:latin typeface="Cambria Math" panose="02040503050406030204" charset="0"/>
                    <a:cs typeface="Cambria Math" panose="02040503050406030204" charset="0"/>
                  </a:rPr>
                  <a:t>base</a:t>
                </a:r>
                <a:endParaRPr lang="en-US" altLang="zh-CN" sz="4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6337" y="2158980"/>
                <a:ext cx="5825719" cy="415290"/>
              </a:xfrm>
              <a:prstGeom prst="rect">
                <a:avLst/>
              </a:prstGeom>
              <a:blipFill rotWithShape="1">
                <a:blip r:embed="rId6"/>
                <a:stretch>
                  <a:fillRect l="-1" t="-148" r="5" b="-87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5143199" y="3370258"/>
                <a:ext cx="5234607" cy="41529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 xmlns:m="http://schemas.openxmlformats.org/officeDocument/2006/math">
                    <m:r>
                      <a:rPr lang="en-US" altLang="zh-CN" sz="48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  <m:r>
                      <a:rPr lang="en-US" altLang="zh-CN" sz="4800" i="1">
                        <a:latin typeface="Cambria Math" panose="02040503050406030204" charset="0"/>
                        <a:cs typeface="Cambria Math" panose="02040503050406030204" charset="0"/>
                      </a:rPr>
                      <m:t>    −−  </m:t>
                    </m:r>
                  </m:oMath>
                </a14:m>
                <a:r>
                  <a:rPr lang="en-US" altLang="zh-CN" sz="4800">
                    <a:latin typeface="Cambria Math" panose="02040503050406030204" charset="0"/>
                    <a:cs typeface="Cambria Math" panose="02040503050406030204" charset="0"/>
                  </a:rPr>
                  <a:t>index</a:t>
                </a:r>
                <a:endParaRPr lang="en-US" altLang="zh-CN" sz="4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199" y="3370258"/>
                <a:ext cx="5234607" cy="415290"/>
              </a:xfrm>
              <a:prstGeom prst="rect">
                <a:avLst/>
              </a:prstGeom>
              <a:blipFill rotWithShape="1">
                <a:blip r:embed="rId7"/>
                <a:stretch>
                  <a:fillRect l="-6" t="-75" b="-870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4102829" y="4397271"/>
                <a:ext cx="7791450" cy="41529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4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e>
                      <m:sup>
                        <m:r>
                          <a:rPr lang="en-US" altLang="zh-CN" sz="4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𝑛</m:t>
                        </m:r>
                      </m:sup>
                    </m:sSup>
                    <m:r>
                      <a:rPr lang="en-US" altLang="zh-CN" sz="4800" i="1">
                        <a:latin typeface="Cambria Math" panose="02040503050406030204" charset="0"/>
                        <a:cs typeface="Cambria Math" panose="02040503050406030204" charset="0"/>
                      </a:rPr>
                      <m:t>  −−  </m:t>
                    </m:r>
                    <m:r>
                      <a:rPr lang="en-US" altLang="zh-CN" sz="48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48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en-US" altLang="zh-CN" sz="4800">
                    <a:latin typeface="Cambria Math" panose="02040503050406030204" charset="0"/>
                    <a:cs typeface="Cambria Math" panose="02040503050406030204" charset="0"/>
                  </a:rPr>
                  <a:t>to the power of </a:t>
                </a:r>
                <a14:m>
                  <m:oMath xmlns:m="http://schemas.openxmlformats.org/officeDocument/2006/math">
                    <m:r>
                      <a:rPr lang="en-US" altLang="zh-CN" sz="4800" i="1">
                        <a:latin typeface="Cambria Math" panose="02040503050406030204" charset="0"/>
                        <a:cs typeface="Cambria Math" panose="02040503050406030204" charset="0"/>
                      </a:rPr>
                      <m:t>𝑛</m:t>
                    </m:r>
                  </m:oMath>
                </a14:m>
                <a:endParaRPr lang="en-US" altLang="zh-CN" sz="48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829" y="4397271"/>
                <a:ext cx="7791450" cy="415290"/>
              </a:xfrm>
              <a:prstGeom prst="rect">
                <a:avLst/>
              </a:prstGeom>
              <a:blipFill rotWithShape="1">
                <a:blip r:embed="rId8"/>
                <a:stretch>
                  <a:fillRect l="-1" t="-128" r="1" b="-87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/>
          <p:nvPr>
            <p:ph idx="1"/>
            <p:custDataLst>
              <p:tags r:id="rId9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>
                    <a:srgbClr val="FFFFFF"/>
                  </a:outerShdw>
                </a:effectLst>
                <a:uFill>
                  <a:solidFill>
                    <a:schemeClr val="bg1"/>
                  </a:solidFill>
                </a:uFill>
              </a:rPr>
              <a:t>Index Laws</a:t>
            </a:r>
            <a:endParaRPr lang="en-US" altLang="zh-CN">
              <a:solidFill>
                <a:schemeClr val="tx1"/>
              </a:solidFill>
              <a:effectLst>
                <a:outerShdw>
                  <a:srgbClr val="FFFFFF"/>
                </a:outerShdw>
              </a:effectLst>
              <a:uFill>
                <a:solidFill>
                  <a:schemeClr val="bg1"/>
                </a:solidFill>
              </a:uFill>
            </a:endParaRPr>
          </a:p>
        </p:txBody>
      </p:sp>
      <p:pic>
        <p:nvPicPr>
          <p:cNvPr id="20" name="图片占位符 19" descr="7"/>
          <p:cNvPicPr>
            <a:picLocks noChangeAspect="1"/>
          </p:cNvPicPr>
          <p:nvPr>
            <p:ph type="pic" idx="4294967295"/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2159000"/>
            <a:ext cx="812800" cy="812800"/>
          </a:xfrm>
        </p:spPr>
      </p:pic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035550" y="1190625"/>
            <a:ext cx="1776730" cy="3956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4765" y="2334895"/>
            <a:ext cx="1638300" cy="281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00015" y="3364865"/>
            <a:ext cx="1447800" cy="4476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0015" y="4462145"/>
            <a:ext cx="1438275" cy="352425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Autofit/>
          </a:bodyPr>
          <a:p>
            <a:r>
              <a:rPr lang="en-US" altLang="zh-CN">
                <a:solidFill>
                  <a:schemeClr val="tx1"/>
                </a:solidFill>
                <a:effectLst>
                  <a:outerShdw>
                    <a:srgbClr val="FFFFFF"/>
                  </a:outerShdw>
                </a:effectLst>
                <a:uFill>
                  <a:solidFill>
                    <a:schemeClr val="bg1"/>
                  </a:solidFill>
                </a:uFill>
              </a:rPr>
              <a:t>Index Laws</a:t>
            </a:r>
            <a:endParaRPr lang="en-US" altLang="zh-CN">
              <a:solidFill>
                <a:schemeClr val="tx1"/>
              </a:solidFill>
              <a:effectLst>
                <a:outerShdw>
                  <a:srgbClr val="FFFFFF"/>
                </a:outerShdw>
              </a:effectLst>
              <a:uFill>
                <a:solidFill>
                  <a:schemeClr val="bg1"/>
                </a:solidFill>
              </a:uFill>
            </a:endParaRPr>
          </a:p>
        </p:txBody>
      </p:sp>
      <p:pic>
        <p:nvPicPr>
          <p:cNvPr id="20" name="图片占位符 19" descr="7"/>
          <p:cNvPicPr>
            <a:picLocks noChangeAspect="1"/>
          </p:cNvPicPr>
          <p:nvPr>
            <p:ph type="pic" idx="4294967295"/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0" y="2159000"/>
            <a:ext cx="812800" cy="812800"/>
          </a:xfrm>
        </p:spPr>
      </p:pic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95960" y="1242060"/>
            <a:ext cx="4848225" cy="18243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4185" y="2305050"/>
            <a:ext cx="5857875" cy="6667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0.xml><?xml version="1.0" encoding="utf-8"?>
<p:tagLst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UNIT_INDEX" val="1_1_1"/>
  <p:tag name="KSO_WM_UNIT_TYPE" val="l_h_i"/>
</p:tagLst>
</file>

<file path=ppt/tags/tag10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10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102.xml><?xml version="1.0" encoding="utf-8"?>
<p:tagLst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UNIT_INDEX" val="1_3_1"/>
  <p:tag name="KSO_WM_UNIT_TYPE" val="l_h_i"/>
</p:tagLst>
</file>

<file path=ppt/tags/tag10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10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10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0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0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08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ecb073b77fb616b50ce30e428179905c616429cf"/>
  <p:tag name="KSO_WM_NEWLAYOUT_ID" val="slide_d34ee385bdad3e3c"/>
</p:tagLst>
</file>

<file path=ppt/tags/tag109.xml><?xml version="1.0" encoding="utf-8"?>
<p:tagLst xmlns:p="http://schemas.openxmlformats.org/presentationml/2006/main">
  <p:tag name="KSO_WM_FIGMA_DECORATION_INDEX" val="16"/>
  <p:tag name="$PH_EXT" val="2"/>
  <p:tag name="KSO_WM_BEAUTIFY_FLAG" val="#fgm#"/>
  <p:tag name="KSO_WM_DIAGRAM_GROUP_CODE" val="1"/>
  <p:tag name="KSO_WM_FIGMA_FLAG" val="#fgm#"/>
  <p:tag name="KSO_WM_UNIT_INDEX" val="1_1_1"/>
  <p:tag name="KSO_WM_UNIT_TYPE" val="l_h_i"/>
</p:tagLst>
</file>

<file path=ppt/tags/tag1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110.xml><?xml version="1.0" encoding="utf-8"?>
<p:tagLst xmlns:p="http://schemas.openxmlformats.org/presentationml/2006/main">
  <p:tag name="KSO_WM_FIGMA_DECORATION_INDEX" val="7"/>
  <p:tag name="$PH_EXT" val="1"/>
  <p:tag name="KSO_WM_BEAUTIFY_FLAG" val="#fgm#"/>
  <p:tag name="KSO_WM_DIAGRAM_GROUP_CODE" val="1"/>
  <p:tag name="KSO_WM_FIGMA_FLAG" val="#fgm#"/>
  <p:tag name="KSO_WM_UNIT_INDEX" val="1_1_1"/>
  <p:tag name="KSO_WM_UNIT_TYPE" val="l_h_x"/>
</p:tagLst>
</file>

<file path=ppt/tags/tag11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11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113.xml><?xml version="1.0" encoding="utf-8"?>
<p:tagLst xmlns:p="http://schemas.openxmlformats.org/presentationml/2006/main">
  <p:tag name="KSO_WM_FIGMA_DECORATION_INDEX" val="16"/>
  <p:tag name="$PH_EXT" val="2"/>
  <p:tag name="KSO_WM_BEAUTIFY_FLAG" val="#fgm#"/>
  <p:tag name="KSO_WM_DIAGRAM_GROUP_CODE" val="1"/>
  <p:tag name="KSO_WM_FIGMA_FLAG" val="#fgm#"/>
  <p:tag name="KSO_WM_UNIT_INDEX" val="1_2_1"/>
  <p:tag name="KSO_WM_UNIT_TYPE" val="l_h_i"/>
</p:tagLst>
</file>

<file path=ppt/tags/tag114.xml><?xml version="1.0" encoding="utf-8"?>
<p:tagLst xmlns:p="http://schemas.openxmlformats.org/presentationml/2006/main">
  <p:tag name="KSO_WM_FIGMA_DECORATION_INDEX" val="8"/>
  <p:tag name="$PH_EXT" val="1"/>
  <p:tag name="KSO_WM_BEAUTIFY_FLAG" val="#fgm#"/>
  <p:tag name="KSO_WM_DIAGRAM_GROUP_CODE" val="1"/>
  <p:tag name="KSO_WM_FIGMA_FLAG" val="#fgm#"/>
  <p:tag name="KSO_WM_UNIT_INDEX" val="1_2_1"/>
  <p:tag name="KSO_WM_UNIT_TYPE" val="l_h_x"/>
</p:tagLst>
</file>

<file path=ppt/tags/tag11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11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117.xml><?xml version="1.0" encoding="utf-8"?>
<p:tagLst xmlns:p="http://schemas.openxmlformats.org/presentationml/2006/main">
  <p:tag name="KSO_WM_FIGMA_DECORATION_INDEX" val="16"/>
  <p:tag name="$PH_EXT" val="2"/>
  <p:tag name="KSO_WM_BEAUTIFY_FLAG" val="#fgm#"/>
  <p:tag name="KSO_WM_DIAGRAM_GROUP_CODE" val="1"/>
  <p:tag name="KSO_WM_FIGMA_FLAG" val="#fgm#"/>
  <p:tag name="KSO_WM_UNIT_INDEX" val="1_3_1"/>
  <p:tag name="KSO_WM_UNIT_TYPE" val="l_h_i"/>
</p:tagLst>
</file>

<file path=ppt/tags/tag118.xml><?xml version="1.0" encoding="utf-8"?>
<p:tagLst xmlns:p="http://schemas.openxmlformats.org/presentationml/2006/main">
  <p:tag name="KSO_WM_FIGMA_DECORATION_INDEX" val="9"/>
  <p:tag name="$PH_EXT" val="1"/>
  <p:tag name="KSO_WM_BEAUTIFY_FLAG" val="#fgm#"/>
  <p:tag name="KSO_WM_DIAGRAM_GROUP_CODE" val="1"/>
  <p:tag name="KSO_WM_FIGMA_FLAG" val="#fgm#"/>
  <p:tag name="KSO_WM_UNIT_INDEX" val="1_3_1"/>
  <p:tag name="KSO_WM_UNIT_TYPE" val="l_h_x"/>
</p:tagLst>
</file>

<file path=ppt/tags/tag11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1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12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121.xml><?xml version="1.0" encoding="utf-8"?>
<p:tagLst xmlns:p="http://schemas.openxmlformats.org/presentationml/2006/main">
  <p:tag name="KSO_WM_FIGMA_DECORATION_INDEX" val="16"/>
  <p:tag name="$PH_EXT" val="2"/>
  <p:tag name="KSO_WM_BEAUTIFY_FLAG" val="#fgm#"/>
  <p:tag name="KSO_WM_DIAGRAM_GROUP_CODE" val="1"/>
  <p:tag name="KSO_WM_FIGMA_FLAG" val="#fgm#"/>
  <p:tag name="KSO_WM_UNIT_INDEX" val="1_4_1"/>
  <p:tag name="KSO_WM_UNIT_TYPE" val="l_h_i"/>
</p:tagLst>
</file>

<file path=ppt/tags/tag122.xml><?xml version="1.0" encoding="utf-8"?>
<p:tagLst xmlns:p="http://schemas.openxmlformats.org/presentationml/2006/main">
  <p:tag name="KSO_WM_FIGMA_DECORATION_INDEX" val="10"/>
  <p:tag name="$PH_EXT" val="1"/>
  <p:tag name="KSO_WM_BEAUTIFY_FLAG" val="#fgm#"/>
  <p:tag name="KSO_WM_DIAGRAM_GROUP_CODE" val="1"/>
  <p:tag name="KSO_WM_FIGMA_FLAG" val="#fgm#"/>
  <p:tag name="KSO_WM_UNIT_INDEX" val="1_4_1"/>
  <p:tag name="KSO_WM_UNIT_TYPE" val="l_h_x"/>
</p:tagLst>
</file>

<file path=ppt/tags/tag12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TYPE" val="l_h_a"/>
</p:tagLst>
</file>

<file path=ppt/tags/tag12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TYPE" val="l_h_f"/>
</p:tagLst>
</file>

<file path=ppt/tags/tag125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26.xml><?xml version="1.0" encoding="utf-8"?>
<p:tagLst xmlns:p="http://schemas.openxmlformats.org/presentationml/2006/main">
  <p:tag name="$PH_EXT" val="2"/>
  <p:tag name="KSO_WM_BEAUTIFY_FLAG" val="#wm#"/>
  <p:tag name="KSO_WM_FIGMA_FLAG" val="#fgm#"/>
  <p:tag name="KSO_WM_UNIT_INDEX" val="2"/>
  <p:tag name="KSO_WM_UNIT_TYPE" val="i"/>
  <p:tag name="KSO_WM_UNIT_ID" val="_10*i*2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27.xml><?xml version="1.0" encoding="utf-8"?>
<p:tagLst xmlns:p="http://schemas.openxmlformats.org/presentationml/2006/main">
  <p:tag name="KSO_WM_UNIT_HIGHLIGHT" val="0"/>
  <p:tag name="KSO_WM_BEAUTIFY_FLAG" val="#wm#"/>
  <p:tag name="KSO_WM_FIGMA_FLAG" val="#fgm#"/>
  <p:tag name="KSO_WM_UNIT_INDEX" val="1"/>
  <p:tag name="KSO_WM_UNIT_TEXT_TYPE" val="1"/>
  <p:tag name="KSO_WM_UNIT_TYPE" val="a"/>
  <p:tag name="KSO_WM_LAYOUT_CHECK_HASH" val="41c5c4b80c4a8b1f22a65165464bfdbd5c2dfa95"/>
  <p:tag name="KSO_WM_NEWLAYOUT_ID" val="1786"/>
  <p:tag name="KSO_WM_UNIT_ID" val="_10*a*1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28.xml><?xml version="1.0" encoding="utf-8"?>
<p:tagLst xmlns:p="http://schemas.openxmlformats.org/presentationml/2006/main">
  <p:tag name="KSO_WM_UNIT_HIGHLIGHT" val="0"/>
  <p:tag name="KSO_WM_BEAUTIFY_FLAG" val="#wm#"/>
  <p:tag name="KSO_WM_FIGMA_FLAG" val="#fgm#"/>
  <p:tag name="KSO_WM_UNIT_INDEX" val="1"/>
  <p:tag name="KSO_WM_UNIT_TYPE" val="e"/>
  <p:tag name="KSO_WM_UNIT_ID" val="_10*e*1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2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3.xml><?xml version="1.0" encoding="utf-8"?>
<p:tagLst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UNIT_INDEX" val="1_2_1"/>
  <p:tag name="KSO_WM_UNIT_TYPE" val="l_h_i"/>
</p:tagLst>
</file>

<file path=ppt/tags/tag13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3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32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b"/>
</p:tagLst>
</file>

<file path=ppt/tags/tag133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a"/>
  <p:tag name="KSO_WM_LAYOUT_CHECK_HASH" val="91aa4cb0c4efd5a57ff475ceef2db9ed2709f0dc"/>
  <p:tag name="KSO_WM_NEWLAYOUT_ID" val="slide_61223ae7a7f7aefc"/>
</p:tagLst>
</file>

<file path=ppt/tags/tag13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SUBTYPE" val="d"/>
  <p:tag name="KSO_WM_UNIT_TYPE" val="l_h_i"/>
</p:tagLst>
</file>

<file path=ppt/tags/tag135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1_2"/>
  <p:tag name="KSO_WM_UNIT_TYPE" val="l_h_i"/>
</p:tagLst>
</file>

<file path=ppt/tags/tag13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13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SUBTYPE" val="d"/>
  <p:tag name="KSO_WM_UNIT_TYPE" val="l_h_i"/>
</p:tagLst>
</file>

<file path=ppt/tags/tag138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2_2"/>
  <p:tag name="KSO_WM_UNIT_TYPE" val="l_h_i"/>
</p:tagLst>
</file>

<file path=ppt/tags/tag13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1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14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SUBTYPE" val="d"/>
  <p:tag name="KSO_WM_UNIT_TYPE" val="l_h_i"/>
</p:tagLst>
</file>

<file path=ppt/tags/tag141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3_2"/>
  <p:tag name="KSO_WM_UNIT_TYPE" val="l_h_i"/>
</p:tagLst>
</file>

<file path=ppt/tags/tag14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14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SUBTYPE" val="d"/>
  <p:tag name="KSO_WM_UNIT_TYPE" val="l_h_i"/>
</p:tagLst>
</file>

<file path=ppt/tags/tag144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4_2"/>
  <p:tag name="KSO_WM_UNIT_TYPE" val="l_h_i"/>
</p:tagLst>
</file>

<file path=ppt/tags/tag14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TYPE" val="l_h_a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  <p:tag name="KSO_WM_TEMPLATE_INDEX" val="40486072"/>
  <p:tag name="KSO_WM_TEMPLATE_CATEGORY" val="custom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148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4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15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  <p:tag name="KSO_WM_TEMPLATE_CATEGORY" val="custom"/>
  <p:tag name="KSO_WM_TEMPLATE_USER_THEME" val="1"/>
  <p:tag name="KSO_WM_TEMPLATE_INDEX" val="4048607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  <p:tag name="KSO_WM_TEMPLATE_CATEGORY" val="custom"/>
  <p:tag name="KSO_WM_TEMPLATE_USER_THEME" val="1"/>
  <p:tag name="KSO_WM_UNIT_ISNUMDGMTITLE" val="0"/>
  <p:tag name="KSO_WM_UNIT_NOCLEAR" val="0"/>
  <p:tag name="KSO_WM_TEMPLATE_INDEX" val="4048607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  <p:tag name="KSO_WM_TEMPLATE_CATEGORY" val="custom"/>
  <p:tag name="KSO_WM_TEMPLATE_USER_THEME" val="1"/>
  <p:tag name="KSO_WM_UNIT_ISNUMDGMTITLE" val="0"/>
  <p:tag name="KSO_WM_UNIT_NOCLEAR" val="0"/>
  <p:tag name="KSO_WM_TEMPLATE_INDEX" val="4048607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  <p:tag name="KSO_WM_TEMPLATE_CATEGORY" val="custom"/>
  <p:tag name="KSO_WM_TEMPLATE_USER_THEME" val="1"/>
  <p:tag name="KSO_WM_UNIT_ISNUMDGMTITLE" val="0"/>
  <p:tag name="KSO_WM_UNIT_NOCLEAR" val="0"/>
  <p:tag name="KSO_WM_TEMPLATE_INDEX" val="40486072"/>
</p:tagLst>
</file>

<file path=ppt/tags/tag155.xml><?xml version="1.0" encoding="utf-8"?>
<p:tagLst xmlns:p="http://schemas.openxmlformats.org/presentationml/2006/main">
  <p:tag name="KSO_WM_UNIT_TYPE" val="f"/>
  <p:tag name="KSO_WM_UNIT_INDEX" val="1"/>
  <p:tag name="KSO_WM_UNIT_ID" val="_3*f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56.xml><?xml version="1.0" encoding="utf-8"?>
<p:tagLst xmlns:p="http://schemas.openxmlformats.org/presentationml/2006/main">
  <p:tag name="KSO_WM_UNIT_TYPE" val="f"/>
  <p:tag name="KSO_WM_UNIT_INDEX" val="2"/>
  <p:tag name="KSO_WM_UNIT_ID" val="_3*f*2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57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58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59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6.xml><?xml version="1.0" encoding="utf-8"?>
<p:tagLst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UNIT_INDEX" val="1_3_1"/>
  <p:tag name="KSO_WM_UNIT_TYPE" val="l_h_i"/>
</p:tagLst>
</file>

<file path=ppt/tags/tag160.xml><?xml version="1.0" encoding="utf-8"?>
<p:tagLst xmlns:p="http://schemas.openxmlformats.org/presentationml/2006/main">
  <p:tag name="KSO_WM_UNIT_TYPE" val="a"/>
  <p:tag name="KSO_WM_UNIT_INDEX" val="1"/>
  <p:tag name="KSO_WM_UNIT_ID" val="_3*a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61.xml><?xml version="1.0" encoding="utf-8"?>
<p:tagLst xmlns:p="http://schemas.openxmlformats.org/presentationml/2006/main">
  <p:tag name="KSO_WM_UNIT_TYPE" val="f"/>
  <p:tag name="KSO_WM_UNIT_INDEX" val="1"/>
  <p:tag name="KSO_WM_UNIT_ID" val="_4*f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62.xml><?xml version="1.0" encoding="utf-8"?>
<p:tagLst xmlns:p="http://schemas.openxmlformats.org/presentationml/2006/main">
  <p:tag name="KSO_WM_UNIT_TYPE" val="f"/>
  <p:tag name="KSO_WM_UNIT_INDEX" val="2"/>
  <p:tag name="KSO_WM_UNIT_ID" val="_4*f*2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63.xml><?xml version="1.0" encoding="utf-8"?>
<p:tagLst xmlns:p="http://schemas.openxmlformats.org/presentationml/2006/main">
  <p:tag name="KSO_WM_UNIT_TYPE" val="f"/>
  <p:tag name="KSO_WM_UNIT_INDEX" val="3"/>
  <p:tag name="KSO_WM_UNIT_ID" val="_4*f*3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64.xml><?xml version="1.0" encoding="utf-8"?>
<p:tagLst xmlns:p="http://schemas.openxmlformats.org/presentationml/2006/main">
  <p:tag name="KSO_WM_UNIT_TYPE" val="f"/>
  <p:tag name="KSO_WM_UNIT_INDEX" val="4"/>
  <p:tag name="KSO_WM_UNIT_ID" val="_4*f*4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65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66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67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68.xml><?xml version="1.0" encoding="utf-8"?>
<p:tagLst xmlns:p="http://schemas.openxmlformats.org/presentationml/2006/main">
  <p:tag name="KSO_WM_UNIT_TYPE" val="a"/>
  <p:tag name="KSO_WM_UNIT_INDEX" val="1"/>
  <p:tag name="KSO_WM_UNIT_ID" val="_4*a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69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170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71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72.xml><?xml version="1.0" encoding="utf-8"?>
<p:tagLst xmlns:p="http://schemas.openxmlformats.org/presentationml/2006/main">
  <p:tag name="KSO_WM_UNIT_TYPE" val="a"/>
  <p:tag name="KSO_WM_UNIT_INDEX" val="1"/>
  <p:tag name="KSO_WM_UNIT_ID" val="_5*a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73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74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75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76.xml><?xml version="1.0" encoding="utf-8"?>
<p:tagLst xmlns:p="http://schemas.openxmlformats.org/presentationml/2006/main">
  <p:tag name="KSO_WM_UNIT_TYPE" val="f"/>
  <p:tag name="KSO_WM_UNIT_INDEX" val="1"/>
  <p:tag name="KSO_WM_UNIT_ID" val="_7*f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77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78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79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180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81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82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83.xml><?xml version="1.0" encoding="utf-8"?>
<p:tagLst xmlns:p="http://schemas.openxmlformats.org/presentationml/2006/main">
  <p:tag name="KSO_WM_UNIT_TYPE" val="f"/>
  <p:tag name="KSO_WM_UNIT_INDEX" val="1"/>
  <p:tag name="KSO_WM_UNIT_ID" val="_8*f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84.xml><?xml version="1.0" encoding="utf-8"?>
<p:tagLst xmlns:p="http://schemas.openxmlformats.org/presentationml/2006/main">
  <p:tag name="KSO_WM_UNIT_TYPE" val="a"/>
  <p:tag name="KSO_WM_UNIT_INDEX" val="1"/>
  <p:tag name="KSO_WM_UNIT_ID" val="_8*a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185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86.xml><?xml version="1.0" encoding="utf-8"?>
<p:tagLst xmlns:p="http://schemas.openxmlformats.org/presentationml/2006/main">
  <p:tag name="KSO_WM_UNIT_TYPE" val="f"/>
  <p:tag name="KSO_WM_BEAUTIFY_FLAG" val="#wm#"/>
  <p:tag name="KSO_WM_FIGMA_FLAG" val="#fgm#"/>
  <p:tag name="KSO_WM_UNIT_INDEX" val="1"/>
  <p:tag name="KSO_WM_UNIT_SUBTYPE" val="c"/>
  <p:tag name="KSO_WM_UNIT_TEXT_TYPE" val="1"/>
  <p:tag name="KSO_WM_UNIT_ID" val="_9*f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87.xml><?xml version="1.0" encoding="utf-8"?>
<p:tagLst xmlns:p="http://schemas.openxmlformats.org/presentationml/2006/main">
  <p:tag name="KSO_WM_UNIT_TYPE" val="a"/>
  <p:tag name="KSO_WM_BEAUTIFY_FLAG" val="#wm#"/>
  <p:tag name="KSO_WM_FIGMA_FLAG" val="#fgm#"/>
  <p:tag name="KSO_WM_UNIT_INDEX" val="1"/>
  <p:tag name="KSO_WM_UNIT_TEXT_TYPE" val="1"/>
  <p:tag name="KSO_WM_LAYOUT_CHECK_HASH" val="725c56f7d6e64b86d3db0eea9feb54dd49291fe2"/>
  <p:tag name="KSO_WM_NEWLAYOUT_ID" val="1783"/>
  <p:tag name="KSO_WM_UNIT_ID" val="_9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88.xml><?xml version="1.0" encoding="utf-8"?>
<p:tagLst xmlns:p="http://schemas.openxmlformats.org/presentationml/2006/main">
  <p:tag name="KSO_WM_UNIT_HIGHLIGHT" val="0"/>
  <p:tag name="KSO_WM_BEAUTIFY_FLAG" val="#wm#"/>
  <p:tag name="KSO_WM_FIGMA_FLAG" val="#fgm#"/>
  <p:tag name="KSO_WM_UNIT_INDEX" val="2"/>
  <p:tag name="KSO_WM_UNIT_SUBTYPE" val="b"/>
  <p:tag name="KSO_WM_UNIT_TEXT_TYPE" val="1"/>
  <p:tag name="KSO_WM_UNIT_TYPE" val="f"/>
  <p:tag name="KSO_WM_UNIT_ID" val="_9*f*2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89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90.xml><?xml version="1.0" encoding="utf-8"?>
<p:tagLst xmlns:p="http://schemas.openxmlformats.org/presentationml/2006/main">
  <p:tag name="$PH_EXT" val="2"/>
  <p:tag name="KSO_WM_BEAUTIFY_FLAG" val="#wm#"/>
  <p:tag name="KSO_WM_FIGMA_FLAG" val="#fgm#"/>
  <p:tag name="KSO_WM_UNIT_INDEX" val="2"/>
  <p:tag name="KSO_WM_UNIT_TYPE" val="i"/>
  <p:tag name="KSO_WM_UNIT_ID" val="_10*i*2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91.xml><?xml version="1.0" encoding="utf-8"?>
<p:tagLst xmlns:p="http://schemas.openxmlformats.org/presentationml/2006/main">
  <p:tag name="KSO_WM_UNIT_HIGHLIGHT" val="0"/>
  <p:tag name="KSO_WM_BEAUTIFY_FLAG" val="#wm#"/>
  <p:tag name="KSO_WM_FIGMA_FLAG" val="#fgm#"/>
  <p:tag name="KSO_WM_UNIT_INDEX" val="1"/>
  <p:tag name="KSO_WM_UNIT_TEXT_TYPE" val="1"/>
  <p:tag name="KSO_WM_UNIT_TYPE" val="a"/>
  <p:tag name="KSO_WM_LAYOUT_CHECK_HASH" val="41c5c4b80c4a8b1f22a65165464bfdbd5c2dfa95"/>
  <p:tag name="KSO_WM_NEWLAYOUT_ID" val="1786"/>
  <p:tag name="KSO_WM_UNIT_ID" val="_10*a*1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92.xml><?xml version="1.0" encoding="utf-8"?>
<p:tagLst xmlns:p="http://schemas.openxmlformats.org/presentationml/2006/main">
  <p:tag name="KSO_WM_UNIT_HIGHLIGHT" val="0"/>
  <p:tag name="KSO_WM_BEAUTIFY_FLAG" val="#wm#"/>
  <p:tag name="KSO_WM_FIGMA_FLAG" val="#fgm#"/>
  <p:tag name="KSO_WM_UNIT_INDEX" val="1"/>
  <p:tag name="KSO_WM_UNIT_TYPE" val="e"/>
  <p:tag name="KSO_WM_UNIT_ID" val="_10*e*1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93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94.xml><?xml version="1.0" encoding="utf-8"?>
<p:tagLst xmlns:p="http://schemas.openxmlformats.org/presentationml/2006/main">
  <p:tag name="$PH_EXT" val="2"/>
  <p:tag name="KSO_WM_BEAUTIFY_FLAG" val="#wm#"/>
  <p:tag name="KSO_WM_FIGMA_FLAG" val="#fgm#"/>
  <p:tag name="KSO_WM_UNIT_INDEX" val="2"/>
  <p:tag name="KSO_WM_UNIT_TYPE" val="i"/>
  <p:tag name="KSO_WM_UNIT_ID" val="_11*i*2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95.xml><?xml version="1.0" encoding="utf-8"?>
<p:tagLst xmlns:p="http://schemas.openxmlformats.org/presentationml/2006/main">
  <p:tag name="KSO_WM_BEAUTIFY_FLAG" val="#wm#"/>
  <p:tag name="KSO_WM_FIGMA_FLAG" val="#fgm#"/>
  <p:tag name="KSO_WM_UNIT_INDEX" val="1"/>
  <p:tag name="KSO_WM_UNIT_TEXT_TYPE" val="1"/>
  <p:tag name="KSO_WM_UNIT_TYPE" val="b"/>
  <p:tag name="KSO_WM_UNIT_ID" val="_11*b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96.xml><?xml version="1.0" encoding="utf-8"?>
<p:tagLst xmlns:p="http://schemas.openxmlformats.org/presentationml/2006/main">
  <p:tag name="KSO_WM_UNIT_TYPE" val="a"/>
  <p:tag name="KSO_WM_BEAUTIFY_FLAG" val="#wm#"/>
  <p:tag name="KSO_WM_FIGMA_FLAG" val="#fgm#"/>
  <p:tag name="KSO_WM_UNIT_INDEX" val="1"/>
  <p:tag name="KSO_WM_UNIT_TEXT_TYPE" val="1"/>
  <p:tag name="KSO_WM_LAYOUT_CHECK_HASH" val="0e5c84243a63deb96b5e9ccb5a65700743a09ee2"/>
  <p:tag name="KSO_WM_NEWLAYOUT_ID" val="1792"/>
  <p:tag name="KSO_WM_UNIT_ID" val="_11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9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98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19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2.xml><?xml version="1.0" encoding="utf-8"?>
<p:tagLst xmlns:p="http://schemas.openxmlformats.org/presentationml/2006/main">
  <p:tag name="$PH_EXT" val="2"/>
  <p:tag name="KSO_WM_BEAUTIFY_FLAG" val="#wm#"/>
  <p:tag name="KSO_WM_FIGMA_FLAG" val="#fgm#"/>
  <p:tag name="KSO_WM_UNIT_INDEX" val="2"/>
  <p:tag name="KSO_WM_UNIT_TYPE" val="i"/>
  <p:tag name="KSO_WM_UNIT_ID" val="_11*i*2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2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200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b"/>
</p:tagLst>
</file>

<file path=ppt/tags/tag201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a"/>
  <p:tag name="KSO_WM_LAYOUT_CHECK_HASH" val="0550e91b26d0df0288c26b1a83b64c0680c32336"/>
  <p:tag name="KSO_WM_NEWLAYOUT_ID" val="1"/>
</p:tagLst>
</file>

<file path=ppt/tags/tag20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SUBTYPE" val="d"/>
  <p:tag name="KSO_WM_UNIT_TYPE" val="l_h_i"/>
</p:tagLst>
</file>

<file path=ppt/tags/tag203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1_2"/>
  <p:tag name="KSO_WM_UNIT_TYPE" val="l_h_i"/>
</p:tagLst>
</file>

<file path=ppt/tags/tag20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20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SUBTYPE" val="d"/>
  <p:tag name="KSO_WM_UNIT_TYPE" val="l_h_i"/>
</p:tagLst>
</file>

<file path=ppt/tags/tag206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2_2"/>
  <p:tag name="KSO_WM_UNIT_TYPE" val="l_h_i"/>
</p:tagLst>
</file>

<file path=ppt/tags/tag20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20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SUBTYPE" val="d"/>
  <p:tag name="KSO_WM_UNIT_TYPE" val="l_h_i"/>
</p:tagLst>
</file>

<file path=ppt/tags/tag209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3_2"/>
  <p:tag name="KSO_WM_UNIT_TYPE" val="l_h_i"/>
</p:tagLst>
</file>

<file path=ppt/tags/tag2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21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21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SUBTYPE" val="d"/>
  <p:tag name="KSO_WM_UNIT_TYPE" val="l_h_i"/>
</p:tagLst>
</file>

<file path=ppt/tags/tag212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4_2"/>
  <p:tag name="KSO_WM_UNIT_TYPE" val="l_h_i"/>
</p:tagLst>
</file>

<file path=ppt/tags/tag21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TYPE" val="l_h_a"/>
</p:tagLst>
</file>

<file path=ppt/tags/tag214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8b5251fc1352b7c49b6db9cc435f1d064b2c7668"/>
  <p:tag name="KSO_WM_NEWLAYOUT_ID" val="slide_a736eb13ee1e7479"/>
</p:tagLst>
</file>

<file path=ppt/tags/tag215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1_1"/>
  <p:tag name="KSO_WM_UNIT_TYPE" val="l_h_i"/>
</p:tagLst>
</file>

<file path=ppt/tags/tag21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21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218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2_1"/>
  <p:tag name="KSO_WM_UNIT_TYPE" val="l_h_i"/>
</p:tagLst>
</file>

<file path=ppt/tags/tag21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22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4e987c5d1c1adb4aab19bef0a77a6b14badf69ca"/>
  <p:tag name="KSO_WM_NEWLAYOUT_ID" val="slide_90cdd96762bb354a"/>
</p:tagLst>
</file>

<file path=ppt/tags/tag22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221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3_1"/>
  <p:tag name="KSO_WM_UNIT_TYPE" val="l_h_i"/>
</p:tagLst>
</file>

<file path=ppt/tags/tag22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22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224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a2c72cdb9e4a1945d504d66f80f40802efbed662"/>
  <p:tag name="KSO_WM_NEWLAYOUT_ID" val="slide_0e3763c640ea4c61"/>
</p:tagLst>
</file>

<file path=ppt/tags/tag225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f"/>
</p:tagLst>
</file>

<file path=ppt/tags/tag226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87604aad03b53609fc5c6584c7d0abae1222e4ba"/>
  <p:tag name="KSO_WM_NEWLAYOUT_ID" val="slide_369a420fbcf15f45"/>
</p:tagLst>
</file>

<file path=ppt/tags/tag22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1_1"/>
  <p:tag name="KSO_WM_UNIT_TYPE" val="l_h_b"/>
</p:tagLst>
</file>

<file path=ppt/tags/tag22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22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2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2"/>
  <p:tag name="KSO_WM_UNIT_SUBTYPE" val="d"/>
  <p:tag name="KSO_WM_UNIT_TYPE" val="l_h_i"/>
</p:tagLst>
</file>

<file path=ppt/tags/tag23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2_1"/>
  <p:tag name="KSO_WM_UNIT_TYPE" val="l_h_b"/>
</p:tagLst>
</file>

<file path=ppt/tags/tag23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23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23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3_1"/>
  <p:tag name="KSO_WM_UNIT_TYPE" val="l_h_b"/>
</p:tagLst>
</file>

<file path=ppt/tags/tag23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23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236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9242440e9ef4cf3dacc07097a735a9e291a1353b"/>
  <p:tag name="KSO_WM_NEWLAYOUT_ID" val="slide_4119a3e48367d026"/>
</p:tagLst>
</file>

<file path=ppt/tags/tag23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23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23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2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24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24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24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24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TYPE" val="l_h_a"/>
</p:tagLst>
</file>

<file path=ppt/tags/tag24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TYPE" val="l_h_f"/>
</p:tagLst>
</file>

<file path=ppt/tags/tag24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5_1"/>
  <p:tag name="KSO_WM_UNIT_TYPE" val="l_h_a"/>
</p:tagLst>
</file>

<file path=ppt/tags/tag24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5_1"/>
  <p:tag name="KSO_WM_UNIT_TYPE" val="l_h_f"/>
</p:tagLst>
</file>

<file path=ppt/tags/tag24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6_1"/>
  <p:tag name="KSO_WM_UNIT_TYPE" val="l_h_a"/>
</p:tagLst>
</file>

<file path=ppt/tags/tag24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6_1"/>
  <p:tag name="KSO_WM_UNIT_TYPE" val="l_h_f"/>
</p:tagLst>
</file>

<file path=ppt/tags/tag249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32999184b993c31d7786fe1e68ed5502bd7b635a"/>
  <p:tag name="KSO_WM_NEWLAYOUT_ID" val="slide_a81418525f254632"/>
</p:tagLst>
</file>

<file path=ppt/tags/tag2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250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1_1"/>
  <p:tag name="KSO_WM_UNIT_TYPE" val="l_h_i"/>
</p:tagLst>
</file>

<file path=ppt/tags/tag25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1_3"/>
  <p:tag name="KSO_WM_UNIT_SUBTYPE" val="d"/>
  <p:tag name="KSO_WM_UNIT_TYPE" val="l_h_i"/>
</p:tagLst>
</file>

<file path=ppt/tags/tag25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253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2_1"/>
  <p:tag name="KSO_WM_UNIT_TYPE" val="l_h_i"/>
</p:tagLst>
</file>

<file path=ppt/tags/tag25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2_3"/>
  <p:tag name="KSO_WM_UNIT_SUBTYPE" val="d"/>
  <p:tag name="KSO_WM_UNIT_TYPE" val="l_h_i"/>
</p:tagLst>
</file>

<file path=ppt/tags/tag25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256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3_1"/>
  <p:tag name="KSO_WM_UNIT_TYPE" val="l_h_i"/>
</p:tagLst>
</file>

<file path=ppt/tags/tag25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3_3"/>
  <p:tag name="KSO_WM_UNIT_SUBTYPE" val="d"/>
  <p:tag name="KSO_WM_UNIT_TYPE" val="l_h_i"/>
</p:tagLst>
</file>

<file path=ppt/tags/tag25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259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b198e628e95fdb58813ced79efc2c7ee150c5e0c"/>
  <p:tag name="KSO_WM_NEWLAYOUT_ID" val="slide_7986a09e498dbba3"/>
</p:tagLst>
</file>

<file path=ppt/tags/tag2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2"/>
  <p:tag name="KSO_WM_UNIT_SUBTYPE" val="d"/>
  <p:tag name="KSO_WM_UNIT_TYPE" val="l_h_i"/>
</p:tagLst>
</file>

<file path=ppt/tags/tag260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1_1"/>
  <p:tag name="KSO_WM_UNIT_TYPE" val="l_h_i"/>
</p:tagLst>
</file>

<file path=ppt/tags/tag26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1_3"/>
  <p:tag name="KSO_WM_UNIT_SUBTYPE" val="d"/>
  <p:tag name="KSO_WM_UNIT_TYPE" val="l_h_i"/>
</p:tagLst>
</file>

<file path=ppt/tags/tag26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263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2_1"/>
  <p:tag name="KSO_WM_UNIT_TYPE" val="l_h_i"/>
</p:tagLst>
</file>

<file path=ppt/tags/tag26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2_3"/>
  <p:tag name="KSO_WM_UNIT_SUBTYPE" val="d"/>
  <p:tag name="KSO_WM_UNIT_TYPE" val="l_h_i"/>
</p:tagLst>
</file>

<file path=ppt/tags/tag26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266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3_1"/>
  <p:tag name="KSO_WM_UNIT_TYPE" val="l_h_i"/>
</p:tagLst>
</file>

<file path=ppt/tags/tag26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3_3"/>
  <p:tag name="KSO_WM_UNIT_SUBTYPE" val="d"/>
  <p:tag name="KSO_WM_UNIT_TYPE" val="l_h_i"/>
</p:tagLst>
</file>

<file path=ppt/tags/tag26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269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4_1"/>
  <p:tag name="KSO_WM_UNIT_TYPE" val="l_h_i"/>
</p:tagLst>
</file>

<file path=ppt/tags/tag2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27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4_3"/>
  <p:tag name="KSO_WM_UNIT_SUBTYPE" val="d"/>
  <p:tag name="KSO_WM_UNIT_TYPE" val="l_h_i"/>
</p:tagLst>
</file>

<file path=ppt/tags/tag27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TYPE" val="l_h_f"/>
</p:tagLst>
</file>

<file path=ppt/tags/tag272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13f832996c191cf932c5bb380e3db563172a322a"/>
  <p:tag name="KSO_WM_NEWLAYOUT_ID" val="slide_83ca7a19eeb99b33"/>
</p:tagLst>
</file>

<file path=ppt/tags/tag273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1_1"/>
  <p:tag name="KSO_WM_UNIT_TYPE" val="l_h_i"/>
</p:tagLst>
</file>

<file path=ppt/tags/tag27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1_3"/>
  <p:tag name="KSO_WM_UNIT_SUBTYPE" val="d"/>
  <p:tag name="KSO_WM_UNIT_TYPE" val="l_h_i"/>
</p:tagLst>
</file>

<file path=ppt/tags/tag27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276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2_1"/>
  <p:tag name="KSO_WM_UNIT_TYPE" val="l_h_i"/>
</p:tagLst>
</file>

<file path=ppt/tags/tag27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2_3"/>
  <p:tag name="KSO_WM_UNIT_SUBTYPE" val="d"/>
  <p:tag name="KSO_WM_UNIT_TYPE" val="l_h_i"/>
</p:tagLst>
</file>

<file path=ppt/tags/tag27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279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7c90fd4dc5418a2c1206373bf0653a10de54c707"/>
  <p:tag name="KSO_WM_NEWLAYOUT_ID" val="slide_8aa9f68996d2c6dd"/>
</p:tagLst>
</file>

<file path=ppt/tags/tag2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280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1_1"/>
  <p:tag name="KSO_WM_UNIT_TYPE" val="l_h_i"/>
</p:tagLst>
</file>

<file path=ppt/tags/tag28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SYNC_SLIDE_TEXT" val="1"/>
  <p:tag name="KSO_WM_UNIT_INDEX" val="1_1_3"/>
  <p:tag name="KSO_WM_UNIT_SUBTYPE" val="d"/>
  <p:tag name="KSO_WM_UNIT_TYPE" val="l_h_i"/>
</p:tagLst>
</file>

<file path=ppt/tags/tag28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283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d0f6ab817e710be91ebcaad6051633b045ef9d48"/>
  <p:tag name="KSO_WM_NEWLAYOUT_ID" val="slide_923fbc3500d1acbb"/>
</p:tagLst>
</file>

<file path=ppt/tags/tag28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28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286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5736460c306bd6ac7e4572063864382fda490b8f"/>
  <p:tag name="KSO_WM_NEWLAYOUT_ID" val="slide_477ba613dea1236a"/>
</p:tagLst>
</file>

<file path=ppt/tags/tag287.xml><?xml version="1.0" encoding="utf-8"?>
<p:tagLst xmlns:p="http://schemas.openxmlformats.org/presentationml/2006/main">
  <p:tag name="KSO_WM_FIGMA_DECORATION_INDEX" val="15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1_1"/>
  <p:tag name="KSO_WM_UNIT_TYPE" val="l_h_i"/>
</p:tagLst>
</file>

<file path=ppt/tags/tag288.xml><?xml version="1.0" encoding="utf-8"?>
<p:tagLst xmlns:p="http://schemas.openxmlformats.org/presentationml/2006/main">
  <p:tag name="KSO_WM_FIGMA_DECORATION_INDEX" val=""/>
  <p:tag name="$PH_EXT" val="1"/>
  <p:tag name="KSO_WM_BEAUTIFY_FLAG" val="#fgm#"/>
  <p:tag name="KSO_WM_DIAGRAM_GROUP_CODE" val="1"/>
  <p:tag name="KSO_WM_FIGMA_FLAG" val="#fgm#"/>
  <p:tag name="KSO_WM_UNIT_INDEX" val="1_1_1"/>
  <p:tag name="KSO_WM_UNIT_TYPE" val="l_h_x"/>
</p:tagLst>
</file>

<file path=ppt/tags/tag28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2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2"/>
  <p:tag name="KSO_WM_UNIT_SUBTYPE" val="d"/>
  <p:tag name="KSO_WM_UNIT_TYPE" val="l_h_i"/>
</p:tagLst>
</file>

<file path=ppt/tags/tag29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291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292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29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294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295.xml><?xml version="1.0" encoding="utf-8"?>
<p:tagLst xmlns:p="http://schemas.openxmlformats.org/presentationml/2006/main">
  <p:tag name="KSO_WM_UNIT_TYPE" val="f"/>
  <p:tag name="KSO_WM_UNIT_INDEX" val="1"/>
  <p:tag name="KSO_WM_UNIT_ID" val="_0*f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296.xml><?xml version="1.0" encoding="utf-8"?>
<p:tagLst xmlns:p="http://schemas.openxmlformats.org/presentationml/2006/main">
  <p:tag name="KSO_WM_UNIT_TYPE" val="a"/>
  <p:tag name="KSO_WM_UNIT_INDEX" val="1"/>
  <p:tag name="KSO_WM_UNIT_ID" val="_0*a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297.xml><?xml version="1.0" encoding="utf-8"?>
<p:tagLst xmlns:p="http://schemas.openxmlformats.org/presentationml/2006/main">
  <p:tag name="KSO_WM_TEMPLATE_SUBCATEGORY" val="29"/>
  <p:tag name="KSO_WM_BEAUTIFY_FLAG" val="#wm#"/>
  <p:tag name="KSO_WM_TEMPLATE_SLIDE_ID" val="slide_7d1b418b74e2b859"/>
  <p:tag name="KSO_WM_TEMPLATE_THUMBS_INDEX" val="1、9"/>
  <p:tag name="KSO_WM_TEMPLATE_INDEX" val="40486072"/>
  <p:tag name="KSO_WM_TEMPLATE_CATEGORY" val="custom"/>
  <p:tag name="KSO_WM_TEMPLATE_MASTER_TYPE" val="0"/>
  <p:tag name="KSO_WM_TAG_VERSION" val="3.0"/>
</p:tagLst>
</file>

<file path=ppt/tags/tag298.xml><?xml version="1.0" encoding="utf-8"?>
<p:tagLst xmlns:p="http://schemas.openxmlformats.org/presentationml/2006/main">
  <p:tag name="KSO_WM_AITEMPLATE_STYLE_ID" val="69796636137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  <p:tag name="KSO_WM_TEMPLATE_INDEX" val="40486072"/>
  <p:tag name="KSO_WM_TEMPLATE_CATEGORY" val="custom"/>
</p:tagLst>
</file>

<file path=ppt/tags/tag3.xml><?xml version="1.0" encoding="utf-8"?>
<p:tagLst xmlns:p="http://schemas.openxmlformats.org/presentationml/2006/main">
  <p:tag name="KSO_WM_BEAUTIFY_FLAG" val="#wm#"/>
  <p:tag name="KSO_WM_FIGMA_FLAG" val="#fgm#"/>
  <p:tag name="KSO_WM_UNIT_INDEX" val="1"/>
  <p:tag name="KSO_WM_UNIT_TEXT_TYPE" val="1"/>
  <p:tag name="KSO_WM_UNIT_TYPE" val="b"/>
  <p:tag name="KSO_WM_UNIT_ID" val="_11*b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30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0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0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  <p:tag name="KSO_WM_TEMPLATE_CATEGORY" val="custom"/>
  <p:tag name="KSO_WM_TEMPLATE_USER_THEME" val="1"/>
  <p:tag name="KSO_WM_TEMPLATE_INDEX" val="40486072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  <p:tag name="KSO_WM_TEMPLATE_CATEGORY" val="custom"/>
  <p:tag name="KSO_WM_TEMPLATE_USER_THEME" val="1"/>
  <p:tag name="KSO_WM_UNIT_ISNUMDGMTITLE" val="0"/>
  <p:tag name="KSO_WM_UNIT_NOCLEAR" val="0"/>
  <p:tag name="KSO_WM_TEMPLATE_INDEX" val="40486072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  <p:tag name="KSO_WM_TEMPLATE_CATEGORY" val="custom"/>
  <p:tag name="KSO_WM_TEMPLATE_USER_THEME" val="1"/>
  <p:tag name="KSO_WM_UNIT_ISNUMDGMTITLE" val="0"/>
  <p:tag name="KSO_WM_UNIT_NOCLEAR" val="0"/>
  <p:tag name="KSO_WM_TEMPLATE_INDEX" val="40486072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  <p:tag name="KSO_WM_TEMPLATE_CATEGORY" val="custom"/>
  <p:tag name="KSO_WM_TEMPLATE_USER_THEME" val="1"/>
  <p:tag name="KSO_WM_UNIT_ISNUMDGMTITLE" val="0"/>
  <p:tag name="KSO_WM_UNIT_NOCLEAR" val="0"/>
  <p:tag name="KSO_WM_TEMPLATE_INDEX" val="40486072"/>
</p:tagLst>
</file>

<file path=ppt/tags/tag308.xml><?xml version="1.0" encoding="utf-8"?>
<p:tagLst xmlns:p="http://schemas.openxmlformats.org/presentationml/2006/main">
  <p:tag name="KSO_WM_UNIT_TYPE" val="f"/>
  <p:tag name="KSO_WM_UNIT_INDEX" val="1"/>
  <p:tag name="KSO_WM_UNIT_ID" val="_3*f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09.xml><?xml version="1.0" encoding="utf-8"?>
<p:tagLst xmlns:p="http://schemas.openxmlformats.org/presentationml/2006/main">
  <p:tag name="KSO_WM_UNIT_TYPE" val="f"/>
  <p:tag name="KSO_WM_UNIT_INDEX" val="2"/>
  <p:tag name="KSO_WM_UNIT_ID" val="_3*f*2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310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11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12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13.xml><?xml version="1.0" encoding="utf-8"?>
<p:tagLst xmlns:p="http://schemas.openxmlformats.org/presentationml/2006/main">
  <p:tag name="KSO_WM_UNIT_TYPE" val="a"/>
  <p:tag name="KSO_WM_UNIT_INDEX" val="1"/>
  <p:tag name="KSO_WM_UNIT_ID" val="_3*a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14.xml><?xml version="1.0" encoding="utf-8"?>
<p:tagLst xmlns:p="http://schemas.openxmlformats.org/presentationml/2006/main">
  <p:tag name="KSO_WM_UNIT_TYPE" val="f"/>
  <p:tag name="KSO_WM_UNIT_INDEX" val="1"/>
  <p:tag name="KSO_WM_UNIT_ID" val="_4*f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15.xml><?xml version="1.0" encoding="utf-8"?>
<p:tagLst xmlns:p="http://schemas.openxmlformats.org/presentationml/2006/main">
  <p:tag name="KSO_WM_UNIT_TYPE" val="f"/>
  <p:tag name="KSO_WM_UNIT_INDEX" val="2"/>
  <p:tag name="KSO_WM_UNIT_ID" val="_4*f*2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16.xml><?xml version="1.0" encoding="utf-8"?>
<p:tagLst xmlns:p="http://schemas.openxmlformats.org/presentationml/2006/main">
  <p:tag name="KSO_WM_UNIT_TYPE" val="f"/>
  <p:tag name="KSO_WM_UNIT_INDEX" val="3"/>
  <p:tag name="KSO_WM_UNIT_ID" val="_4*f*3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17.xml><?xml version="1.0" encoding="utf-8"?>
<p:tagLst xmlns:p="http://schemas.openxmlformats.org/presentationml/2006/main">
  <p:tag name="KSO_WM_UNIT_TYPE" val="f"/>
  <p:tag name="KSO_WM_UNIT_INDEX" val="4"/>
  <p:tag name="KSO_WM_UNIT_ID" val="_4*f*4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18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19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2"/>
  <p:tag name="KSO_WM_UNIT_SUBTYPE" val="d"/>
  <p:tag name="KSO_WM_UNIT_TYPE" val="l_h_i"/>
</p:tagLst>
</file>

<file path=ppt/tags/tag320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21.xml><?xml version="1.0" encoding="utf-8"?>
<p:tagLst xmlns:p="http://schemas.openxmlformats.org/presentationml/2006/main">
  <p:tag name="KSO_WM_UNIT_TYPE" val="a"/>
  <p:tag name="KSO_WM_UNIT_INDEX" val="1"/>
  <p:tag name="KSO_WM_UNIT_ID" val="_4*a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22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23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24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25.xml><?xml version="1.0" encoding="utf-8"?>
<p:tagLst xmlns:p="http://schemas.openxmlformats.org/presentationml/2006/main">
  <p:tag name="KSO_WM_UNIT_TYPE" val="a"/>
  <p:tag name="KSO_WM_UNIT_INDEX" val="1"/>
  <p:tag name="KSO_WM_UNIT_ID" val="_5*a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26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27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28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29.xml><?xml version="1.0" encoding="utf-8"?>
<p:tagLst xmlns:p="http://schemas.openxmlformats.org/presentationml/2006/main">
  <p:tag name="KSO_WM_UNIT_TYPE" val="f"/>
  <p:tag name="KSO_WM_UNIT_INDEX" val="1"/>
  <p:tag name="KSO_WM_UNIT_ID" val="_7*f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TYPE" val="l_h_a"/>
</p:tagLst>
</file>

<file path=ppt/tags/tag330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31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32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33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34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35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36.xml><?xml version="1.0" encoding="utf-8"?>
<p:tagLst xmlns:p="http://schemas.openxmlformats.org/presentationml/2006/main">
  <p:tag name="KSO_WM_UNIT_TYPE" val="f"/>
  <p:tag name="KSO_WM_UNIT_INDEX" val="1"/>
  <p:tag name="KSO_WM_UNIT_ID" val="_8*f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37.xml><?xml version="1.0" encoding="utf-8"?>
<p:tagLst xmlns:p="http://schemas.openxmlformats.org/presentationml/2006/main">
  <p:tag name="KSO_WM_UNIT_TYPE" val="a"/>
  <p:tag name="KSO_WM_UNIT_INDEX" val="1"/>
  <p:tag name="KSO_WM_UNIT_ID" val="_8*a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38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39.xml><?xml version="1.0" encoding="utf-8"?>
<p:tagLst xmlns:p="http://schemas.openxmlformats.org/presentationml/2006/main">
  <p:tag name="KSO_WM_UNIT_TYPE" val="f"/>
  <p:tag name="KSO_WM_BEAUTIFY_FLAG" val="#wm#"/>
  <p:tag name="KSO_WM_FIGMA_FLAG" val="#fgm#"/>
  <p:tag name="KSO_WM_UNIT_INDEX" val="1"/>
  <p:tag name="KSO_WM_UNIT_SUBTYPE" val="c"/>
  <p:tag name="KSO_WM_UNIT_TEXT_TYPE" val="1"/>
  <p:tag name="KSO_WM_UNIT_ID" val="_9*f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TYPE" val="l_h_f"/>
</p:tagLst>
</file>

<file path=ppt/tags/tag340.xml><?xml version="1.0" encoding="utf-8"?>
<p:tagLst xmlns:p="http://schemas.openxmlformats.org/presentationml/2006/main">
  <p:tag name="KSO_WM_UNIT_TYPE" val="a"/>
  <p:tag name="KSO_WM_BEAUTIFY_FLAG" val="#wm#"/>
  <p:tag name="KSO_WM_FIGMA_FLAG" val="#fgm#"/>
  <p:tag name="KSO_WM_UNIT_INDEX" val="1"/>
  <p:tag name="KSO_WM_UNIT_TEXT_TYPE" val="1"/>
  <p:tag name="KSO_WM_LAYOUT_CHECK_HASH" val="725c56f7d6e64b86d3db0eea9feb54dd49291fe2"/>
  <p:tag name="KSO_WM_NEWLAYOUT_ID" val="1783"/>
  <p:tag name="KSO_WM_UNIT_ID" val="_9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41.xml><?xml version="1.0" encoding="utf-8"?>
<p:tagLst xmlns:p="http://schemas.openxmlformats.org/presentationml/2006/main">
  <p:tag name="KSO_WM_UNIT_HIGHLIGHT" val="0"/>
  <p:tag name="KSO_WM_BEAUTIFY_FLAG" val="#wm#"/>
  <p:tag name="KSO_WM_FIGMA_FLAG" val="#fgm#"/>
  <p:tag name="KSO_WM_UNIT_INDEX" val="2"/>
  <p:tag name="KSO_WM_UNIT_SUBTYPE" val="b"/>
  <p:tag name="KSO_WM_UNIT_TEXT_TYPE" val="1"/>
  <p:tag name="KSO_WM_UNIT_TYPE" val="f"/>
  <p:tag name="KSO_WM_UNIT_ID" val="_9*f*2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42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43.xml><?xml version="1.0" encoding="utf-8"?>
<p:tagLst xmlns:p="http://schemas.openxmlformats.org/presentationml/2006/main">
  <p:tag name="$PH_EXT" val="2"/>
  <p:tag name="KSO_WM_BEAUTIFY_FLAG" val="#wm#"/>
  <p:tag name="KSO_WM_FIGMA_FLAG" val="#fgm#"/>
  <p:tag name="KSO_WM_UNIT_INDEX" val="2"/>
  <p:tag name="KSO_WM_UNIT_TYPE" val="i"/>
  <p:tag name="KSO_WM_UNIT_ID" val="_10*i*2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44.xml><?xml version="1.0" encoding="utf-8"?>
<p:tagLst xmlns:p="http://schemas.openxmlformats.org/presentationml/2006/main">
  <p:tag name="KSO_WM_UNIT_HIGHLIGHT" val="0"/>
  <p:tag name="KSO_WM_BEAUTIFY_FLAG" val="#wm#"/>
  <p:tag name="KSO_WM_FIGMA_FLAG" val="#fgm#"/>
  <p:tag name="KSO_WM_UNIT_INDEX" val="1"/>
  <p:tag name="KSO_WM_UNIT_TEXT_TYPE" val="1"/>
  <p:tag name="KSO_WM_UNIT_TYPE" val="a"/>
  <p:tag name="KSO_WM_LAYOUT_CHECK_HASH" val="41c5c4b80c4a8b1f22a65165464bfdbd5c2dfa95"/>
  <p:tag name="KSO_WM_NEWLAYOUT_ID" val="1786"/>
  <p:tag name="KSO_WM_UNIT_ID" val="_10*a*1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45.xml><?xml version="1.0" encoding="utf-8"?>
<p:tagLst xmlns:p="http://schemas.openxmlformats.org/presentationml/2006/main">
  <p:tag name="KSO_WM_UNIT_HIGHLIGHT" val="0"/>
  <p:tag name="KSO_WM_BEAUTIFY_FLAG" val="#wm#"/>
  <p:tag name="KSO_WM_FIGMA_FLAG" val="#fgm#"/>
  <p:tag name="KSO_WM_UNIT_INDEX" val="1"/>
  <p:tag name="KSO_WM_UNIT_TYPE" val="e"/>
  <p:tag name="KSO_WM_UNIT_ID" val="_10*e*1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46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47.xml><?xml version="1.0" encoding="utf-8"?>
<p:tagLst xmlns:p="http://schemas.openxmlformats.org/presentationml/2006/main">
  <p:tag name="$PH_EXT" val="2"/>
  <p:tag name="KSO_WM_BEAUTIFY_FLAG" val="#wm#"/>
  <p:tag name="KSO_WM_FIGMA_FLAG" val="#fgm#"/>
  <p:tag name="KSO_WM_UNIT_INDEX" val="2"/>
  <p:tag name="KSO_WM_UNIT_TYPE" val="i"/>
  <p:tag name="KSO_WM_UNIT_ID" val="_11*i*2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48.xml><?xml version="1.0" encoding="utf-8"?>
<p:tagLst xmlns:p="http://schemas.openxmlformats.org/presentationml/2006/main">
  <p:tag name="KSO_WM_BEAUTIFY_FLAG" val="#wm#"/>
  <p:tag name="KSO_WM_FIGMA_FLAG" val="#fgm#"/>
  <p:tag name="KSO_WM_UNIT_INDEX" val="1"/>
  <p:tag name="KSO_WM_UNIT_TEXT_TYPE" val="1"/>
  <p:tag name="KSO_WM_UNIT_TYPE" val="b"/>
  <p:tag name="KSO_WM_UNIT_ID" val="_11*b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49.xml><?xml version="1.0" encoding="utf-8"?>
<p:tagLst xmlns:p="http://schemas.openxmlformats.org/presentationml/2006/main">
  <p:tag name="KSO_WM_UNIT_TYPE" val="a"/>
  <p:tag name="KSO_WM_BEAUTIFY_FLAG" val="#wm#"/>
  <p:tag name="KSO_WM_FIGMA_FLAG" val="#fgm#"/>
  <p:tag name="KSO_WM_UNIT_INDEX" val="1"/>
  <p:tag name="KSO_WM_UNIT_TEXT_TYPE" val="1"/>
  <p:tag name="KSO_WM_LAYOUT_CHECK_HASH" val="0e5c84243a63deb96b5e9ccb5a65700743a09ee2"/>
  <p:tag name="KSO_WM_NEWLAYOUT_ID" val="1792"/>
  <p:tag name="KSO_WM_UNIT_ID" val="_11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5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5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5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53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b"/>
</p:tagLst>
</file>

<file path=ppt/tags/tag354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EXT_TYPE" val="1"/>
  <p:tag name="KSO_WM_UNIT_TYPE" val="a"/>
  <p:tag name="KSO_WM_LAYOUT_CHECK_HASH" val="0550e91b26d0df0288c26b1a83b64c0680c32336"/>
  <p:tag name="KSO_WM_NEWLAYOUT_ID" val="1"/>
</p:tagLst>
</file>

<file path=ppt/tags/tag35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SUBTYPE" val="d"/>
  <p:tag name="KSO_WM_UNIT_TYPE" val="l_h_i"/>
</p:tagLst>
</file>

<file path=ppt/tags/tag356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1_2"/>
  <p:tag name="KSO_WM_UNIT_TYPE" val="l_h_i"/>
</p:tagLst>
</file>

<file path=ppt/tags/tag35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35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SUBTYPE" val="d"/>
  <p:tag name="KSO_WM_UNIT_TYPE" val="l_h_i"/>
</p:tagLst>
</file>

<file path=ppt/tags/tag359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2_2"/>
  <p:tag name="KSO_WM_UNIT_TYPE" val="l_h_i"/>
</p:tagLst>
</file>

<file path=ppt/tags/tag3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6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36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SUBTYPE" val="d"/>
  <p:tag name="KSO_WM_UNIT_TYPE" val="l_h_i"/>
</p:tagLst>
</file>

<file path=ppt/tags/tag362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3_2"/>
  <p:tag name="KSO_WM_UNIT_TYPE" val="l_h_i"/>
</p:tagLst>
</file>

<file path=ppt/tags/tag36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36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SUBTYPE" val="d"/>
  <p:tag name="KSO_WM_UNIT_TYPE" val="l_h_i"/>
</p:tagLst>
</file>

<file path=ppt/tags/tag365.xml><?xml version="1.0" encoding="utf-8"?>
<p:tagLst xmlns:p="http://schemas.openxmlformats.org/presentationml/2006/main">
  <p:tag name="KSO_WM_FIGMA_DECORATION_INDEX" val="25"/>
  <p:tag name="$PH_EXT" val="2"/>
  <p:tag name="KSO_WM_BEAUTIFY_FLAG" val="#fgm#"/>
  <p:tag name="KSO_WM_DIAGRAM_GROUP_CODE" val="1"/>
  <p:tag name="KSO_WM_FIGMA_FLAG" val="#fgm#"/>
  <p:tag name="KSO_WM_UNIT_INDEX" val="1_4_2"/>
  <p:tag name="KSO_WM_UNIT_TYPE" val="l_h_i"/>
</p:tagLst>
</file>

<file path=ppt/tags/tag36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4_1"/>
  <p:tag name="KSO_WM_UNIT_TYPE" val="l_h_a"/>
</p:tagLst>
</file>

<file path=ppt/tags/tag367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68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69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70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71.xml><?xml version="1.0" encoding="utf-8"?>
<p:tagLst xmlns:p="http://schemas.openxmlformats.org/presentationml/2006/main">
  <p:tag name="KSO_WM_UNIT_TYPE" val="f"/>
  <p:tag name="KSO_WM_UNIT_INDEX" val="1"/>
  <p:tag name="KSO_WM_UNIT_ID" val="_0*f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72.xml><?xml version="1.0" encoding="utf-8"?>
<p:tagLst xmlns:p="http://schemas.openxmlformats.org/presentationml/2006/main">
  <p:tag name="KSO_WM_UNIT_TYPE" val="a"/>
  <p:tag name="KSO_WM_UNIT_INDEX" val="1"/>
  <p:tag name="KSO_WM_UNIT_ID" val="_0*a*1"/>
  <p:tag name="KSO_WM_BEAUTIFY_FLAG" val="#wm#"/>
  <p:tag name="KSO_WM_TAG_VERSION" val="3.0"/>
  <p:tag name="KSO_WM_UNIT_LAYERLEVEL" val="1"/>
  <p:tag name="KSO_WM_TEMPLATE_CATEGORY" val="custom"/>
  <p:tag name="KSO_WM_TEMPLATE_USER_THEME" val="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TEMPLATE_INDEX" val="40486072"/>
</p:tagLst>
</file>

<file path=ppt/tags/tag373.xml><?xml version="1.0" encoding="utf-8"?>
<p:tagLst xmlns:p="http://schemas.openxmlformats.org/presentationml/2006/main">
  <p:tag name="KSO_WM_TEMPLATE_SUBCATEGORY" val="29"/>
  <p:tag name="KSO_WM_BEAUTIFY_FLAG" val="#wm#"/>
  <p:tag name="KSO_WM_TEMPLATE_SLIDE_ID" val="slide_7d1b418b74e2b859"/>
  <p:tag name="KSO_WM_TEMPLATE_THUMBS_INDEX" val="1、9"/>
  <p:tag name="KSO_WM_TEMPLATE_INDEX" val="40486072"/>
  <p:tag name="KSO_WM_TEMPLATE_CATEGORY" val="custom"/>
  <p:tag name="KSO_WM_TEMPLATE_MASTER_TYPE" val="0"/>
  <p:tag name="KSO_WM_TAG_VERSION" val="3.0"/>
</p:tagLst>
</file>

<file path=ppt/tags/tag374.xml><?xml version="1.0" encoding="utf-8"?>
<p:tagLst xmlns:p="http://schemas.openxmlformats.org/presentationml/2006/main">
  <p:tag name="KSO_WM_UNIT_TYPE" val="f"/>
  <p:tag name="KSO_WM_BEAUTIFY_FLAG" val="#wm#"/>
  <p:tag name="KSO_WM_FIGMA_FLAG" val="#fgm#"/>
  <p:tag name="KSO_WM_UNIT_INDEX" val="1"/>
  <p:tag name="KSO_WM_UNIT_SUBTYPE" val="c"/>
  <p:tag name="KSO_WM_UNIT_TEXT_TYPE" val="1"/>
  <p:tag name="KSO_WM_UNIT_ID" val="_9*f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75.xml><?xml version="1.0" encoding="utf-8"?>
<p:tagLst xmlns:p="http://schemas.openxmlformats.org/presentationml/2006/main">
  <p:tag name="KSO_WM_UNIT_TYPE" val="a"/>
  <p:tag name="KSO_WM_BEAUTIFY_FLAG" val="#wm#"/>
  <p:tag name="KSO_WM_FIGMA_FLAG" val="#fgm#"/>
  <p:tag name="KSO_WM_UNIT_INDEX" val="1"/>
  <p:tag name="KSO_WM_UNIT_TEXT_TYPE" val="1"/>
  <p:tag name="KSO_WM_LAYOUT_CHECK_HASH" val="725c56f7d6e64b86d3db0eea9feb54dd49291fe2"/>
  <p:tag name="KSO_WM_NEWLAYOUT_ID" val="1783"/>
  <p:tag name="KSO_WM_UNIT_ID" val="_9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76.xml><?xml version="1.0" encoding="utf-8"?>
<p:tagLst xmlns:p="http://schemas.openxmlformats.org/presentationml/2006/main">
  <p:tag name="KSO_WM_UNIT_HIGHLIGHT" val="0"/>
  <p:tag name="KSO_WM_BEAUTIFY_FLAG" val="#wm#"/>
  <p:tag name="KSO_WM_FIGMA_FLAG" val="#fgm#"/>
  <p:tag name="KSO_WM_UNIT_INDEX" val="2"/>
  <p:tag name="KSO_WM_UNIT_SUBTYPE" val="b"/>
  <p:tag name="KSO_WM_UNIT_TEXT_TYPE" val="1"/>
  <p:tag name="KSO_WM_UNIT_TYPE" val="f"/>
  <p:tag name="KSO_WM_UNIT_ID" val="_9*f*2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77.xml><?xml version="1.0" encoding="utf-8"?>
<p:tagLst xmlns:p="http://schemas.openxmlformats.org/presentationml/2006/main">
  <p:tag name="KSO_WM_BEAUTIFY_FLAG" val="#wm#"/>
  <p:tag name="KSO_WM_TEMPLATE_CATEGORY" val="custom"/>
  <p:tag name="KSO_WM_TEMPLATE_INDEX" val="40486072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  <p:tag name="KSO_WM_TEMPLATE_INDEX" val="40486072"/>
  <p:tag name="KSO_WM_TEMPLATE_CATEGORY" val="custom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38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6f426bae7b7440d7e82fb192bc1a1c09cb829127"/>
  <p:tag name="KSO_WM_NEWLAYOUT_ID" val="slide_b843e5e33d243291"/>
</p:tagLst>
</file>

<file path=ppt/tags/tag380.xml><?xml version="1.0" encoding="utf-8"?>
<p:tagLst xmlns:p="http://schemas.openxmlformats.org/presentationml/2006/main">
  <p:tag name="KSO_WM_BEAUTIFY_FLAG" val="#wm#"/>
  <p:tag name="KSO_WM_TEMPLATE_CATEGORY" val="custom"/>
  <p:tag name="KSO_WM_TEMPLATE_INDEX" val="40486072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  <p:tag name="KSO_WM_TEMPLATE_INDEX" val="40486072"/>
  <p:tag name="KSO_WM_TEMPLATE_CATEGORY" val="custom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383.xml><?xml version="1.0" encoding="utf-8"?>
<p:tagLst xmlns:p="http://schemas.openxmlformats.org/presentationml/2006/main">
  <p:tag name="KSO_WM_BEAUTIFY_FLAG" val="#wm#"/>
  <p:tag name="KSO_WM_TEMPLATE_CATEGORY" val="custom"/>
  <p:tag name="KSO_WM_TEMPLATE_INDEX" val="40486072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  <p:tag name="KSO_WM_TEMPLATE_INDEX" val="40486072"/>
  <p:tag name="KSO_WM_TEMPLATE_CATEGORY" val="custom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386.xml><?xml version="1.0" encoding="utf-8"?>
<p:tagLst xmlns:p="http://schemas.openxmlformats.org/presentationml/2006/main">
  <p:tag name="KSO_WM_BEAUTIFY_FLAG" val="#wm#"/>
  <p:tag name="KSO_WM_TEMPLATE_CATEGORY" val="custom"/>
  <p:tag name="KSO_WM_TEMPLATE_INDEX" val="40486072"/>
</p:tagLst>
</file>

<file path=ppt/tags/tag387.xml><?xml version="1.0" encoding="utf-8"?>
<p:tagLst xmlns:p="http://schemas.openxmlformats.org/presentationml/2006/main">
  <p:tag name="KSO_WM_UNIT_TYPE" val="a"/>
  <p:tag name="KSO_WM_BEAUTIFY_FLAG" val="#wm#"/>
  <p:tag name="KSO_WM_FIGMA_FLAG" val="#fgm#"/>
  <p:tag name="KSO_WM_UNIT_INDEX" val="1"/>
  <p:tag name="KSO_WM_UNIT_TEXT_TYPE" val="1"/>
  <p:tag name="KSO_WM_LAYOUT_CHECK_HASH" val="725c56f7d6e64b86d3db0eea9feb54dd49291fe2"/>
  <p:tag name="KSO_WM_NEWLAYOUT_ID" val="1783"/>
  <p:tag name="KSO_WM_UNIT_PRESET_TEXT" val="单击此处添加文档标题"/>
  <p:tag name="KSO_WM_UNIT_ID" val="custom40486072_1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88.xml><?xml version="1.0" encoding="utf-8"?>
<p:tagLst xmlns:p="http://schemas.openxmlformats.org/presentationml/2006/main">
  <p:tag name="KSO_WM_UNIT_HIGHLIGHT" val="0"/>
  <p:tag name="KSO_WM_BEAUTIFY_FLAG" val="#wm#"/>
  <p:tag name="KSO_WM_FIGMA_FLAG" val="#fgm#"/>
  <p:tag name="KSO_WM_UNIT_INDEX" val="2"/>
  <p:tag name="KSO_WM_UNIT_SUBTYPE" val="b"/>
  <p:tag name="KSO_WM_UNIT_TEXT_TYPE" val="1"/>
  <p:tag name="KSO_WM_UNIT_TYPE" val="f"/>
  <p:tag name="KSO_WM_UNIT_PRESET_TEXT" val="BY WPS"/>
  <p:tag name="KSO_WM_UNIT_ID" val="custom40486072_1*f*2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389.xml><?xml version="1.0" encoding="utf-8"?>
<p:tagLst xmlns:p="http://schemas.openxmlformats.org/presentationml/2006/main">
  <p:tag name="KSO_WM_SLIDE_CONTENT_ORIENTATION" val="center"/>
  <p:tag name="KSO_WM_SLIDE_HAS_MASK" val="0"/>
  <p:tag name="KSO_WM_SLIDE_ITEM_CNT" val="0"/>
  <p:tag name="KSO_WM_SLIDE_TYPE" val="title"/>
  <p:tag name="KSO_WM_TEMPLATE_SUBCATEGORY" val="29"/>
  <p:tag name="KSO_WM_BEAUTIFY_FLAG" val="#wm#"/>
  <p:tag name="KSO_WM_TEMPLATE_SLIDE_ID" val="slide_7d1b418b74e2b859"/>
  <p:tag name="KSO_WM_TEMPLATE_THUMBS_INDEX" val="1、9"/>
  <p:tag name="KSO_WM_TEMPLATE_INDEX" val="40486072"/>
  <p:tag name="KSO_WM_TEMPLATE_CATEGORY" val="custom"/>
  <p:tag name="KSO_WM_SLIDE_INDEX" val="1"/>
  <p:tag name="KSO_WM_SLIDE_ID" val="custom40486072_1"/>
  <p:tag name="KSO_WM_TEMPLATE_MASTER_TYPE" val="0"/>
  <p:tag name="KSO_WM_SLIDE_LAYOUT" val="a_f"/>
  <p:tag name="KSO_WM_SLIDE_LAYOUT_CNT" val="1_2"/>
  <p:tag name="KSO_WM_TAG_VERSION" val="3.0"/>
  <p:tag name="CP_OUTLINE_TITLE" val="初中数学基础：英文表达与符号指南"/>
  <p:tag name="CP_OUTLINE_TYPE" val="pt_title"/>
</p:tagLst>
</file>

<file path=ppt/tags/tag39.xml><?xml version="1.0" encoding="utf-8"?>
<p:tagLst xmlns:p="http://schemas.openxmlformats.org/presentationml/2006/main">
  <p:tag name="KSO_WM_FIGMA_DECORATION_INDEX" val="18"/>
  <p:tag name="$PH_EXT" val="2"/>
  <p:tag name="KSO_WM_BEAUTIFY_FLAG" val="#fgm#"/>
  <p:tag name="KSO_WM_DIAGRAM_GROUP_CODE" val="1"/>
  <p:tag name="KSO_WM_FIGMA_FLAG" val="#fgm#"/>
  <p:tag name="KSO_WM_SHAPE_BGTYPE" val="lt1"/>
  <p:tag name="KSO_WM_SHAPE_BRIGHT_DATA" val="[{&quot;dk1&quot;:-60,&quot;dk2&quot;:-50,&quot;lt1&quot;:90,&quot;lt2&quot;:100},{&quot;dk1&quot;:-60,&quot;dk2&quot;:-50,&quot;lt1&quot;:90,&quot;lt2&quot;:100}]"/>
  <p:tag name="KSO_WM_SHAPE_UPDATE_BRIGHT" val="1"/>
  <p:tag name="KSO_WM_UNIT_INDEX" val="1_1_1"/>
  <p:tag name="KSO_WM_UNIT_TYPE" val="l_h_i"/>
</p:tagLst>
</file>

<file path=ppt/tags/tag390.xml><?xml version="1.0" encoding="utf-8"?>
<p:tagLst xmlns:p="http://schemas.openxmlformats.org/presentationml/2006/main">
  <p:tag name="KSO_WM_BEAUTIFY_FLAG" val="#wm#"/>
  <p:tag name="KSO_WM_FIGMA_FLAG" val="#fgm#"/>
  <p:tag name="KSO_WM_UNIT_INDEX" val="1"/>
  <p:tag name="KSO_WM_UNIT_TYPE" val="a"/>
  <p:tag name="KSO_WM_LAYOUT_CHECK_HASH" val="5736460c306bd6ac7e4572063864382fda490b8f"/>
  <p:tag name="KSO_WM_NEWLAYOUT_ID" val="slide_477ba613dea1236a"/>
  <p:tag name="KSO_WM_UNIT_PRESET_TEXT" val="单击此处编辑母版标题样式"/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UNIT_ISCONTENTSTITLE" val="0"/>
  <p:tag name="KSO_WM_UNIT_ISNUMDGMTITLE" val="0"/>
  <p:tag name="KSO_WM_UNIT_NOCLEAR" val="0"/>
  <p:tag name="KSO_WM_UNIT_VALUE" val="20"/>
  <p:tag name="KSO_WM_TEMPLATE_INDEX" val="40486072"/>
  <p:tag name="KSO_WM_TEMPLATE_CATEGORY" val="custom"/>
</p:tagLst>
</file>

<file path=ppt/tags/tag391.xml><?xml version="1.0" encoding="utf-8"?>
<p:tagLst xmlns:p="http://schemas.openxmlformats.org/presentationml/2006/main">
  <p:tag name="$PH_EXT" val="1"/>
  <p:tag name="KSO_WM_FIGMA_DECORATION_INDEX" val=""/>
  <p:tag name="KSO_WM_BEAUTIFY_FLAG" val="#fgm#"/>
  <p:tag name="KSO_WM_DIAGRAM_GROUP_CODE" val="1"/>
  <p:tag name="KSO_WM_FIGMA_FLAG" val="#fgm#"/>
  <p:tag name="KSO_WM_UNIT_INDEX" val="1_1_1"/>
  <p:tag name="KSO_WM_UNIT_TYPE_DROP" val="l_h_x"/>
</p:tagLst>
</file>

<file path=ppt/tags/tag3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393.xml><?xml version="1.0" encoding="utf-8"?>
<p:tagLst xmlns:p="http://schemas.openxmlformats.org/presentationml/2006/main">
  <p:tag name="KSO_WM_SLIDE_HAS_MASK" val="0"/>
  <p:tag name="KSO_WM_SLIDE_ITEM_CNT" val="1"/>
  <p:tag name="KSO_WM_SLIDE_TYPE" val="text"/>
  <p:tag name="KSO_WM_TEMPLATE_SUBCATEGORY" val="29"/>
  <p:tag name="KSO_WM_BEAUTIFY_FLAG" val="#wm#"/>
  <p:tag name="KSO_WM_TEMPLATE_FIGMA_ID" val="69796636137"/>
  <p:tag name="KSO_WM_TEMPLATE_SLIDE_ID" val="slide_477ba613dea1236a"/>
  <p:tag name="CP_OUTLINE_TITLE" val="为什么需要掌握数学英文表达？"/>
  <p:tag name="CP_OUTLINE_TYPE" val="pt_text"/>
  <p:tag name="KSO_WM_SLIDE_CONTENT_ORIENTATION" val=""/>
</p:tagLst>
</file>

<file path=ppt/tags/tag394.xml><?xml version="1.0" encoding="utf-8"?>
<p:tagLst xmlns:p="http://schemas.openxmlformats.org/presentationml/2006/main">
  <p:tag name="KSO_WM_BEAUTIFY_FLAG" val="#wm#"/>
  <p:tag name="KSO_WM_FIGMA_FLAG" val="#fgm#"/>
  <p:tag name="KSO_WM_UNIT_INDEX" val="1"/>
  <p:tag name="KSO_WM_UNIT_TYPE" val="a"/>
  <p:tag name="KSO_WM_LAYOUT_CHECK_HASH" val="5736460c306bd6ac7e4572063864382fda490b8f"/>
  <p:tag name="KSO_WM_NEWLAYOUT_ID" val="slide_477ba613dea1236a"/>
  <p:tag name="KSO_WM_UNIT_PRESET_TEXT" val="单击此处编辑母版标题样式"/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UNIT_ISCONTENTSTITLE" val="0"/>
  <p:tag name="KSO_WM_UNIT_ISNUMDGMTITLE" val="0"/>
  <p:tag name="KSO_WM_UNIT_NOCLEAR" val="0"/>
  <p:tag name="KSO_WM_UNIT_VALUE" val="20"/>
  <p:tag name="KSO_WM_TEMPLATE_INDEX" val="40486072"/>
  <p:tag name="KSO_WM_TEMPLATE_CATEGORY" val="custom"/>
</p:tagLst>
</file>

<file path=ppt/tags/tag395.xml><?xml version="1.0" encoding="utf-8"?>
<p:tagLst xmlns:p="http://schemas.openxmlformats.org/presentationml/2006/main">
  <p:tag name="$PH_EXT" val="1"/>
  <p:tag name="KSO_WM_FIGMA_DECORATION_INDEX" val=""/>
  <p:tag name="KSO_WM_BEAUTIFY_FLAG" val="#fgm#"/>
  <p:tag name="KSO_WM_DIAGRAM_GROUP_CODE" val="1"/>
  <p:tag name="KSO_WM_FIGMA_FLAG" val="#fgm#"/>
  <p:tag name="KSO_WM_UNIT_INDEX" val="1_1_1"/>
  <p:tag name="KSO_WM_UNIT_TYPE_DROP" val="l_h_x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397.xml><?xml version="1.0" encoding="utf-8"?>
<p:tagLst xmlns:p="http://schemas.openxmlformats.org/presentationml/2006/main">
  <p:tag name="KSO_WM_SLIDE_HAS_MASK" val="0"/>
  <p:tag name="KSO_WM_SLIDE_ITEM_CNT" val="1"/>
  <p:tag name="KSO_WM_SLIDE_TYPE" val="text"/>
  <p:tag name="KSO_WM_TEMPLATE_SUBCATEGORY" val="29"/>
  <p:tag name="KSO_WM_BEAUTIFY_FLAG" val="#wm#"/>
  <p:tag name="KSO_WM_TEMPLATE_FIGMA_ID" val="69796636137"/>
  <p:tag name="KSO_WM_TEMPLATE_SLIDE_ID" val="slide_477ba613dea1236a"/>
  <p:tag name="CP_OUTLINE_TITLE" val="为什么需要掌握数学英文表达？"/>
  <p:tag name="CP_OUTLINE_TYPE" val="pt_text"/>
  <p:tag name="KSO_WM_SLIDE_CONTENT_ORIENTATION" val=""/>
</p:tagLst>
</file>

<file path=ppt/tags/tag398.xml><?xml version="1.0" encoding="utf-8"?>
<p:tagLst xmlns:p="http://schemas.openxmlformats.org/presentationml/2006/main">
  <p:tag name="KSO_WM_BEAUTIFY_FLAG" val="#wm#"/>
  <p:tag name="KSO_WM_FIGMA_FLAG" val="#fgm#"/>
  <p:tag name="KSO_WM_UNIT_INDEX" val="1"/>
  <p:tag name="KSO_WM_UNIT_TYPE" val="a"/>
  <p:tag name="KSO_WM_LAYOUT_CHECK_HASH" val="5736460c306bd6ac7e4572063864382fda490b8f"/>
  <p:tag name="KSO_WM_NEWLAYOUT_ID" val="slide_477ba613dea1236a"/>
  <p:tag name="KSO_WM_UNIT_PRESET_TEXT" val="单击此处编辑母版标题样式"/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UNIT_ISCONTENTSTITLE" val="0"/>
  <p:tag name="KSO_WM_UNIT_ISNUMDGMTITLE" val="0"/>
  <p:tag name="KSO_WM_UNIT_NOCLEAR" val="0"/>
  <p:tag name="KSO_WM_UNIT_VALUE" val="20"/>
  <p:tag name="KSO_WM_TEMPLATE_INDEX" val="40486072"/>
  <p:tag name="KSO_WM_TEMPLATE_CATEGORY" val="custom"/>
</p:tagLst>
</file>

<file path=ppt/tags/tag399.xml><?xml version="1.0" encoding="utf-8"?>
<p:tagLst xmlns:p="http://schemas.openxmlformats.org/presentationml/2006/main">
  <p:tag name="$PH_EXT" val="1"/>
  <p:tag name="KSO_WM_FIGMA_DECORATION_INDEX" val=""/>
  <p:tag name="KSO_WM_BEAUTIFY_FLAG" val="#fgm#"/>
  <p:tag name="KSO_WM_DIAGRAM_GROUP_CODE" val="1"/>
  <p:tag name="KSO_WM_FIGMA_FLAG" val="#fgm#"/>
  <p:tag name="KSO_WM_UNIT_INDEX" val="1_1_1"/>
  <p:tag name="KSO_WM_UNIT_TYPE_DROP" val="l_h_x"/>
</p:tagLst>
</file>

<file path=ppt/tags/tag4.xml><?xml version="1.0" encoding="utf-8"?>
<p:tagLst xmlns:p="http://schemas.openxmlformats.org/presentationml/2006/main">
  <p:tag name="KSO_WM_UNIT_TYPE" val="a"/>
  <p:tag name="KSO_WM_BEAUTIFY_FLAG" val="#wm#"/>
  <p:tag name="KSO_WM_FIGMA_FLAG" val="#fgm#"/>
  <p:tag name="KSO_WM_UNIT_INDEX" val="1"/>
  <p:tag name="KSO_WM_UNIT_TEXT_TYPE" val="1"/>
  <p:tag name="KSO_WM_LAYOUT_CHECK_HASH" val="0e5c84243a63deb96b5e9ccb5a65700743a09ee2"/>
  <p:tag name="KSO_WM_NEWLAYOUT_ID" val="1792"/>
  <p:tag name="KSO_WM_UNIT_ID" val="_11*a*1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40.xml><?xml version="1.0" encoding="utf-8"?>
<p:tagLst xmlns:p="http://schemas.openxmlformats.org/presentationml/2006/main">
  <p:tag name="KSO_WM_FIGMA_DECORATION_INDEX" val="16"/>
  <p:tag name="$PH_EXT" val="2"/>
  <p:tag name="KSO_WM_BEAUTIFY_FLAG" val="#fgm#"/>
  <p:tag name="KSO_WM_DIAGRAM_GROUP_CODE" val="1"/>
  <p:tag name="KSO_WM_FIGMA_FLAG" val="#fgm#"/>
  <p:tag name="KSO_WM_UNIT_INDEX" val="1_1_2"/>
  <p:tag name="KSO_WM_UNIT_TYPE" val="l_h_i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401.xml><?xml version="1.0" encoding="utf-8"?>
<p:tagLst xmlns:p="http://schemas.openxmlformats.org/presentationml/2006/main">
  <p:tag name="KSO_WM_SLIDE_HAS_MASK" val="0"/>
  <p:tag name="KSO_WM_SLIDE_ITEM_CNT" val="1"/>
  <p:tag name="KSO_WM_SLIDE_TYPE" val="text"/>
  <p:tag name="KSO_WM_TEMPLATE_SUBCATEGORY" val="29"/>
  <p:tag name="KSO_WM_BEAUTIFY_FLAG" val="#wm#"/>
  <p:tag name="KSO_WM_TEMPLATE_FIGMA_ID" val="69796636137"/>
  <p:tag name="KSO_WM_TEMPLATE_SLIDE_ID" val="slide_477ba613dea1236a"/>
  <p:tag name="CP_OUTLINE_TITLE" val="为什么需要掌握数学英文表达？"/>
  <p:tag name="CP_OUTLINE_TYPE" val="pt_text"/>
  <p:tag name="KSO_WM_SLIDE_CONTENT_ORIENTATION" val=""/>
</p:tagLst>
</file>

<file path=ppt/tags/tag402.xml><?xml version="1.0" encoding="utf-8"?>
<p:tagLst xmlns:p="http://schemas.openxmlformats.org/presentationml/2006/main">
  <p:tag name="KSO_WM_BEAUTIFY_FLAG" val="#wm#"/>
  <p:tag name="KSO_WM_FIGMA_FLAG" val="#fgm#"/>
  <p:tag name="KSO_WM_UNIT_INDEX" val="1"/>
  <p:tag name="KSO_WM_UNIT_TYPE" val="a"/>
  <p:tag name="KSO_WM_LAYOUT_CHECK_HASH" val="5736460c306bd6ac7e4572063864382fda490b8f"/>
  <p:tag name="KSO_WM_NEWLAYOUT_ID" val="slide_477ba613dea1236a"/>
  <p:tag name="KSO_WM_UNIT_PRESET_TEXT" val="单击此处编辑母版标题样式"/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UNIT_ISCONTENTSTITLE" val="0"/>
  <p:tag name="KSO_WM_UNIT_ISNUMDGMTITLE" val="0"/>
  <p:tag name="KSO_WM_UNIT_NOCLEAR" val="0"/>
  <p:tag name="KSO_WM_UNIT_VALUE" val="20"/>
  <p:tag name="KSO_WM_TEMPLATE_INDEX" val="40486072"/>
  <p:tag name="KSO_WM_TEMPLATE_CATEGORY" val="custom"/>
</p:tagLst>
</file>

<file path=ppt/tags/tag403.xml><?xml version="1.0" encoding="utf-8"?>
<p:tagLst xmlns:p="http://schemas.openxmlformats.org/presentationml/2006/main">
  <p:tag name="$PH_EXT" val="1"/>
  <p:tag name="KSO_WM_FIGMA_DECORATION_INDEX" val=""/>
  <p:tag name="KSO_WM_BEAUTIFY_FLAG" val="#fgm#"/>
  <p:tag name="KSO_WM_DIAGRAM_GROUP_CODE" val="1"/>
  <p:tag name="KSO_WM_FIGMA_FLAG" val="#fgm#"/>
  <p:tag name="KSO_WM_UNIT_INDEX" val="1_1_1"/>
  <p:tag name="KSO_WM_UNIT_TYPE_DROP" val="l_h_x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405.xml><?xml version="1.0" encoding="utf-8"?>
<p:tagLst xmlns:p="http://schemas.openxmlformats.org/presentationml/2006/main">
  <p:tag name="KSO_WM_SLIDE_HAS_MASK" val="0"/>
  <p:tag name="KSO_WM_SLIDE_ITEM_CNT" val="1"/>
  <p:tag name="KSO_WM_SLIDE_TYPE" val="text"/>
  <p:tag name="KSO_WM_TEMPLATE_SUBCATEGORY" val="29"/>
  <p:tag name="KSO_WM_BEAUTIFY_FLAG" val="#wm#"/>
  <p:tag name="KSO_WM_TEMPLATE_FIGMA_ID" val="69796636137"/>
  <p:tag name="KSO_WM_TEMPLATE_SLIDE_ID" val="slide_477ba613dea1236a"/>
  <p:tag name="CP_OUTLINE_TITLE" val="为什么需要掌握数学英文表达？"/>
  <p:tag name="CP_OUTLINE_TYPE" val="pt_text"/>
  <p:tag name="KSO_WM_SLIDE_CONTENT_ORIENTATION" val=""/>
</p:tagLst>
</file>

<file path=ppt/tags/tag406.xml><?xml version="1.0" encoding="utf-8"?>
<p:tagLst xmlns:p="http://schemas.openxmlformats.org/presentationml/2006/main">
  <p:tag name="KSO_WM_BEAUTIFY_FLAG" val="#wm#"/>
  <p:tag name="KSO_WM_FIGMA_FLAG" val="#fgm#"/>
  <p:tag name="KSO_WM_UNIT_INDEX" val="1"/>
  <p:tag name="KSO_WM_UNIT_TYPE" val="a"/>
  <p:tag name="KSO_WM_LAYOUT_CHECK_HASH" val="5736460c306bd6ac7e4572063864382fda490b8f"/>
  <p:tag name="KSO_WM_NEWLAYOUT_ID" val="slide_477ba613dea1236a"/>
  <p:tag name="KSO_WM_UNIT_PRESET_TEXT" val="单击此处编辑母版标题样式"/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UNIT_ISCONTENTSTITLE" val="0"/>
  <p:tag name="KSO_WM_UNIT_ISNUMDGMTITLE" val="0"/>
  <p:tag name="KSO_WM_UNIT_NOCLEAR" val="0"/>
  <p:tag name="KSO_WM_UNIT_VALUE" val="20"/>
  <p:tag name="KSO_WM_TEMPLATE_INDEX" val="40486072"/>
  <p:tag name="KSO_WM_TEMPLATE_CATEGORY" val="custom"/>
</p:tagLst>
</file>

<file path=ppt/tags/tag407.xml><?xml version="1.0" encoding="utf-8"?>
<p:tagLst xmlns:p="http://schemas.openxmlformats.org/presentationml/2006/main">
  <p:tag name="$PH_EXT" val="1"/>
  <p:tag name="KSO_WM_FIGMA_DECORATION_INDEX" val=""/>
  <p:tag name="KSO_WM_BEAUTIFY_FLAG" val="#fgm#"/>
  <p:tag name="KSO_WM_DIAGRAM_GROUP_CODE" val="1"/>
  <p:tag name="KSO_WM_FIGMA_FLAG" val="#fgm#"/>
  <p:tag name="KSO_WM_UNIT_INDEX" val="1_1_1"/>
  <p:tag name="KSO_WM_UNIT_TYPE_DROP" val="l_h_x"/>
</p:tagLst>
</file>

<file path=ppt/tags/tag4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409.xml><?xml version="1.0" encoding="utf-8"?>
<p:tagLst xmlns:p="http://schemas.openxmlformats.org/presentationml/2006/main">
  <p:tag name="KSO_WM_SLIDE_HAS_MASK" val="0"/>
  <p:tag name="KSO_WM_SLIDE_ITEM_CNT" val="1"/>
  <p:tag name="KSO_WM_SLIDE_TYPE" val="text"/>
  <p:tag name="KSO_WM_TEMPLATE_SUBCATEGORY" val="29"/>
  <p:tag name="KSO_WM_BEAUTIFY_FLAG" val="#wm#"/>
  <p:tag name="KSO_WM_TEMPLATE_FIGMA_ID" val="69796636137"/>
  <p:tag name="KSO_WM_TEMPLATE_SLIDE_ID" val="slide_477ba613dea1236a"/>
  <p:tag name="CP_OUTLINE_TITLE" val="为什么需要掌握数学英文表达？"/>
  <p:tag name="CP_OUTLINE_TYPE" val="pt_text"/>
  <p:tag name="KSO_WM_SLIDE_CONTENT_ORIENTATION" val=""/>
</p:tagLst>
</file>

<file path=ppt/tags/tag41.xml><?xml version="1.0" encoding="utf-8"?>
<p:tagLst xmlns:p="http://schemas.openxmlformats.org/presentationml/2006/main">
  <p:tag name="KSO_WM_FIGMA_DECORATION_INDEX" val="7"/>
  <p:tag name="$PH_EXT" val="1"/>
  <p:tag name="KSO_WM_BEAUTIFY_FLAG" val="#fgm#"/>
  <p:tag name="KSO_WM_DIAGRAM_GROUP_CODE" val="1"/>
  <p:tag name="KSO_WM_FIGMA_FLAG" val="#fgm#"/>
  <p:tag name="KSO_WM_UNIT_INDEX" val="1_1_1"/>
  <p:tag name="KSO_WM_UNIT_TYPE" val="l_h_x"/>
</p:tagLst>
</file>

<file path=ppt/tags/tag410.xml><?xml version="1.0" encoding="utf-8"?>
<p:tagLst xmlns:p="http://schemas.openxmlformats.org/presentationml/2006/main">
  <p:tag name="KSO_WM_BEAUTIFY_FLAG" val="#wm#"/>
  <p:tag name="KSO_WM_FIGMA_FLAG" val="#fgm#"/>
  <p:tag name="KSO_WM_UNIT_INDEX" val="1"/>
  <p:tag name="KSO_WM_UNIT_TYPE" val="a"/>
  <p:tag name="KSO_WM_LAYOUT_CHECK_HASH" val="5736460c306bd6ac7e4572063864382fda490b8f"/>
  <p:tag name="KSO_WM_NEWLAYOUT_ID" val="slide_477ba613dea1236a"/>
  <p:tag name="KSO_WM_UNIT_PRESET_TEXT" val="单击此处编辑母版标题样式"/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UNIT_ISCONTENTSTITLE" val="0"/>
  <p:tag name="KSO_WM_UNIT_ISNUMDGMTITLE" val="0"/>
  <p:tag name="KSO_WM_UNIT_NOCLEAR" val="0"/>
  <p:tag name="KSO_WM_UNIT_VALUE" val="20"/>
  <p:tag name="KSO_WM_TEMPLATE_INDEX" val="40486072"/>
  <p:tag name="KSO_WM_TEMPLATE_CATEGORY" val="custom"/>
</p:tagLst>
</file>

<file path=ppt/tags/tag411.xml><?xml version="1.0" encoding="utf-8"?>
<p:tagLst xmlns:p="http://schemas.openxmlformats.org/presentationml/2006/main">
  <p:tag name="$PH_EXT" val="1"/>
  <p:tag name="KSO_WM_FIGMA_DECORATION_INDEX" val=""/>
  <p:tag name="KSO_WM_BEAUTIFY_FLAG" val="#fgm#"/>
  <p:tag name="KSO_WM_DIAGRAM_GROUP_CODE" val="1"/>
  <p:tag name="KSO_WM_FIGMA_FLAG" val="#fgm#"/>
  <p:tag name="KSO_WM_UNIT_INDEX" val="1_1_1"/>
  <p:tag name="KSO_WM_UNIT_TYPE_DROP" val="l_h_x"/>
</p:tagLst>
</file>

<file path=ppt/tags/tag4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413.xml><?xml version="1.0" encoding="utf-8"?>
<p:tagLst xmlns:p="http://schemas.openxmlformats.org/presentationml/2006/main">
  <p:tag name="KSO_WM_SLIDE_HAS_MASK" val="0"/>
  <p:tag name="KSO_WM_SLIDE_ITEM_CNT" val="1"/>
  <p:tag name="KSO_WM_SLIDE_TYPE" val="text"/>
  <p:tag name="KSO_WM_TEMPLATE_SUBCATEGORY" val="29"/>
  <p:tag name="KSO_WM_BEAUTIFY_FLAG" val="#wm#"/>
  <p:tag name="KSO_WM_TEMPLATE_FIGMA_ID" val="69796636137"/>
  <p:tag name="KSO_WM_TEMPLATE_SLIDE_ID" val="slide_477ba613dea1236a"/>
  <p:tag name="CP_OUTLINE_TITLE" val="为什么需要掌握数学英文表达？"/>
  <p:tag name="CP_OUTLINE_TYPE" val="pt_text"/>
  <p:tag name="KSO_WM_SLIDE_CONTENT_ORIENTATION" val=""/>
</p:tagLst>
</file>

<file path=ppt/tags/tag414.xml><?xml version="1.0" encoding="utf-8"?>
<p:tagLst xmlns:p="http://schemas.openxmlformats.org/presentationml/2006/main">
  <p:tag name="KSO_WM_BEAUTIFY_FLAG" val="#wm#"/>
  <p:tag name="KSO_WM_FIGMA_FLAG" val="#fgm#"/>
  <p:tag name="KSO_WM_UNIT_INDEX" val="1"/>
  <p:tag name="KSO_WM_UNIT_TYPE" val="a"/>
  <p:tag name="KSO_WM_LAYOUT_CHECK_HASH" val="5736460c306bd6ac7e4572063864382fda490b8f"/>
  <p:tag name="KSO_WM_NEWLAYOUT_ID" val="slide_477ba613dea1236a"/>
  <p:tag name="KSO_WM_UNIT_PRESET_TEXT" val="单击此处编辑母版标题样式"/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UNIT_ISCONTENTSTITLE" val="0"/>
  <p:tag name="KSO_WM_UNIT_ISNUMDGMTITLE" val="0"/>
  <p:tag name="KSO_WM_UNIT_NOCLEAR" val="0"/>
  <p:tag name="KSO_WM_UNIT_VALUE" val="20"/>
  <p:tag name="KSO_WM_TEMPLATE_INDEX" val="40486072"/>
  <p:tag name="KSO_WM_TEMPLATE_CATEGORY" val="custom"/>
</p:tagLst>
</file>

<file path=ppt/tags/tag4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416.xml><?xml version="1.0" encoding="utf-8"?>
<p:tagLst xmlns:p="http://schemas.openxmlformats.org/presentationml/2006/main">
  <p:tag name="KSO_WM_SLIDE_HAS_MASK" val="0"/>
  <p:tag name="KSO_WM_SLIDE_ITEM_CNT" val="1"/>
  <p:tag name="KSO_WM_SLIDE_TYPE" val="text"/>
  <p:tag name="KSO_WM_TEMPLATE_SUBCATEGORY" val="29"/>
  <p:tag name="KSO_WM_BEAUTIFY_FLAG" val="#wm#"/>
  <p:tag name="KSO_WM_TEMPLATE_FIGMA_ID" val="69796636137"/>
  <p:tag name="KSO_WM_TEMPLATE_SLIDE_ID" val="slide_477ba613dea1236a"/>
  <p:tag name="CP_OUTLINE_TITLE" val="为什么需要掌握数学英文表达？"/>
  <p:tag name="CP_OUTLINE_TYPE" val="pt_text"/>
  <p:tag name="KSO_WM_SLIDE_CONTENT_ORIENTATION" val=""/>
</p:tagLst>
</file>

<file path=ppt/tags/tag417.xml><?xml version="1.0" encoding="utf-8"?>
<p:tagLst xmlns:p="http://schemas.openxmlformats.org/presentationml/2006/main">
  <p:tag name="KSO_WM_BEAUTIFY_FLAG" val="#wm#"/>
  <p:tag name="KSO_WM_FIGMA_FLAG" val="#fgm#"/>
  <p:tag name="KSO_WM_UNIT_INDEX" val="1"/>
  <p:tag name="KSO_WM_UNIT_TYPE" val="a"/>
  <p:tag name="KSO_WM_LAYOUT_CHECK_HASH" val="5736460c306bd6ac7e4572063864382fda490b8f"/>
  <p:tag name="KSO_WM_NEWLAYOUT_ID" val="slide_477ba613dea1236a"/>
  <p:tag name="KSO_WM_UNIT_PRESET_TEXT" val="单击此处编辑母版标题样式"/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UNIT_ISCONTENTSTITLE" val="0"/>
  <p:tag name="KSO_WM_UNIT_ISNUMDGMTITLE" val="0"/>
  <p:tag name="KSO_WM_UNIT_NOCLEAR" val="0"/>
  <p:tag name="KSO_WM_UNIT_VALUE" val="20"/>
  <p:tag name="KSO_WM_TEMPLATE_INDEX" val="40486072"/>
  <p:tag name="KSO_WM_TEMPLATE_CATEGORY" val="custom"/>
</p:tagLst>
</file>

<file path=ppt/tags/tag4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419.xml><?xml version="1.0" encoding="utf-8"?>
<p:tagLst xmlns:p="http://schemas.openxmlformats.org/presentationml/2006/main">
  <p:tag name="KSO_WM_SLIDE_HAS_MASK" val="0"/>
  <p:tag name="KSO_WM_SLIDE_ITEM_CNT" val="1"/>
  <p:tag name="KSO_WM_SLIDE_TYPE" val="text"/>
  <p:tag name="KSO_WM_TEMPLATE_SUBCATEGORY" val="29"/>
  <p:tag name="KSO_WM_BEAUTIFY_FLAG" val="#wm#"/>
  <p:tag name="KSO_WM_TEMPLATE_FIGMA_ID" val="69796636137"/>
  <p:tag name="KSO_WM_TEMPLATE_SLIDE_ID" val="slide_477ba613dea1236a"/>
  <p:tag name="CP_OUTLINE_TITLE" val="为什么需要掌握数学英文表达？"/>
  <p:tag name="CP_OUTLINE_TYPE" val="pt_text"/>
  <p:tag name="KSO_WM_SLIDE_CONTENT_ORIENTATION" val=""/>
</p:tagLst>
</file>

<file path=ppt/tags/tag4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420.xml><?xml version="1.0" encoding="utf-8"?>
<p:tagLst xmlns:p="http://schemas.openxmlformats.org/presentationml/2006/main">
  <p:tag name="KSO_WM_BEAUTIFY_FLAG" val="#wm#"/>
  <p:tag name="KSO_WM_FIGMA_FLAG" val="#fgm#"/>
  <p:tag name="KSO_WM_UNIT_INDEX" val="1"/>
  <p:tag name="KSO_WM_UNIT_TYPE" val="a"/>
  <p:tag name="KSO_WM_LAYOUT_CHECK_HASH" val="5736460c306bd6ac7e4572063864382fda490b8f"/>
  <p:tag name="KSO_WM_NEWLAYOUT_ID" val="slide_477ba613dea1236a"/>
  <p:tag name="KSO_WM_UNIT_PRESET_TEXT" val="单击此处编辑母版标题样式"/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UNIT_ISCONTENTSTITLE" val="0"/>
  <p:tag name="KSO_WM_UNIT_ISNUMDGMTITLE" val="0"/>
  <p:tag name="KSO_WM_UNIT_NOCLEAR" val="0"/>
  <p:tag name="KSO_WM_UNIT_VALUE" val="20"/>
  <p:tag name="KSO_WM_TEMPLATE_INDEX" val="40486072"/>
  <p:tag name="KSO_WM_TEMPLATE_CATEGORY" val="custom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422.xml><?xml version="1.0" encoding="utf-8"?>
<p:tagLst xmlns:p="http://schemas.openxmlformats.org/presentationml/2006/main">
  <p:tag name="KSO_WM_SLIDE_HAS_MASK" val="0"/>
  <p:tag name="KSO_WM_SLIDE_ITEM_CNT" val="1"/>
  <p:tag name="KSO_WM_SLIDE_TYPE" val="text"/>
  <p:tag name="KSO_WM_TEMPLATE_SUBCATEGORY" val="29"/>
  <p:tag name="KSO_WM_BEAUTIFY_FLAG" val="#wm#"/>
  <p:tag name="KSO_WM_TEMPLATE_FIGMA_ID" val="69796636137"/>
  <p:tag name="KSO_WM_TEMPLATE_SLIDE_ID" val="slide_477ba613dea1236a"/>
  <p:tag name="CP_OUTLINE_TITLE" val="为什么需要掌握数学英文表达？"/>
  <p:tag name="CP_OUTLINE_TYPE" val="pt_text"/>
  <p:tag name="KSO_WM_SLIDE_CONTENT_ORIENTATION" val=""/>
</p:tagLst>
</file>

<file path=ppt/tags/tag423.xml><?xml version="1.0" encoding="utf-8"?>
<p:tagLst xmlns:p="http://schemas.openxmlformats.org/presentationml/2006/main">
  <p:tag name="KSO_WM_BEAUTIFY_FLAG" val="#wm#"/>
  <p:tag name="KSO_WM_FIGMA_FLAG" val="#fgm#"/>
  <p:tag name="KSO_WM_UNIT_INDEX" val="1"/>
  <p:tag name="KSO_WM_UNIT_TYPE" val="a"/>
  <p:tag name="KSO_WM_LAYOUT_CHECK_HASH" val="5736460c306bd6ac7e4572063864382fda490b8f"/>
  <p:tag name="KSO_WM_NEWLAYOUT_ID" val="slide_477ba613dea1236a"/>
  <p:tag name="KSO_WM_UNIT_PRESET_TEXT" val="单击此处编辑母版标题样式"/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UNIT_ISCONTENTSTITLE" val="0"/>
  <p:tag name="KSO_WM_UNIT_ISNUMDGMTITLE" val="0"/>
  <p:tag name="KSO_WM_UNIT_NOCLEAR" val="0"/>
  <p:tag name="KSO_WM_UNIT_VALUE" val="20"/>
  <p:tag name="KSO_WM_TEMPLATE_INDEX" val="40486072"/>
  <p:tag name="KSO_WM_TEMPLATE_CATEGORY" val="custom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425.xml><?xml version="1.0" encoding="utf-8"?>
<p:tagLst xmlns:p="http://schemas.openxmlformats.org/presentationml/2006/main">
  <p:tag name="KSO_WM_SLIDE_HAS_MASK" val="0"/>
  <p:tag name="KSO_WM_SLIDE_ITEM_CNT" val="1"/>
  <p:tag name="KSO_WM_SLIDE_TYPE" val="text"/>
  <p:tag name="KSO_WM_TEMPLATE_SUBCATEGORY" val="29"/>
  <p:tag name="KSO_WM_BEAUTIFY_FLAG" val="#wm#"/>
  <p:tag name="KSO_WM_TEMPLATE_FIGMA_ID" val="69796636137"/>
  <p:tag name="KSO_WM_TEMPLATE_SLIDE_ID" val="slide_477ba613dea1236a"/>
  <p:tag name="CP_OUTLINE_TITLE" val="为什么需要掌握数学英文表达？"/>
  <p:tag name="CP_OUTLINE_TYPE" val="pt_text"/>
  <p:tag name="KSO_WM_SLIDE_CONTENT_ORIENTATION" val=""/>
</p:tagLst>
</file>

<file path=ppt/tags/tag426.xml><?xml version="1.0" encoding="utf-8"?>
<p:tagLst xmlns:p="http://schemas.openxmlformats.org/presentationml/2006/main">
  <p:tag name="$PH_EXT" val="2"/>
  <p:tag name="KSO_WM_BEAUTIFY_FLAG" val="#wm#"/>
  <p:tag name="KSO_WM_FIGMA_FLAG" val="#fgm#"/>
  <p:tag name="KSO_WM_UNIT_INDEX" val="2"/>
  <p:tag name="KSO_WM_UNIT_TYPE" val="i"/>
  <p:tag name="KSO_WM_UNIT_PRESET_TEXT" val=" "/>
  <p:tag name="KSO_WM_UNIT_ID" val="custom40486072_7*i*2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427.xml><?xml version="1.0" encoding="utf-8"?>
<p:tagLst xmlns:p="http://schemas.openxmlformats.org/presentationml/2006/main">
  <p:tag name="KSO_WM_UNIT_HIGHLIGHT" val="0"/>
  <p:tag name="KSO_WM_BEAUTIFY_FLAG" val="#wm#"/>
  <p:tag name="KSO_WM_FIGMA_FLAG" val="#fgm#"/>
  <p:tag name="KSO_WM_UNIT_INDEX" val="1"/>
  <p:tag name="KSO_WM_UNIT_TEXT_TYPE" val="1"/>
  <p:tag name="KSO_WM_UNIT_TYPE" val="a"/>
  <p:tag name="KSO_WM_LAYOUT_CHECK_HASH" val="41c5c4b80c4a8b1f22a65165464bfdbd5c2dfa95"/>
  <p:tag name="KSO_WM_NEWLAYOUT_ID" val="1786"/>
  <p:tag name="KSO_WM_UNIT_PRESET_TEXT" val="单击此处添加章节标题"/>
  <p:tag name="KSO_WM_UNIT_ID" val="custom40486072_7*a*1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428.xml><?xml version="1.0" encoding="utf-8"?>
<p:tagLst xmlns:p="http://schemas.openxmlformats.org/presentationml/2006/main">
  <p:tag name="KSO_WM_UNIT_HIGHLIGHT" val="0"/>
  <p:tag name="KSO_WM_BEAUTIFY_FLAG" val="#wm#"/>
  <p:tag name="KSO_WM_FIGMA_FLAG" val="#fgm#"/>
  <p:tag name="KSO_WM_UNIT_INDEX" val="1"/>
  <p:tag name="KSO_WM_UNIT_TYPE" val="e"/>
  <p:tag name="KSO_WM_UNIT_PRESET_TEXT" val="01"/>
  <p:tag name="KSO_WM_UNIT_ID" val="custom40486072_7*e*1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429.xml><?xml version="1.0" encoding="utf-8"?>
<p:tagLst xmlns:p="http://schemas.openxmlformats.org/presentationml/2006/main">
  <p:tag name="KSO_WM_SLIDE_CONTENT_ORIENTATION" val="center"/>
  <p:tag name="KSO_WM_SLIDE_HAS_MASK" val="1"/>
  <p:tag name="KSO_WM_SLIDE_ITEM_CNT" val="0"/>
  <p:tag name="KSO_WM_SLIDE_TYPE" val="sectionTitle"/>
  <p:tag name="KSO_WM_TEMPLATE_SUBCATEGORY" val="29"/>
  <p:tag name="KSO_WM_BEAUTIFY_FLAG" val="#wm#"/>
  <p:tag name="KSO_WM_TEMPLATE_SLIDE_ID" val="slide_bb0a15f7dcb96a40"/>
  <p:tag name="KSO_WM_TEMPLATE_INDEX" val="40486072"/>
  <p:tag name="KSO_WM_TEMPLATE_CATEGORY" val="custom"/>
  <p:tag name="KSO_WM_SLIDE_INDEX" val="3"/>
  <p:tag name="KSO_WM_SLIDE_ID" val="custom40486072_7"/>
  <p:tag name="KSO_WM_TEMPLATE_MASTER_TYPE" val="0"/>
  <p:tag name="KSO_WM_SLIDE_LAYOUT" val="a_e_i"/>
  <p:tag name="KSO_WM_SLIDE_LAYOUT_CNT" val="1_1_1"/>
  <p:tag name="KSO_WM_TAG_VERSION" val="3.0"/>
</p:tagLst>
</file>

<file path=ppt/tags/tag4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4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  <p:tag name="KSO_WM_TEMPLATE_INDEX" val="40486072"/>
  <p:tag name="KSO_WM_TEMPLATE_CATEGORY" val="custom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432.xml><?xml version="1.0" encoding="utf-8"?>
<p:tagLst xmlns:p="http://schemas.openxmlformats.org/presentationml/2006/main">
  <p:tag name="KSO_WM_BEAUTIFY_FLAG" val="#wm#"/>
  <p:tag name="KSO_WM_TEMPLATE_CATEGORY" val="custom"/>
  <p:tag name="KSO_WM_TEMPLATE_INDEX" val="40486072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  <p:tag name="KSO_WM_TEMPLATE_INDEX" val="40486072"/>
  <p:tag name="KSO_WM_TEMPLATE_CATEGORY" val="custom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435.xml><?xml version="1.0" encoding="utf-8"?>
<p:tagLst xmlns:p="http://schemas.openxmlformats.org/presentationml/2006/main">
  <p:tag name="KSO_WM_BEAUTIFY_FLAG" val="#wm#"/>
  <p:tag name="KSO_WM_TEMPLATE_CATEGORY" val="custom"/>
  <p:tag name="KSO_WM_TEMPLATE_INDEX" val="40486072"/>
</p:tagLst>
</file>

<file path=ppt/tags/tag4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  <p:tag name="KSO_WM_TEMPLATE_INDEX" val="40486072"/>
  <p:tag name="KSO_WM_TEMPLATE_CATEGORY" val="custom"/>
</p:tagLst>
</file>

<file path=ppt/tags/tag4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438.xml><?xml version="1.0" encoding="utf-8"?>
<p:tagLst xmlns:p="http://schemas.openxmlformats.org/presentationml/2006/main">
  <p:tag name="KSO_WM_BEAUTIFY_FLAG" val="#wm#"/>
  <p:tag name="KSO_WM_TEMPLATE_CATEGORY" val="custom"/>
  <p:tag name="KSO_WM_TEMPLATE_INDEX" val="40486072"/>
</p:tagLst>
</file>

<file path=ppt/tags/tag439.xml><?xml version="1.0" encoding="utf-8"?>
<p:tagLst xmlns:p="http://schemas.openxmlformats.org/presentationml/2006/main">
  <p:tag name="$PH_EXT" val="2"/>
  <p:tag name="KSO_WM_BEAUTIFY_FLAG" val="#wm#"/>
  <p:tag name="KSO_WM_FIGMA_FLAG" val="#fgm#"/>
  <p:tag name="KSO_WM_UNIT_INDEX" val="2"/>
  <p:tag name="KSO_WM_UNIT_TYPE" val="i"/>
  <p:tag name="KSO_WM_UNIT_PRESET_TEXT" val=" "/>
  <p:tag name="KSO_WM_UNIT_ID" val="custom40486072_7*i*2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44.xml><?xml version="1.0" encoding="utf-8"?>
<p:tagLst xmlns:p="http://schemas.openxmlformats.org/presentationml/2006/main">
  <p:tag name="KSO_WM_FIGMA_DECORATION_INDEX" val="17"/>
  <p:tag name="$PH_EXT" val="2"/>
  <p:tag name="KSO_WM_BEAUTIFY_FLAG" val="#fgm#"/>
  <p:tag name="KSO_WM_DIAGRAM_GROUP_CODE" val="1"/>
  <p:tag name="KSO_WM_FIGMA_FLAG" val="#fgm#"/>
  <p:tag name="KSO_WM_UNIT_INDEX" val="1_2_1"/>
  <p:tag name="KSO_WM_UNIT_TYPE" val="l_h_i"/>
</p:tagLst>
</file>

<file path=ppt/tags/tag440.xml><?xml version="1.0" encoding="utf-8"?>
<p:tagLst xmlns:p="http://schemas.openxmlformats.org/presentationml/2006/main">
  <p:tag name="KSO_WM_UNIT_HIGHLIGHT" val="0"/>
  <p:tag name="KSO_WM_BEAUTIFY_FLAG" val="#wm#"/>
  <p:tag name="KSO_WM_FIGMA_FLAG" val="#fgm#"/>
  <p:tag name="KSO_WM_UNIT_INDEX" val="1"/>
  <p:tag name="KSO_WM_UNIT_TEXT_TYPE" val="1"/>
  <p:tag name="KSO_WM_UNIT_TYPE" val="a"/>
  <p:tag name="KSO_WM_LAYOUT_CHECK_HASH" val="41c5c4b80c4a8b1f22a65165464bfdbd5c2dfa95"/>
  <p:tag name="KSO_WM_NEWLAYOUT_ID" val="1786"/>
  <p:tag name="KSO_WM_UNIT_PRESET_TEXT" val="单击此处添加章节标题"/>
  <p:tag name="KSO_WM_UNIT_ID" val="custom40486072_7*a*1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441.xml><?xml version="1.0" encoding="utf-8"?>
<p:tagLst xmlns:p="http://schemas.openxmlformats.org/presentationml/2006/main">
  <p:tag name="KSO_WM_UNIT_HIGHLIGHT" val="0"/>
  <p:tag name="KSO_WM_BEAUTIFY_FLAG" val="#wm#"/>
  <p:tag name="KSO_WM_FIGMA_FLAG" val="#fgm#"/>
  <p:tag name="KSO_WM_UNIT_INDEX" val="1"/>
  <p:tag name="KSO_WM_UNIT_TYPE" val="e"/>
  <p:tag name="KSO_WM_UNIT_PRESET_TEXT" val="01"/>
  <p:tag name="KSO_WM_UNIT_ID" val="custom40486072_7*e*1"/>
  <p:tag name="KSO_WM_TAG_VERSION" val="3.0"/>
  <p:tag name="KSO_WM_UNIT_ISNUMDGMTITLE" val="0"/>
  <p:tag name="KSO_WM_UNIT_NOCLEAR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442.xml><?xml version="1.0" encoding="utf-8"?>
<p:tagLst xmlns:p="http://schemas.openxmlformats.org/presentationml/2006/main">
  <p:tag name="KSO_WM_SLIDE_CONTENT_ORIENTATION" val="center"/>
  <p:tag name="KSO_WM_SLIDE_HAS_MASK" val="1"/>
  <p:tag name="KSO_WM_SLIDE_ITEM_CNT" val="0"/>
  <p:tag name="KSO_WM_SLIDE_TYPE" val="sectionTitle"/>
  <p:tag name="KSO_WM_TEMPLATE_SUBCATEGORY" val="29"/>
  <p:tag name="KSO_WM_BEAUTIFY_FLAG" val="#wm#"/>
  <p:tag name="KSO_WM_TEMPLATE_SLIDE_ID" val="slide_bb0a15f7dcb96a40"/>
  <p:tag name="KSO_WM_TEMPLATE_INDEX" val="40486072"/>
  <p:tag name="KSO_WM_TEMPLATE_CATEGORY" val="custom"/>
  <p:tag name="KSO_WM_SLIDE_INDEX" val="3"/>
  <p:tag name="KSO_WM_SLIDE_ID" val="custom40486072_7"/>
  <p:tag name="KSO_WM_TEMPLATE_MASTER_TYPE" val="0"/>
  <p:tag name="KSO_WM_SLIDE_LAYOUT" val="a_e_i"/>
  <p:tag name="KSO_WM_SLIDE_LAYOUT_CNT" val="1_1_1"/>
  <p:tag name="KSO_WM_TAG_VERSION" val="3.0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  <p:tag name="KSO_WM_TEMPLATE_INDEX" val="40486072"/>
  <p:tag name="KSO_WM_TEMPLATE_CATEGORY" val="custom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445.xml><?xml version="1.0" encoding="utf-8"?>
<p:tagLst xmlns:p="http://schemas.openxmlformats.org/presentationml/2006/main">
  <p:tag name="KSO_WM_BEAUTIFY_FLAG" val="#wm#"/>
  <p:tag name="KSO_WM_TEMPLATE_CATEGORY" val="custom"/>
  <p:tag name="KSO_WM_TEMPLATE_INDEX" val="40486072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  <p:tag name="KSO_WM_TEMPLATE_INDEX" val="40486072"/>
  <p:tag name="KSO_WM_TEMPLATE_CATEGORY" val="custom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448.xml><?xml version="1.0" encoding="utf-8"?>
<p:tagLst xmlns:p="http://schemas.openxmlformats.org/presentationml/2006/main">
  <p:tag name="KSO_WM_BEAUTIFY_FLAG" val="#wm#"/>
  <p:tag name="KSO_WM_TEMPLATE_CATEGORY" val="custom"/>
  <p:tag name="KSO_WM_TEMPLATE_INDEX" val="40486072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  <p:tag name="KSO_WM_TEMPLATE_INDEX" val="40486072"/>
  <p:tag name="KSO_WM_TEMPLATE_CATEGORY" val="custom"/>
</p:tagLst>
</file>

<file path=ppt/tags/tag45.xml><?xml version="1.0" encoding="utf-8"?>
<p:tagLst xmlns:p="http://schemas.openxmlformats.org/presentationml/2006/main">
  <p:tag name="KSO_WM_FIGMA_DECORATION_INDEX" val="15"/>
  <p:tag name="$PH_EXT" val="2"/>
  <p:tag name="KSO_WM_BEAUTIFY_FLAG" val="#fgm#"/>
  <p:tag name="KSO_WM_DIAGRAM_GROUP_CODE" val="1"/>
  <p:tag name="KSO_WM_FIGMA_FLAG" val="#fgm#"/>
  <p:tag name="KSO_WM_UNIT_INDEX" val="1_2_2"/>
  <p:tag name="KSO_WM_UNIT_TYPE" val="l_h_i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  <p:tag name="KSO_WM_UNIT_ISNUMDGMTITLE" val="0"/>
  <p:tag name="KSO_WM_TEMPLATE_INDEX" val="40486072"/>
  <p:tag name="KSO_WM_TEMPLATE_CATEGORY" val="custom"/>
</p:tagLst>
</file>

<file path=ppt/tags/tag451.xml><?xml version="1.0" encoding="utf-8"?>
<p:tagLst xmlns:p="http://schemas.openxmlformats.org/presentationml/2006/main">
  <p:tag name="KSO_WM_BEAUTIFY_FLAG" val="#wm#"/>
  <p:tag name="KSO_WM_TEMPLATE_CATEGORY" val="custom"/>
  <p:tag name="KSO_WM_TEMPLATE_INDEX" val="40486072"/>
</p:tagLst>
</file>

<file path=ppt/tags/tag46.xml><?xml version="1.0" encoding="utf-8"?>
<p:tagLst xmlns:p="http://schemas.openxmlformats.org/presentationml/2006/main">
  <p:tag name="KSO_WM_FIGMA_DECORATION_INDEX" val="2"/>
  <p:tag name="$PH_EXT" val="1"/>
  <p:tag name="KSO_WM_BEAUTIFY_FLAG" val="#fgm#"/>
  <p:tag name="KSO_WM_DIAGRAM_GROUP_CODE" val="1"/>
  <p:tag name="KSO_WM_FIGMA_FLAG" val="#fgm#"/>
  <p:tag name="KSO_WM_UNIT_INDEX" val="1_2_1"/>
  <p:tag name="KSO_WM_UNIT_TYPE" val="l_h_x"/>
</p:tagLst>
</file>

<file path=ppt/tags/tag4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4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4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5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5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52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b91d46a0e723e2bfb003c43ded3e9c4cc5649434"/>
  <p:tag name="KSO_WM_NEWLAYOUT_ID" val="slide_4acdb5d565d7a68b"/>
</p:tagLst>
</file>

<file path=ppt/tags/tag53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d"/>
</p:tagLst>
</file>

<file path=ppt/tags/tag54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5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5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d"/>
</p:tagLst>
</file>

<file path=ppt/tags/tag5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5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5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d"/>
</p:tagLst>
</file>

<file path=ppt/tags/tag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6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6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6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6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6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65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b8e28a21157b15bef043981ac80e95800fc8080f"/>
  <p:tag name="KSO_WM_NEWLAYOUT_ID" val="slide_689cc42e3710f731"/>
</p:tagLst>
</file>

<file path=ppt/tags/tag66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d"/>
</p:tagLst>
</file>

<file path=ppt/tags/tag6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6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6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7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7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72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5ce05ef28d76c21c753eaa40a6474ba3cf9d4b2a"/>
  <p:tag name="KSO_WM_NEWLAYOUT_ID" val="slide_91d35521429d196c"/>
</p:tagLst>
</file>

<file path=ppt/tags/tag73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d"/>
</p:tagLst>
</file>

<file path=ppt/tags/tag74.xml><?xml version="1.0" encoding="utf-8"?>
<p:tagLst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UNIT_INDEX" val="1_1_1"/>
  <p:tag name="KSO_WM_UNIT_TYPE" val="l_h_i"/>
</p:tagLst>
</file>

<file path=ppt/tags/tag75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76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77.xml><?xml version="1.0" encoding="utf-8"?>
<p:tagLst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UNIT_INDEX" val="1_2_1"/>
  <p:tag name="KSO_WM_UNIT_TYPE" val="l_h_i"/>
</p:tagLst>
</file>

<file path=ppt/tags/tag7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a"/>
</p:tagLst>
</file>

<file path=ppt/tags/tag7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2_1"/>
  <p:tag name="KSO_WM_UNIT_TYPE" val="l_h_f"/>
</p:tagLst>
</file>

<file path=ppt/tags/tag8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328c71d5171a34a68c716076242d4cd575fd251c"/>
  <p:tag name="KSO_WM_NEWLAYOUT_ID" val="slide_b85ad00453087974"/>
</p:tagLst>
</file>

<file path=ppt/tags/tag80.xml><?xml version="1.0" encoding="utf-8"?>
<p:tagLst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UNIT_INDEX" val="1_3_1"/>
  <p:tag name="KSO_WM_UNIT_TYPE" val="l_h_i"/>
</p:tagLst>
</file>

<file path=ppt/tags/tag81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a"/>
</p:tagLst>
</file>

<file path=ppt/tags/tag82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3_1"/>
  <p:tag name="KSO_WM_UNIT_TYPE" val="l_h_f"/>
</p:tagLst>
</file>

<file path=ppt/tags/tag8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8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8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86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c52518d8f38d7e063f0f4668b5b085432e338467"/>
  <p:tag name="KSO_WM_NEWLAYOUT_ID" val="slide_b119404b9bbcda2c"/>
</p:tagLst>
</file>

<file path=ppt/tags/tag87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d"/>
</p:tagLst>
</file>

<file path=ppt/tags/tag88.xml><?xml version="1.0" encoding="utf-8"?>
<p:tagLst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UNIT_INDEX" val="1_1_1"/>
  <p:tag name="KSO_WM_UNIT_TYPE" val="l_h_i"/>
</p:tagLst>
</file>

<file path=ppt/tags/tag89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9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d"/>
</p:tagLst>
</file>

<file path=ppt/tags/tag90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91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92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9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40486072"/>
  <p:tag name="KSO_WM_TEMPLATE_CATEGORY" val="custom"/>
</p:tagLst>
</file>

<file path=ppt/tags/tag94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a"/>
  <p:tag name="KSO_WM_LAYOUT_CHECK_HASH" val="71b8ca70140f1988269d61d9c3b722c9d48579e3"/>
  <p:tag name="KSO_WM_NEWLAYOUT_ID" val="slide_bb541080977a002b"/>
</p:tagLst>
</file>

<file path=ppt/tags/tag95.xml><?xml version="1.0" encoding="utf-8"?>
<p:tagLst xmlns:p="http://schemas.openxmlformats.org/presentationml/2006/main">
  <p:tag name="KSO_WM_BEAUTIFY_FLAG" val="#fgm#"/>
  <p:tag name="KSO_WM_FIGMA_FLAG" val="#fgm#"/>
  <p:tag name="KSO_WM_UNIT_INDEX" val="1"/>
  <p:tag name="KSO_WM_UNIT_TYPE" val="d"/>
</p:tagLst>
</file>

<file path=ppt/tags/tag96.xml><?xml version="1.0" encoding="utf-8"?>
<p:tagLst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UNIT_INDEX" val="1_1_1"/>
  <p:tag name="KSO_WM_UNIT_TYPE" val="l_h_i"/>
</p:tagLst>
</file>

<file path=ppt/tags/tag97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a"/>
</p:tagLst>
</file>

<file path=ppt/tags/tag98.xml><?xml version="1.0" encoding="utf-8"?>
<p:tagLst xmlns:p="http://schemas.openxmlformats.org/presentationml/2006/main">
  <p:tag name="KSO_WM_BEAUTIFY_FLAG" val="#fgm#"/>
  <p:tag name="KSO_WM_DIAGRAM_GROUP_CODE" val="1"/>
  <p:tag name="KSO_WM_FIGMA_FLAG" val="#fgm#"/>
  <p:tag name="KSO_WM_UNIT_INDEX" val="1_1_1"/>
  <p:tag name="KSO_WM_UNIT_TYPE" val="l_h_f"/>
</p:tagLst>
</file>

<file path=ppt/tags/tag99.xml><?xml version="1.0" encoding="utf-8"?>
<p:tagLst xmlns:p="http://schemas.openxmlformats.org/presentationml/2006/main">
  <p:tag name="KSO_WM_FIGMA_DECORATION_INDEX" val="19"/>
  <p:tag name="$PH_EXT" val="2"/>
  <p:tag name="KSO_WM_BEAUTIFY_FLAG" val="#fgm#"/>
  <p:tag name="KSO_WM_DIAGRAM_GROUP_CODE" val="1"/>
  <p:tag name="KSO_WM_FIGMA_FLAG" val="#fgm#"/>
  <p:tag name="KSO_WM_UNIT_INDEX" val="1_2_1"/>
  <p:tag name="KSO_WM_UNIT_TYPE" val="l_h_i"/>
</p:tagLst>
</file>

<file path=ppt/theme/theme1.xml><?xml version="1.0" encoding="utf-8"?>
<a:theme xmlns:a="http://schemas.openxmlformats.org/drawingml/2006/main" name="极简工作总结汇报">
  <a:themeElements>
    <a:clrScheme name="自定义 249">
      <a:dk1>
        <a:srgbClr val="000000"/>
      </a:dk1>
      <a:lt1>
        <a:srgbClr val="FFFFFF"/>
      </a:lt1>
      <a:dk2>
        <a:srgbClr val="161C23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01011111111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极简工作总结汇报">
  <a:themeElements>
    <a:clrScheme name="">
      <a:dk1>
        <a:srgbClr val="000000"/>
      </a:dk1>
      <a:lt1>
        <a:srgbClr val="FFFFFF"/>
      </a:lt1>
      <a:dk2>
        <a:srgbClr val="161C23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010111111111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928</Words>
  <Application>WPS 演示</Application>
  <PresentationFormat>宽屏</PresentationFormat>
  <Paragraphs>94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黑体</vt:lpstr>
      <vt:lpstr>Cambria Math</vt:lpstr>
      <vt:lpstr>Arial Unicode MS</vt:lpstr>
      <vt:lpstr>Calibri</vt:lpstr>
      <vt:lpstr>MS Mincho</vt:lpstr>
      <vt:lpstr>极简工作总结汇报</vt:lpstr>
      <vt:lpstr>1_极简工作总结汇报</vt:lpstr>
      <vt:lpstr>PowerPoint 演示文稿</vt:lpstr>
      <vt:lpstr>How is A-level different?</vt:lpstr>
      <vt:lpstr>PowerPoint 演示文稿</vt:lpstr>
      <vt:lpstr>How is A-level different?</vt:lpstr>
      <vt:lpstr>Getting to Know Math in English</vt:lpstr>
      <vt:lpstr>Exponents</vt:lpstr>
      <vt:lpstr>Power</vt:lpstr>
      <vt:lpstr>Surds</vt:lpstr>
      <vt:lpstr>Index Laws</vt:lpstr>
      <vt:lpstr>Index Laws</vt:lpstr>
      <vt:lpstr>Index Laws</vt:lpstr>
      <vt:lpstr>Index Laws</vt:lpstr>
      <vt:lpstr>Index Laws</vt:lpstr>
      <vt:lpstr>Index Laws</vt:lpstr>
      <vt:lpstr>Index Laws</vt:lpstr>
      <vt:lpstr>单击此处添加章节标题</vt:lpstr>
      <vt:lpstr>PowerPoint 演示文稿</vt:lpstr>
      <vt:lpstr>Expanding brackets</vt:lpstr>
      <vt:lpstr>Expanding brackets</vt:lpstr>
      <vt:lpstr>单击此处添加章节标题</vt:lpstr>
      <vt:lpstr>PowerPoint 演示文稿</vt:lpstr>
      <vt:lpstr>Factorising</vt:lpstr>
      <vt:lpstr>Factorising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1.1: Index Laws</dc:title>
  <dc:creator/>
  <cp:lastModifiedBy>aintnece</cp:lastModifiedBy>
  <cp:revision>7</cp:revision>
  <dcterms:created xsi:type="dcterms:W3CDTF">2025-08-29T23:55:44Z</dcterms:created>
  <dcterms:modified xsi:type="dcterms:W3CDTF">2025-09-04T08:12:13Z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AB1366F8C2234F839F0A0ADC4E415B37_13</vt:lpwstr>
  </property>
  <property fmtid="{D5CDD505-2E9C-101B-9397-08002B2CF9AE}" pid="4" name="KSOTemplateUUID">
    <vt:lpwstr>v1.0_ai_69796636137</vt:lpwstr>
  </property>
</Properties>
</file>