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8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28/08/2014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28/08/2014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28/08/2014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28/08/2014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28/08/2014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28/08/2014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28/08/2014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28/08/2014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28/08/2014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28/08/2014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28/08/2014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28/08/2014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Características de Requerimiento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2625"/>
          </a:xfrm>
        </p:spPr>
        <p:txBody>
          <a:bodyPr/>
          <a:lstStyle/>
          <a:p>
            <a:pPr>
              <a:defRPr/>
            </a:pPr>
            <a:r>
              <a:rPr lang="es-ES" sz="2400" b="1" dirty="0" smtClean="0"/>
              <a:t>Especificado por escrito.</a:t>
            </a:r>
          </a:p>
          <a:p>
            <a:pPr marL="0" indent="0">
              <a:buFont typeface="Arial" pitchFamily="34" charset="0"/>
              <a:buNone/>
              <a:defRPr/>
            </a:pPr>
            <a:endParaRPr lang="es-ES" sz="2400" b="1" dirty="0" smtClean="0"/>
          </a:p>
          <a:p>
            <a:pPr>
              <a:defRPr/>
            </a:pPr>
            <a:r>
              <a:rPr lang="es-ES" sz="2400" b="1" dirty="0" smtClean="0"/>
              <a:t>Conciso</a:t>
            </a:r>
            <a:r>
              <a:rPr lang="es-ES" sz="2400" dirty="0" smtClean="0"/>
              <a:t>: Debe redactarse en un lenguaje comprensible por los inversores en lugar de uno de tipo técnico y especializado, aunque aun así debe referenciar los aspectos importantes.</a:t>
            </a:r>
          </a:p>
          <a:p>
            <a:pPr>
              <a:defRPr/>
            </a:pPr>
            <a:endParaRPr lang="es-ES" sz="2400" dirty="0" smtClean="0"/>
          </a:p>
          <a:p>
            <a:pPr>
              <a:defRPr/>
            </a:pPr>
            <a:r>
              <a:rPr lang="es-ES" sz="2400" b="1" dirty="0" smtClean="0"/>
              <a:t>Completo</a:t>
            </a:r>
            <a:r>
              <a:rPr lang="es-ES" sz="2400" dirty="0" smtClean="0"/>
              <a:t>: Los requisitos deben contener en sí mismos toda la información necesaria, y no remitir a otras fuentes externas que los expliquen con más detalle.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9308430B-11AB-409C-AFB6-4C68FCE231B6}" type="slidenum">
              <a:rPr lang="en-US"/>
              <a:pPr algn="ctr"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Características de Requerimiento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b="1" smtClean="0"/>
              <a:t>Consistente: </a:t>
            </a:r>
            <a:r>
              <a:rPr lang="es-ES" sz="2400" smtClean="0"/>
              <a:t>Ningún requisito debe entrar en conflicto con otro requisito diferente, ni con parte de otro. Asimismo, el lenguaje empleado entre los distintos requisitos debe ser consistente también.</a:t>
            </a:r>
          </a:p>
          <a:p>
            <a:endParaRPr lang="es-ES" sz="2400" b="1" smtClean="0"/>
          </a:p>
          <a:p>
            <a:r>
              <a:rPr lang="es-ES" sz="2400" b="1" smtClean="0"/>
              <a:t>No ambiguo: </a:t>
            </a:r>
            <a:r>
              <a:rPr lang="es-ES" sz="2400" smtClean="0"/>
              <a:t>El texto debe ser claro, preciso y tener una única interpretación posible.</a:t>
            </a:r>
          </a:p>
          <a:p>
            <a:endParaRPr lang="es-ES" sz="2400" smtClean="0"/>
          </a:p>
          <a:p>
            <a:r>
              <a:rPr lang="es-ES" sz="2400" b="1" smtClean="0"/>
              <a:t>Necesario: </a:t>
            </a:r>
            <a:r>
              <a:rPr lang="es-ES" sz="2400" smtClean="0"/>
              <a:t>Lo que pida un requisito debe ser necesario para el producto.</a:t>
            </a:r>
            <a:endParaRPr lang="es-ES" sz="2400" b="1" smtClean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2157C540-71AE-4EDF-860D-075EB63AECFB}" type="slidenum">
              <a:rPr lang="en-US"/>
              <a:pPr algn="ctr"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Características de Requerimiento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b="1" smtClean="0"/>
              <a:t>Alcanzable: </a:t>
            </a:r>
            <a:r>
              <a:rPr lang="es-ES" sz="2400" smtClean="0"/>
              <a:t>Un requisito debe ser un objetivo realista, posible de ser alcanzado con el dinero, el tiempo y los recursos disponibles.</a:t>
            </a:r>
          </a:p>
          <a:p>
            <a:endParaRPr lang="es-ES" sz="2400" b="1" smtClean="0"/>
          </a:p>
          <a:p>
            <a:r>
              <a:rPr lang="es-ES" sz="2400" b="1" smtClean="0"/>
              <a:t>Posible de probar y verificar: </a:t>
            </a:r>
            <a:r>
              <a:rPr lang="es-ES" sz="2400" smtClean="0"/>
              <a:t>Se debe poder verificar con absoluta certeza, si el requisito fue satisfecho o no. Esta verificación puede lograrse mediante inspección, análisis, demostración o testeo.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73D51972-0857-44D5-A47D-6FFA39D71652}" type="slidenum">
              <a:rPr lang="en-US"/>
              <a:pPr algn="ctr"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Microsoft Office PowerPoint</Application>
  <PresentationFormat>Presentación en pantalla 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Características de Requerimiento</vt:lpstr>
      <vt:lpstr>Características de Requerimiento</vt:lpstr>
      <vt:lpstr>Características de Requerimiento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Características de Requerimiento</dc:title>
  <dc:creator>Patriot</dc:creator>
  <cp:lastModifiedBy>Patriot</cp:lastModifiedBy>
  <cp:revision>1</cp:revision>
  <dcterms:created xsi:type="dcterms:W3CDTF">2014-08-28T03:02:36Z</dcterms:created>
  <dcterms:modified xsi:type="dcterms:W3CDTF">2014-08-28T03:02:55Z</dcterms:modified>
</cp:coreProperties>
</file>