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3" r:id="rId4"/>
    <p:sldId id="269" r:id="rId5"/>
    <p:sldId id="264" r:id="rId6"/>
    <p:sldId id="258" r:id="rId7"/>
    <p:sldId id="261" r:id="rId8"/>
    <p:sldId id="259" r:id="rId9"/>
    <p:sldId id="262" r:id="rId10"/>
    <p:sldId id="265" r:id="rId11"/>
    <p:sldId id="266" r:id="rId12"/>
    <p:sldId id="267" r:id="rId13"/>
    <p:sldId id="284" r:id="rId14"/>
    <p:sldId id="270" r:id="rId15"/>
    <p:sldId id="272" r:id="rId16"/>
    <p:sldId id="271" r:id="rId17"/>
    <p:sldId id="268" r:id="rId18"/>
    <p:sldId id="273" r:id="rId19"/>
    <p:sldId id="276" r:id="rId20"/>
    <p:sldId id="278" r:id="rId21"/>
    <p:sldId id="298" r:id="rId22"/>
    <p:sldId id="299" r:id="rId23"/>
    <p:sldId id="286" r:id="rId24"/>
    <p:sldId id="287" r:id="rId25"/>
    <p:sldId id="285" r:id="rId26"/>
    <p:sldId id="293" r:id="rId27"/>
    <p:sldId id="296" r:id="rId28"/>
    <p:sldId id="294" r:id="rId29"/>
    <p:sldId id="288" r:id="rId30"/>
    <p:sldId id="303" r:id="rId31"/>
    <p:sldId id="290" r:id="rId32"/>
    <p:sldId id="304" r:id="rId33"/>
    <p:sldId id="291" r:id="rId34"/>
    <p:sldId id="292" r:id="rId35"/>
    <p:sldId id="295" r:id="rId36"/>
    <p:sldId id="275" r:id="rId37"/>
    <p:sldId id="300" r:id="rId38"/>
    <p:sldId id="301" r:id="rId39"/>
    <p:sldId id="302" r:id="rId40"/>
  </p:sldIdLst>
  <p:sldSz cx="9144000" cy="6858000" type="screen4x3"/>
  <p:notesSz cx="6997700" cy="9283700"/>
  <p:defaultTextStyle>
    <a:defPPr>
      <a:defRPr lang="es-CL"/>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5" autoAdjust="0"/>
    <p:restoredTop sz="94585" autoAdjust="0"/>
  </p:normalViewPr>
  <p:slideViewPr>
    <p:cSldViewPr>
      <p:cViewPr varScale="1">
        <p:scale>
          <a:sx n="82" d="100"/>
          <a:sy n="82" d="100"/>
        </p:scale>
        <p:origin x="13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F8A7E-5EFA-48AA-86AC-B661826F1499}" type="doc">
      <dgm:prSet loTypeId="urn:microsoft.com/office/officeart/2005/8/layout/hProcess9" loCatId="process" qsTypeId="urn:microsoft.com/office/officeart/2005/8/quickstyle/simple1" qsCatId="simple" csTypeId="urn:microsoft.com/office/officeart/2005/8/colors/accent3_2" csCatId="accent3" phldr="1"/>
      <dgm:spPr/>
    </dgm:pt>
    <dgm:pt modelId="{F6F4E3F9-E32A-4850-BCE5-3EB5980EAA86}">
      <dgm:prSet phldrT="[Texto]">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CL" dirty="0" smtClean="0"/>
            <a:t>1989: Nace Falabella</a:t>
          </a:r>
          <a:endParaRPr lang="es-CL" dirty="0"/>
        </a:p>
      </dgm:t>
    </dgm:pt>
    <dgm:pt modelId="{4E1A034B-FCE2-4C82-97B3-6254C12869AF}" type="parTrans" cxnId="{999E0FCA-5EB3-4652-A0AC-8777E3FFDBA2}">
      <dgm:prSet/>
      <dgm:spPr/>
      <dgm:t>
        <a:bodyPr/>
        <a:lstStyle/>
        <a:p>
          <a:endParaRPr lang="es-CL"/>
        </a:p>
      </dgm:t>
    </dgm:pt>
    <dgm:pt modelId="{4A0C930A-40B5-4F00-92F9-C7C2DA869959}" type="sibTrans" cxnId="{999E0FCA-5EB3-4652-A0AC-8777E3FFDBA2}">
      <dgm:prSet/>
      <dgm:spPr/>
      <dgm:t>
        <a:bodyPr/>
        <a:lstStyle/>
        <a:p>
          <a:endParaRPr lang="es-CL"/>
        </a:p>
      </dgm:t>
    </dgm:pt>
    <dgm:pt modelId="{6AFB1694-1AD7-4F29-9AE2-8CA7E9DD1011}">
      <dgm:prSet phldrT="[Texto]">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CL" dirty="0" smtClean="0"/>
            <a:t>1962: Primer local en regiones</a:t>
          </a:r>
          <a:endParaRPr lang="es-CL" dirty="0"/>
        </a:p>
      </dgm:t>
    </dgm:pt>
    <dgm:pt modelId="{7B2874FB-4DA6-4135-81E6-C5C8421E3E57}" type="parTrans" cxnId="{2D2F48A0-C350-43A5-910A-FD5C36A77EA9}">
      <dgm:prSet/>
      <dgm:spPr/>
      <dgm:t>
        <a:bodyPr/>
        <a:lstStyle/>
        <a:p>
          <a:endParaRPr lang="es-CL"/>
        </a:p>
      </dgm:t>
    </dgm:pt>
    <dgm:pt modelId="{B4AE1C28-0727-403C-8240-4A7A81C311D2}" type="sibTrans" cxnId="{2D2F48A0-C350-43A5-910A-FD5C36A77EA9}">
      <dgm:prSet/>
      <dgm:spPr/>
      <dgm:t>
        <a:bodyPr/>
        <a:lstStyle/>
        <a:p>
          <a:endParaRPr lang="es-CL"/>
        </a:p>
      </dgm:t>
    </dgm:pt>
    <dgm:pt modelId="{237FDCB4-52BB-4954-9A78-899C1AFEFFD4}">
      <dgm:prSet phldrT="[Texto]">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CL" dirty="0" smtClean="0"/>
            <a:t>1980: Crea tarjeta CMR</a:t>
          </a:r>
          <a:endParaRPr lang="es-CL" dirty="0"/>
        </a:p>
      </dgm:t>
    </dgm:pt>
    <dgm:pt modelId="{5F92ACE4-AE43-4C29-B4FC-F4D5C097C18A}" type="sibTrans" cxnId="{F980261C-1217-4E6B-9793-93E2E56833AD}">
      <dgm:prSet/>
      <dgm:spPr/>
      <dgm:t>
        <a:bodyPr/>
        <a:lstStyle/>
        <a:p>
          <a:endParaRPr lang="es-CL"/>
        </a:p>
      </dgm:t>
    </dgm:pt>
    <dgm:pt modelId="{D97BCD6E-489F-4C5E-8432-9FBCA5745F15}" type="parTrans" cxnId="{F980261C-1217-4E6B-9793-93E2E56833AD}">
      <dgm:prSet/>
      <dgm:spPr/>
      <dgm:t>
        <a:bodyPr/>
        <a:lstStyle/>
        <a:p>
          <a:endParaRPr lang="es-CL"/>
        </a:p>
      </dgm:t>
    </dgm:pt>
    <dgm:pt modelId="{2A400519-4085-4383-BE42-CED904F88E6D}">
      <dgm:prSet phldrT="[Texto]">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CL" dirty="0" smtClean="0"/>
            <a:t>1993: Primera tienda fuera de Chile</a:t>
          </a:r>
          <a:endParaRPr lang="es-CL" dirty="0"/>
        </a:p>
      </dgm:t>
    </dgm:pt>
    <dgm:pt modelId="{C703472D-E6D6-433A-815E-F11A9CF35E0D}" type="parTrans" cxnId="{C48DE7BF-1D93-490C-9607-885A61E2ABE8}">
      <dgm:prSet/>
      <dgm:spPr/>
      <dgm:t>
        <a:bodyPr/>
        <a:lstStyle/>
        <a:p>
          <a:endParaRPr lang="es-CL"/>
        </a:p>
      </dgm:t>
    </dgm:pt>
    <dgm:pt modelId="{638471AB-3606-4086-9EB7-9B1C8B0D65E1}" type="sibTrans" cxnId="{C48DE7BF-1D93-490C-9607-885A61E2ABE8}">
      <dgm:prSet/>
      <dgm:spPr/>
      <dgm:t>
        <a:bodyPr/>
        <a:lstStyle/>
        <a:p>
          <a:endParaRPr lang="es-CL"/>
        </a:p>
      </dgm:t>
    </dgm:pt>
    <dgm:pt modelId="{7EB11093-8D2D-4289-8FA2-2BCFCE8982F0}">
      <dgm:prSet phldrT="[Texto]">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CL" dirty="0" smtClean="0"/>
            <a:t>Actualidad</a:t>
          </a:r>
          <a:endParaRPr lang="es-CL" dirty="0"/>
        </a:p>
      </dgm:t>
    </dgm:pt>
    <dgm:pt modelId="{E96E6A2E-25F5-4C09-ABD8-88BB50A99B4D}" type="parTrans" cxnId="{3155CA5E-2488-4316-B8D5-180E3A9F02D1}">
      <dgm:prSet/>
      <dgm:spPr/>
      <dgm:t>
        <a:bodyPr/>
        <a:lstStyle/>
        <a:p>
          <a:endParaRPr lang="es-CL"/>
        </a:p>
      </dgm:t>
    </dgm:pt>
    <dgm:pt modelId="{C8E0C7E2-F3A0-4924-B187-D4374F5E0AA1}" type="sibTrans" cxnId="{3155CA5E-2488-4316-B8D5-180E3A9F02D1}">
      <dgm:prSet/>
      <dgm:spPr/>
      <dgm:t>
        <a:bodyPr/>
        <a:lstStyle/>
        <a:p>
          <a:endParaRPr lang="es-CL"/>
        </a:p>
      </dgm:t>
    </dgm:pt>
    <dgm:pt modelId="{556095B4-30D8-4DB4-9CD8-E2C47C9F9F51}" type="pres">
      <dgm:prSet presAssocID="{A1FF8A7E-5EFA-48AA-86AC-B661826F1499}" presName="CompostProcess" presStyleCnt="0">
        <dgm:presLayoutVars>
          <dgm:dir/>
          <dgm:resizeHandles val="exact"/>
        </dgm:presLayoutVars>
      </dgm:prSet>
      <dgm:spPr/>
    </dgm:pt>
    <dgm:pt modelId="{AB4D42EA-B0EC-499E-8A5F-A604FA8CB038}" type="pres">
      <dgm:prSet presAssocID="{A1FF8A7E-5EFA-48AA-86AC-B661826F1499}" presName="arrow" presStyleLbl="bgShp" presStyleIdx="0" presStyleCnt="1" custScaleX="115750"/>
      <dgm:spPr/>
    </dgm:pt>
    <dgm:pt modelId="{4649EDC4-5D14-4C09-9476-3A3BB9EF2030}" type="pres">
      <dgm:prSet presAssocID="{A1FF8A7E-5EFA-48AA-86AC-B661826F1499}" presName="linearProcess" presStyleCnt="0"/>
      <dgm:spPr/>
    </dgm:pt>
    <dgm:pt modelId="{BE4251D2-D1B1-4F1F-8AE4-CA39F9EC1CAE}" type="pres">
      <dgm:prSet presAssocID="{F6F4E3F9-E32A-4850-BCE5-3EB5980EAA86}" presName="textNode" presStyleLbl="node1" presStyleIdx="0" presStyleCnt="5">
        <dgm:presLayoutVars>
          <dgm:bulletEnabled val="1"/>
        </dgm:presLayoutVars>
      </dgm:prSet>
      <dgm:spPr/>
      <dgm:t>
        <a:bodyPr/>
        <a:lstStyle/>
        <a:p>
          <a:endParaRPr lang="es-CL"/>
        </a:p>
      </dgm:t>
    </dgm:pt>
    <dgm:pt modelId="{6ABBE4BB-7582-4627-8D64-E13C07B3D4C5}" type="pres">
      <dgm:prSet presAssocID="{4A0C930A-40B5-4F00-92F9-C7C2DA869959}" presName="sibTrans" presStyleCnt="0"/>
      <dgm:spPr/>
    </dgm:pt>
    <dgm:pt modelId="{DB66C9EE-1A8E-4CBA-86B2-88926F9AFA82}" type="pres">
      <dgm:prSet presAssocID="{6AFB1694-1AD7-4F29-9AE2-8CA7E9DD1011}" presName="textNode" presStyleLbl="node1" presStyleIdx="1" presStyleCnt="5">
        <dgm:presLayoutVars>
          <dgm:bulletEnabled val="1"/>
        </dgm:presLayoutVars>
      </dgm:prSet>
      <dgm:spPr/>
      <dgm:t>
        <a:bodyPr/>
        <a:lstStyle/>
        <a:p>
          <a:endParaRPr lang="es-CL"/>
        </a:p>
      </dgm:t>
    </dgm:pt>
    <dgm:pt modelId="{E804A52A-69CB-4182-8E2E-BA31E616E533}" type="pres">
      <dgm:prSet presAssocID="{B4AE1C28-0727-403C-8240-4A7A81C311D2}" presName="sibTrans" presStyleCnt="0"/>
      <dgm:spPr/>
    </dgm:pt>
    <dgm:pt modelId="{F03B77F8-4FB4-43CD-95D3-E0C7C0111345}" type="pres">
      <dgm:prSet presAssocID="{237FDCB4-52BB-4954-9A78-899C1AFEFFD4}" presName="textNode" presStyleLbl="node1" presStyleIdx="2" presStyleCnt="5">
        <dgm:presLayoutVars>
          <dgm:bulletEnabled val="1"/>
        </dgm:presLayoutVars>
      </dgm:prSet>
      <dgm:spPr/>
      <dgm:t>
        <a:bodyPr/>
        <a:lstStyle/>
        <a:p>
          <a:endParaRPr lang="es-CL"/>
        </a:p>
      </dgm:t>
    </dgm:pt>
    <dgm:pt modelId="{18E59059-885B-4165-8143-992D17C3D34D}" type="pres">
      <dgm:prSet presAssocID="{5F92ACE4-AE43-4C29-B4FC-F4D5C097C18A}" presName="sibTrans" presStyleCnt="0"/>
      <dgm:spPr/>
    </dgm:pt>
    <dgm:pt modelId="{5803B8D4-E8C5-44A7-A480-AD03EF55A178}" type="pres">
      <dgm:prSet presAssocID="{2A400519-4085-4383-BE42-CED904F88E6D}" presName="textNode" presStyleLbl="node1" presStyleIdx="3" presStyleCnt="5">
        <dgm:presLayoutVars>
          <dgm:bulletEnabled val="1"/>
        </dgm:presLayoutVars>
      </dgm:prSet>
      <dgm:spPr/>
      <dgm:t>
        <a:bodyPr/>
        <a:lstStyle/>
        <a:p>
          <a:endParaRPr lang="es-CL"/>
        </a:p>
      </dgm:t>
    </dgm:pt>
    <dgm:pt modelId="{4FFF94B0-E557-43F4-AB28-CD0DE58FE766}" type="pres">
      <dgm:prSet presAssocID="{638471AB-3606-4086-9EB7-9B1C8B0D65E1}" presName="sibTrans" presStyleCnt="0"/>
      <dgm:spPr/>
    </dgm:pt>
    <dgm:pt modelId="{7D14FF06-09BB-4B3B-99DA-78A681CDB8F8}" type="pres">
      <dgm:prSet presAssocID="{7EB11093-8D2D-4289-8FA2-2BCFCE8982F0}" presName="textNode" presStyleLbl="node1" presStyleIdx="4" presStyleCnt="5">
        <dgm:presLayoutVars>
          <dgm:bulletEnabled val="1"/>
        </dgm:presLayoutVars>
      </dgm:prSet>
      <dgm:spPr/>
      <dgm:t>
        <a:bodyPr/>
        <a:lstStyle/>
        <a:p>
          <a:endParaRPr lang="es-CL"/>
        </a:p>
      </dgm:t>
    </dgm:pt>
  </dgm:ptLst>
  <dgm:cxnLst>
    <dgm:cxn modelId="{999E0FCA-5EB3-4652-A0AC-8777E3FFDBA2}" srcId="{A1FF8A7E-5EFA-48AA-86AC-B661826F1499}" destId="{F6F4E3F9-E32A-4850-BCE5-3EB5980EAA86}" srcOrd="0" destOrd="0" parTransId="{4E1A034B-FCE2-4C82-97B3-6254C12869AF}" sibTransId="{4A0C930A-40B5-4F00-92F9-C7C2DA869959}"/>
    <dgm:cxn modelId="{3155CA5E-2488-4316-B8D5-180E3A9F02D1}" srcId="{A1FF8A7E-5EFA-48AA-86AC-B661826F1499}" destId="{7EB11093-8D2D-4289-8FA2-2BCFCE8982F0}" srcOrd="4" destOrd="0" parTransId="{E96E6A2E-25F5-4C09-ABD8-88BB50A99B4D}" sibTransId="{C8E0C7E2-F3A0-4924-B187-D4374F5E0AA1}"/>
    <dgm:cxn modelId="{232CAF14-5977-4562-BFFE-07024B46DA40}" type="presOf" srcId="{F6F4E3F9-E32A-4850-BCE5-3EB5980EAA86}" destId="{BE4251D2-D1B1-4F1F-8AE4-CA39F9EC1CAE}" srcOrd="0" destOrd="0" presId="urn:microsoft.com/office/officeart/2005/8/layout/hProcess9"/>
    <dgm:cxn modelId="{4BE6379C-73FA-41B4-B5E4-60FC61B18CBC}" type="presOf" srcId="{6AFB1694-1AD7-4F29-9AE2-8CA7E9DD1011}" destId="{DB66C9EE-1A8E-4CBA-86B2-88926F9AFA82}" srcOrd="0" destOrd="0" presId="urn:microsoft.com/office/officeart/2005/8/layout/hProcess9"/>
    <dgm:cxn modelId="{75BF3D48-A601-4CDF-8092-D3046CCA482C}" type="presOf" srcId="{2A400519-4085-4383-BE42-CED904F88E6D}" destId="{5803B8D4-E8C5-44A7-A480-AD03EF55A178}" srcOrd="0" destOrd="0" presId="urn:microsoft.com/office/officeart/2005/8/layout/hProcess9"/>
    <dgm:cxn modelId="{2D2F48A0-C350-43A5-910A-FD5C36A77EA9}" srcId="{A1FF8A7E-5EFA-48AA-86AC-B661826F1499}" destId="{6AFB1694-1AD7-4F29-9AE2-8CA7E9DD1011}" srcOrd="1" destOrd="0" parTransId="{7B2874FB-4DA6-4135-81E6-C5C8421E3E57}" sibTransId="{B4AE1C28-0727-403C-8240-4A7A81C311D2}"/>
    <dgm:cxn modelId="{F980261C-1217-4E6B-9793-93E2E56833AD}" srcId="{A1FF8A7E-5EFA-48AA-86AC-B661826F1499}" destId="{237FDCB4-52BB-4954-9A78-899C1AFEFFD4}" srcOrd="2" destOrd="0" parTransId="{D97BCD6E-489F-4C5E-8432-9FBCA5745F15}" sibTransId="{5F92ACE4-AE43-4C29-B4FC-F4D5C097C18A}"/>
    <dgm:cxn modelId="{E0B08ED5-0929-4322-A2EB-1E296600D124}" type="presOf" srcId="{7EB11093-8D2D-4289-8FA2-2BCFCE8982F0}" destId="{7D14FF06-09BB-4B3B-99DA-78A681CDB8F8}" srcOrd="0" destOrd="0" presId="urn:microsoft.com/office/officeart/2005/8/layout/hProcess9"/>
    <dgm:cxn modelId="{3AFD105B-2A34-4947-B8F2-5E09D4115E54}" type="presOf" srcId="{237FDCB4-52BB-4954-9A78-899C1AFEFFD4}" destId="{F03B77F8-4FB4-43CD-95D3-E0C7C0111345}" srcOrd="0" destOrd="0" presId="urn:microsoft.com/office/officeart/2005/8/layout/hProcess9"/>
    <dgm:cxn modelId="{C4522634-C382-4C7A-A2C7-385DEFA56A6B}" type="presOf" srcId="{A1FF8A7E-5EFA-48AA-86AC-B661826F1499}" destId="{556095B4-30D8-4DB4-9CD8-E2C47C9F9F51}" srcOrd="0" destOrd="0" presId="urn:microsoft.com/office/officeart/2005/8/layout/hProcess9"/>
    <dgm:cxn modelId="{C48DE7BF-1D93-490C-9607-885A61E2ABE8}" srcId="{A1FF8A7E-5EFA-48AA-86AC-B661826F1499}" destId="{2A400519-4085-4383-BE42-CED904F88E6D}" srcOrd="3" destOrd="0" parTransId="{C703472D-E6D6-433A-815E-F11A9CF35E0D}" sibTransId="{638471AB-3606-4086-9EB7-9B1C8B0D65E1}"/>
    <dgm:cxn modelId="{BFDA4555-51AC-44AE-B396-C686498FF019}" type="presParOf" srcId="{556095B4-30D8-4DB4-9CD8-E2C47C9F9F51}" destId="{AB4D42EA-B0EC-499E-8A5F-A604FA8CB038}" srcOrd="0" destOrd="0" presId="urn:microsoft.com/office/officeart/2005/8/layout/hProcess9"/>
    <dgm:cxn modelId="{AABB5BBC-46F2-4BFF-B1D4-A569AEB59FBD}" type="presParOf" srcId="{556095B4-30D8-4DB4-9CD8-E2C47C9F9F51}" destId="{4649EDC4-5D14-4C09-9476-3A3BB9EF2030}" srcOrd="1" destOrd="0" presId="urn:microsoft.com/office/officeart/2005/8/layout/hProcess9"/>
    <dgm:cxn modelId="{4F2EEB0C-46EB-437F-B782-F92B364CDCCD}" type="presParOf" srcId="{4649EDC4-5D14-4C09-9476-3A3BB9EF2030}" destId="{BE4251D2-D1B1-4F1F-8AE4-CA39F9EC1CAE}" srcOrd="0" destOrd="0" presId="urn:microsoft.com/office/officeart/2005/8/layout/hProcess9"/>
    <dgm:cxn modelId="{7F8BF395-72B3-4202-85F7-DE79C983307F}" type="presParOf" srcId="{4649EDC4-5D14-4C09-9476-3A3BB9EF2030}" destId="{6ABBE4BB-7582-4627-8D64-E13C07B3D4C5}" srcOrd="1" destOrd="0" presId="urn:microsoft.com/office/officeart/2005/8/layout/hProcess9"/>
    <dgm:cxn modelId="{82112CC0-4F83-4C54-9CA7-ACE86E8925D7}" type="presParOf" srcId="{4649EDC4-5D14-4C09-9476-3A3BB9EF2030}" destId="{DB66C9EE-1A8E-4CBA-86B2-88926F9AFA82}" srcOrd="2" destOrd="0" presId="urn:microsoft.com/office/officeart/2005/8/layout/hProcess9"/>
    <dgm:cxn modelId="{F320318C-078D-4AB3-8ED4-535F45774208}" type="presParOf" srcId="{4649EDC4-5D14-4C09-9476-3A3BB9EF2030}" destId="{E804A52A-69CB-4182-8E2E-BA31E616E533}" srcOrd="3" destOrd="0" presId="urn:microsoft.com/office/officeart/2005/8/layout/hProcess9"/>
    <dgm:cxn modelId="{CFA45FB9-7FF3-42BC-82FC-0E50CE130732}" type="presParOf" srcId="{4649EDC4-5D14-4C09-9476-3A3BB9EF2030}" destId="{F03B77F8-4FB4-43CD-95D3-E0C7C0111345}" srcOrd="4" destOrd="0" presId="urn:microsoft.com/office/officeart/2005/8/layout/hProcess9"/>
    <dgm:cxn modelId="{5EE9D83A-CC2E-432E-B4A3-E08036825B8C}" type="presParOf" srcId="{4649EDC4-5D14-4C09-9476-3A3BB9EF2030}" destId="{18E59059-885B-4165-8143-992D17C3D34D}" srcOrd="5" destOrd="0" presId="urn:microsoft.com/office/officeart/2005/8/layout/hProcess9"/>
    <dgm:cxn modelId="{96F43DDD-89E1-4A07-8B22-C6B783A1CC83}" type="presParOf" srcId="{4649EDC4-5D14-4C09-9476-3A3BB9EF2030}" destId="{5803B8D4-E8C5-44A7-A480-AD03EF55A178}" srcOrd="6" destOrd="0" presId="urn:microsoft.com/office/officeart/2005/8/layout/hProcess9"/>
    <dgm:cxn modelId="{4803CDED-0D24-460A-AF10-6CCF6ECEFEF9}" type="presParOf" srcId="{4649EDC4-5D14-4C09-9476-3A3BB9EF2030}" destId="{4FFF94B0-E557-43F4-AB28-CD0DE58FE766}" srcOrd="7" destOrd="0" presId="urn:microsoft.com/office/officeart/2005/8/layout/hProcess9"/>
    <dgm:cxn modelId="{4C01EE97-F2F1-4837-9B90-C4060C985DC1}" type="presParOf" srcId="{4649EDC4-5D14-4C09-9476-3A3BB9EF2030}" destId="{7D14FF06-09BB-4B3B-99DA-78A681CDB8F8}"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C7965-DCE7-4D46-847A-213C3677166C}" type="doc">
      <dgm:prSet loTypeId="urn:microsoft.com/office/officeart/2005/8/layout/gear1" loCatId="cycle" qsTypeId="urn:microsoft.com/office/officeart/2005/8/quickstyle/simple1" qsCatId="simple" csTypeId="urn:microsoft.com/office/officeart/2005/8/colors/colorful5" csCatId="colorful" phldr="1"/>
      <dgm:spPr/>
    </dgm:pt>
    <dgm:pt modelId="{991E164E-50EF-4997-9620-DBA5672A8537}">
      <dgm:prSet phldrT="[Texto]"/>
      <dgm:spPr/>
      <dgm:t>
        <a:bodyPr/>
        <a:lstStyle/>
        <a:p>
          <a:r>
            <a:rPr lang="es-CL" dirty="0" smtClean="0"/>
            <a:t>Mayores</a:t>
          </a:r>
          <a:endParaRPr lang="en-US" dirty="0"/>
        </a:p>
      </dgm:t>
    </dgm:pt>
    <dgm:pt modelId="{3899B575-46FB-4260-8032-7680559BC689}" type="parTrans" cxnId="{8AC04E69-EE4E-4809-8517-8CC6F1C91E59}">
      <dgm:prSet/>
      <dgm:spPr/>
      <dgm:t>
        <a:bodyPr/>
        <a:lstStyle/>
        <a:p>
          <a:endParaRPr lang="en-US"/>
        </a:p>
      </dgm:t>
    </dgm:pt>
    <dgm:pt modelId="{700C3005-DA26-4729-B353-AFA31A5C21EF}" type="sibTrans" cxnId="{8AC04E69-EE4E-4809-8517-8CC6F1C91E59}">
      <dgm:prSet/>
      <dgm:spPr/>
      <dgm:t>
        <a:bodyPr/>
        <a:lstStyle/>
        <a:p>
          <a:endParaRPr lang="en-US"/>
        </a:p>
      </dgm:t>
    </dgm:pt>
    <dgm:pt modelId="{1A915160-F6C8-4B02-A1D0-482E88A0AE3B}">
      <dgm:prSet phldrT="[Texto]"/>
      <dgm:spPr/>
      <dgm:t>
        <a:bodyPr/>
        <a:lstStyle/>
        <a:p>
          <a:r>
            <a:rPr lang="es-CL" dirty="0" smtClean="0"/>
            <a:t>Asientos</a:t>
          </a:r>
          <a:endParaRPr lang="en-US" dirty="0"/>
        </a:p>
      </dgm:t>
    </dgm:pt>
    <dgm:pt modelId="{44BEDEFB-764B-4927-941E-6EF5168274A4}" type="parTrans" cxnId="{F610E49D-39E6-4FF3-BD05-145653E62826}">
      <dgm:prSet/>
      <dgm:spPr/>
      <dgm:t>
        <a:bodyPr/>
        <a:lstStyle/>
        <a:p>
          <a:endParaRPr lang="en-US"/>
        </a:p>
      </dgm:t>
    </dgm:pt>
    <dgm:pt modelId="{2CE432F5-BF1E-41E0-9C86-C8A9E90EDEB3}" type="sibTrans" cxnId="{F610E49D-39E6-4FF3-BD05-145653E62826}">
      <dgm:prSet/>
      <dgm:spPr/>
      <dgm:t>
        <a:bodyPr/>
        <a:lstStyle/>
        <a:p>
          <a:endParaRPr lang="en-US"/>
        </a:p>
      </dgm:t>
    </dgm:pt>
    <dgm:pt modelId="{2356C86B-1DC1-456E-9D2F-D907BC422CD1}">
      <dgm:prSet phldrT="[Texto]"/>
      <dgm:spPr/>
      <dgm:t>
        <a:bodyPr/>
        <a:lstStyle/>
        <a:p>
          <a:pPr algn="ctr"/>
          <a:r>
            <a:rPr lang="es-CL" dirty="0" smtClean="0"/>
            <a:t>Movimientos</a:t>
          </a:r>
          <a:endParaRPr lang="en-US" dirty="0"/>
        </a:p>
      </dgm:t>
    </dgm:pt>
    <dgm:pt modelId="{86561AB0-46C4-4467-BD38-5D419C7AD7C8}" type="sibTrans" cxnId="{424FF9A5-3CA8-4A69-B866-66B55C69C00A}">
      <dgm:prSet/>
      <dgm:spPr/>
      <dgm:t>
        <a:bodyPr/>
        <a:lstStyle/>
        <a:p>
          <a:endParaRPr lang="en-US"/>
        </a:p>
      </dgm:t>
    </dgm:pt>
    <dgm:pt modelId="{483FAB0C-C841-4D2A-B617-C8BFED7B8D53}" type="parTrans" cxnId="{424FF9A5-3CA8-4A69-B866-66B55C69C00A}">
      <dgm:prSet/>
      <dgm:spPr/>
      <dgm:t>
        <a:bodyPr/>
        <a:lstStyle/>
        <a:p>
          <a:endParaRPr lang="en-US"/>
        </a:p>
      </dgm:t>
    </dgm:pt>
    <dgm:pt modelId="{514E7993-7C07-4403-B12F-8FBB1A828AE5}" type="pres">
      <dgm:prSet presAssocID="{658C7965-DCE7-4D46-847A-213C3677166C}" presName="composite" presStyleCnt="0">
        <dgm:presLayoutVars>
          <dgm:chMax val="3"/>
          <dgm:animLvl val="lvl"/>
          <dgm:resizeHandles val="exact"/>
        </dgm:presLayoutVars>
      </dgm:prSet>
      <dgm:spPr/>
    </dgm:pt>
    <dgm:pt modelId="{C8B86088-A8EF-45DA-A41B-C2F6CBEF11D2}" type="pres">
      <dgm:prSet presAssocID="{2356C86B-1DC1-456E-9D2F-D907BC422CD1}" presName="gear1" presStyleLbl="node1" presStyleIdx="0" presStyleCnt="3" custLinFactNeighborX="-2189" custLinFactNeighborY="5827">
        <dgm:presLayoutVars>
          <dgm:chMax val="1"/>
          <dgm:bulletEnabled val="1"/>
        </dgm:presLayoutVars>
      </dgm:prSet>
      <dgm:spPr/>
      <dgm:t>
        <a:bodyPr/>
        <a:lstStyle/>
        <a:p>
          <a:endParaRPr lang="en-US"/>
        </a:p>
      </dgm:t>
    </dgm:pt>
    <dgm:pt modelId="{503A037B-3196-4C85-A999-79DF6AE3B069}" type="pres">
      <dgm:prSet presAssocID="{2356C86B-1DC1-456E-9D2F-D907BC422CD1}" presName="gear1srcNode" presStyleLbl="node1" presStyleIdx="0" presStyleCnt="3"/>
      <dgm:spPr/>
      <dgm:t>
        <a:bodyPr/>
        <a:lstStyle/>
        <a:p>
          <a:endParaRPr lang="es-CL"/>
        </a:p>
      </dgm:t>
    </dgm:pt>
    <dgm:pt modelId="{3269DA27-7864-4C33-A1EC-2417A5D9C247}" type="pres">
      <dgm:prSet presAssocID="{2356C86B-1DC1-456E-9D2F-D907BC422CD1}" presName="gear1dstNode" presStyleLbl="node1" presStyleIdx="0" presStyleCnt="3"/>
      <dgm:spPr/>
      <dgm:t>
        <a:bodyPr/>
        <a:lstStyle/>
        <a:p>
          <a:endParaRPr lang="es-CL"/>
        </a:p>
      </dgm:t>
    </dgm:pt>
    <dgm:pt modelId="{963C7164-F032-4DDD-B11D-847F9472DCAF}" type="pres">
      <dgm:prSet presAssocID="{991E164E-50EF-4997-9620-DBA5672A8537}" presName="gear2" presStyleLbl="node1" presStyleIdx="1" presStyleCnt="3" custScaleY="94497" custLinFactNeighborX="7481" custLinFactNeighborY="-4941">
        <dgm:presLayoutVars>
          <dgm:chMax val="1"/>
          <dgm:bulletEnabled val="1"/>
        </dgm:presLayoutVars>
      </dgm:prSet>
      <dgm:spPr/>
      <dgm:t>
        <a:bodyPr/>
        <a:lstStyle/>
        <a:p>
          <a:endParaRPr lang="en-US"/>
        </a:p>
      </dgm:t>
    </dgm:pt>
    <dgm:pt modelId="{FD6260F9-A71E-48B0-B226-9E62B5B5D19E}" type="pres">
      <dgm:prSet presAssocID="{991E164E-50EF-4997-9620-DBA5672A8537}" presName="gear2srcNode" presStyleLbl="node1" presStyleIdx="1" presStyleCnt="3"/>
      <dgm:spPr/>
      <dgm:t>
        <a:bodyPr/>
        <a:lstStyle/>
        <a:p>
          <a:endParaRPr lang="es-CL"/>
        </a:p>
      </dgm:t>
    </dgm:pt>
    <dgm:pt modelId="{FBB85D83-0197-4727-B609-D928A313ED73}" type="pres">
      <dgm:prSet presAssocID="{991E164E-50EF-4997-9620-DBA5672A8537}" presName="gear2dstNode" presStyleLbl="node1" presStyleIdx="1" presStyleCnt="3"/>
      <dgm:spPr/>
      <dgm:t>
        <a:bodyPr/>
        <a:lstStyle/>
        <a:p>
          <a:endParaRPr lang="es-CL"/>
        </a:p>
      </dgm:t>
    </dgm:pt>
    <dgm:pt modelId="{09D95A52-1E3B-411F-B9C6-BDE40CEB3865}" type="pres">
      <dgm:prSet presAssocID="{1A915160-F6C8-4B02-A1D0-482E88A0AE3B}" presName="gear3" presStyleLbl="node1" presStyleIdx="2" presStyleCnt="3"/>
      <dgm:spPr/>
      <dgm:t>
        <a:bodyPr/>
        <a:lstStyle/>
        <a:p>
          <a:endParaRPr lang="en-US"/>
        </a:p>
      </dgm:t>
    </dgm:pt>
    <dgm:pt modelId="{3E826D57-34AE-4B07-843E-512F180279F7}" type="pres">
      <dgm:prSet presAssocID="{1A915160-F6C8-4B02-A1D0-482E88A0AE3B}" presName="gear3tx" presStyleLbl="node1" presStyleIdx="2" presStyleCnt="3">
        <dgm:presLayoutVars>
          <dgm:chMax val="1"/>
          <dgm:bulletEnabled val="1"/>
        </dgm:presLayoutVars>
      </dgm:prSet>
      <dgm:spPr/>
      <dgm:t>
        <a:bodyPr/>
        <a:lstStyle/>
        <a:p>
          <a:endParaRPr lang="en-US"/>
        </a:p>
      </dgm:t>
    </dgm:pt>
    <dgm:pt modelId="{1844B8F7-2DD6-4527-804D-9646AC6B55E5}" type="pres">
      <dgm:prSet presAssocID="{1A915160-F6C8-4B02-A1D0-482E88A0AE3B}" presName="gear3srcNode" presStyleLbl="node1" presStyleIdx="2" presStyleCnt="3"/>
      <dgm:spPr/>
      <dgm:t>
        <a:bodyPr/>
        <a:lstStyle/>
        <a:p>
          <a:endParaRPr lang="es-CL"/>
        </a:p>
      </dgm:t>
    </dgm:pt>
    <dgm:pt modelId="{D3E7386F-F74B-49FD-BC1F-A083A66B0C9F}" type="pres">
      <dgm:prSet presAssocID="{1A915160-F6C8-4B02-A1D0-482E88A0AE3B}" presName="gear3dstNode" presStyleLbl="node1" presStyleIdx="2" presStyleCnt="3"/>
      <dgm:spPr/>
      <dgm:t>
        <a:bodyPr/>
        <a:lstStyle/>
        <a:p>
          <a:endParaRPr lang="es-CL"/>
        </a:p>
      </dgm:t>
    </dgm:pt>
    <dgm:pt modelId="{1F97C817-0986-4E4C-A7B5-E78939ADAD10}" type="pres">
      <dgm:prSet presAssocID="{86561AB0-46C4-4467-BD38-5D419C7AD7C8}" presName="connector1" presStyleLbl="sibTrans2D1" presStyleIdx="0" presStyleCnt="3"/>
      <dgm:spPr/>
      <dgm:t>
        <a:bodyPr/>
        <a:lstStyle/>
        <a:p>
          <a:endParaRPr lang="es-CL"/>
        </a:p>
      </dgm:t>
    </dgm:pt>
    <dgm:pt modelId="{EEE30A16-C9DD-48E4-A697-98A8ED43D305}" type="pres">
      <dgm:prSet presAssocID="{700C3005-DA26-4729-B353-AFA31A5C21EF}" presName="connector2" presStyleLbl="sibTrans2D1" presStyleIdx="1" presStyleCnt="3"/>
      <dgm:spPr/>
      <dgm:t>
        <a:bodyPr/>
        <a:lstStyle/>
        <a:p>
          <a:endParaRPr lang="es-CL"/>
        </a:p>
      </dgm:t>
    </dgm:pt>
    <dgm:pt modelId="{6C16299C-BA99-46FB-868C-890A2B466B15}" type="pres">
      <dgm:prSet presAssocID="{2CE432F5-BF1E-41E0-9C86-C8A9E90EDEB3}" presName="connector3" presStyleLbl="sibTrans2D1" presStyleIdx="2" presStyleCnt="3"/>
      <dgm:spPr/>
      <dgm:t>
        <a:bodyPr/>
        <a:lstStyle/>
        <a:p>
          <a:endParaRPr lang="es-CL"/>
        </a:p>
      </dgm:t>
    </dgm:pt>
  </dgm:ptLst>
  <dgm:cxnLst>
    <dgm:cxn modelId="{8AC04E69-EE4E-4809-8517-8CC6F1C91E59}" srcId="{658C7965-DCE7-4D46-847A-213C3677166C}" destId="{991E164E-50EF-4997-9620-DBA5672A8537}" srcOrd="1" destOrd="0" parTransId="{3899B575-46FB-4260-8032-7680559BC689}" sibTransId="{700C3005-DA26-4729-B353-AFA31A5C21EF}"/>
    <dgm:cxn modelId="{F610E49D-39E6-4FF3-BD05-145653E62826}" srcId="{658C7965-DCE7-4D46-847A-213C3677166C}" destId="{1A915160-F6C8-4B02-A1D0-482E88A0AE3B}" srcOrd="2" destOrd="0" parTransId="{44BEDEFB-764B-4927-941E-6EF5168274A4}" sibTransId="{2CE432F5-BF1E-41E0-9C86-C8A9E90EDEB3}"/>
    <dgm:cxn modelId="{D6BB4413-CBE6-4092-9994-B7BFB82244F1}" type="presOf" srcId="{700C3005-DA26-4729-B353-AFA31A5C21EF}" destId="{EEE30A16-C9DD-48E4-A697-98A8ED43D305}" srcOrd="0" destOrd="0" presId="urn:microsoft.com/office/officeart/2005/8/layout/gear1"/>
    <dgm:cxn modelId="{21B03AD1-2F6E-4D76-891E-0D5522446607}" type="presOf" srcId="{2CE432F5-BF1E-41E0-9C86-C8A9E90EDEB3}" destId="{6C16299C-BA99-46FB-868C-890A2B466B15}" srcOrd="0" destOrd="0" presId="urn:microsoft.com/office/officeart/2005/8/layout/gear1"/>
    <dgm:cxn modelId="{B71855D8-DCDA-4A40-A9B4-74395D280574}" type="presOf" srcId="{86561AB0-46C4-4467-BD38-5D419C7AD7C8}" destId="{1F97C817-0986-4E4C-A7B5-E78939ADAD10}" srcOrd="0" destOrd="0" presId="urn:microsoft.com/office/officeart/2005/8/layout/gear1"/>
    <dgm:cxn modelId="{A0699E47-C29A-47A7-B02C-8E25CF1EF44A}" type="presOf" srcId="{2356C86B-1DC1-456E-9D2F-D907BC422CD1}" destId="{C8B86088-A8EF-45DA-A41B-C2F6CBEF11D2}" srcOrd="0" destOrd="0" presId="urn:microsoft.com/office/officeart/2005/8/layout/gear1"/>
    <dgm:cxn modelId="{1D435890-659A-431F-816F-CC88DFBBF23C}" type="presOf" srcId="{1A915160-F6C8-4B02-A1D0-482E88A0AE3B}" destId="{3E826D57-34AE-4B07-843E-512F180279F7}" srcOrd="1" destOrd="0" presId="urn:microsoft.com/office/officeart/2005/8/layout/gear1"/>
    <dgm:cxn modelId="{D642C088-703E-4491-B474-E851DB161E79}" type="presOf" srcId="{991E164E-50EF-4997-9620-DBA5672A8537}" destId="{FBB85D83-0197-4727-B609-D928A313ED73}" srcOrd="2" destOrd="0" presId="urn:microsoft.com/office/officeart/2005/8/layout/gear1"/>
    <dgm:cxn modelId="{4C198E8B-3338-433F-89C8-79506C3EA883}" type="presOf" srcId="{1A915160-F6C8-4B02-A1D0-482E88A0AE3B}" destId="{D3E7386F-F74B-49FD-BC1F-A083A66B0C9F}" srcOrd="3" destOrd="0" presId="urn:microsoft.com/office/officeart/2005/8/layout/gear1"/>
    <dgm:cxn modelId="{AC4C1091-BB97-4BA9-AC2D-94C9EFF914B9}" type="presOf" srcId="{1A915160-F6C8-4B02-A1D0-482E88A0AE3B}" destId="{1844B8F7-2DD6-4527-804D-9646AC6B55E5}" srcOrd="2" destOrd="0" presId="urn:microsoft.com/office/officeart/2005/8/layout/gear1"/>
    <dgm:cxn modelId="{FAA507A3-A070-48EC-A943-1D0E6F06E36C}" type="presOf" srcId="{2356C86B-1DC1-456E-9D2F-D907BC422CD1}" destId="{503A037B-3196-4C85-A999-79DF6AE3B069}" srcOrd="1" destOrd="0" presId="urn:microsoft.com/office/officeart/2005/8/layout/gear1"/>
    <dgm:cxn modelId="{BBA6C367-567D-4FCE-82A5-D04810BF1888}" type="presOf" srcId="{1A915160-F6C8-4B02-A1D0-482E88A0AE3B}" destId="{09D95A52-1E3B-411F-B9C6-BDE40CEB3865}" srcOrd="0" destOrd="0" presId="urn:microsoft.com/office/officeart/2005/8/layout/gear1"/>
    <dgm:cxn modelId="{E7B26176-C927-49BF-8465-96E38E74A14F}" type="presOf" srcId="{991E164E-50EF-4997-9620-DBA5672A8537}" destId="{963C7164-F032-4DDD-B11D-847F9472DCAF}" srcOrd="0" destOrd="0" presId="urn:microsoft.com/office/officeart/2005/8/layout/gear1"/>
    <dgm:cxn modelId="{3DF4AE0D-C66A-40A5-A9BD-E6BB51973102}" type="presOf" srcId="{991E164E-50EF-4997-9620-DBA5672A8537}" destId="{FD6260F9-A71E-48B0-B226-9E62B5B5D19E}" srcOrd="1" destOrd="0" presId="urn:microsoft.com/office/officeart/2005/8/layout/gear1"/>
    <dgm:cxn modelId="{8A4DE642-C4D2-4E98-8C30-906965C51292}" type="presOf" srcId="{658C7965-DCE7-4D46-847A-213C3677166C}" destId="{514E7993-7C07-4403-B12F-8FBB1A828AE5}" srcOrd="0" destOrd="0" presId="urn:microsoft.com/office/officeart/2005/8/layout/gear1"/>
    <dgm:cxn modelId="{424FF9A5-3CA8-4A69-B866-66B55C69C00A}" srcId="{658C7965-DCE7-4D46-847A-213C3677166C}" destId="{2356C86B-1DC1-456E-9D2F-D907BC422CD1}" srcOrd="0" destOrd="0" parTransId="{483FAB0C-C841-4D2A-B617-C8BFED7B8D53}" sibTransId="{86561AB0-46C4-4467-BD38-5D419C7AD7C8}"/>
    <dgm:cxn modelId="{AF0E00BD-F2BE-4F74-B05D-92B25108F699}" type="presOf" srcId="{2356C86B-1DC1-456E-9D2F-D907BC422CD1}" destId="{3269DA27-7864-4C33-A1EC-2417A5D9C247}" srcOrd="2" destOrd="0" presId="urn:microsoft.com/office/officeart/2005/8/layout/gear1"/>
    <dgm:cxn modelId="{4250F604-D2B7-4558-8B37-386D2C57F0F7}" type="presParOf" srcId="{514E7993-7C07-4403-B12F-8FBB1A828AE5}" destId="{C8B86088-A8EF-45DA-A41B-C2F6CBEF11D2}" srcOrd="0" destOrd="0" presId="urn:microsoft.com/office/officeart/2005/8/layout/gear1"/>
    <dgm:cxn modelId="{18C88319-AE2F-4F13-ADE6-8F6995278A6D}" type="presParOf" srcId="{514E7993-7C07-4403-B12F-8FBB1A828AE5}" destId="{503A037B-3196-4C85-A999-79DF6AE3B069}" srcOrd="1" destOrd="0" presId="urn:microsoft.com/office/officeart/2005/8/layout/gear1"/>
    <dgm:cxn modelId="{83D14442-7628-4E12-8054-46AEBA3B70A8}" type="presParOf" srcId="{514E7993-7C07-4403-B12F-8FBB1A828AE5}" destId="{3269DA27-7864-4C33-A1EC-2417A5D9C247}" srcOrd="2" destOrd="0" presId="urn:microsoft.com/office/officeart/2005/8/layout/gear1"/>
    <dgm:cxn modelId="{4D313CE4-0650-48C5-9774-27D10C525F15}" type="presParOf" srcId="{514E7993-7C07-4403-B12F-8FBB1A828AE5}" destId="{963C7164-F032-4DDD-B11D-847F9472DCAF}" srcOrd="3" destOrd="0" presId="urn:microsoft.com/office/officeart/2005/8/layout/gear1"/>
    <dgm:cxn modelId="{81561F3A-F793-4FB9-B14E-96B427E7120B}" type="presParOf" srcId="{514E7993-7C07-4403-B12F-8FBB1A828AE5}" destId="{FD6260F9-A71E-48B0-B226-9E62B5B5D19E}" srcOrd="4" destOrd="0" presId="urn:microsoft.com/office/officeart/2005/8/layout/gear1"/>
    <dgm:cxn modelId="{6668D896-8EE2-4395-AA23-607B3C8FBC77}" type="presParOf" srcId="{514E7993-7C07-4403-B12F-8FBB1A828AE5}" destId="{FBB85D83-0197-4727-B609-D928A313ED73}" srcOrd="5" destOrd="0" presId="urn:microsoft.com/office/officeart/2005/8/layout/gear1"/>
    <dgm:cxn modelId="{4AB7B9DB-8C3E-4CC6-A5CF-614514A8DABE}" type="presParOf" srcId="{514E7993-7C07-4403-B12F-8FBB1A828AE5}" destId="{09D95A52-1E3B-411F-B9C6-BDE40CEB3865}" srcOrd="6" destOrd="0" presId="urn:microsoft.com/office/officeart/2005/8/layout/gear1"/>
    <dgm:cxn modelId="{4497262A-6035-447A-A04A-1901655EE761}" type="presParOf" srcId="{514E7993-7C07-4403-B12F-8FBB1A828AE5}" destId="{3E826D57-34AE-4B07-843E-512F180279F7}" srcOrd="7" destOrd="0" presId="urn:microsoft.com/office/officeart/2005/8/layout/gear1"/>
    <dgm:cxn modelId="{F279CDC7-0450-410C-B65A-DBC6EAD6B342}" type="presParOf" srcId="{514E7993-7C07-4403-B12F-8FBB1A828AE5}" destId="{1844B8F7-2DD6-4527-804D-9646AC6B55E5}" srcOrd="8" destOrd="0" presId="urn:microsoft.com/office/officeart/2005/8/layout/gear1"/>
    <dgm:cxn modelId="{6CA57283-EFA4-40C4-9D01-D34E99EA20FD}" type="presParOf" srcId="{514E7993-7C07-4403-B12F-8FBB1A828AE5}" destId="{D3E7386F-F74B-49FD-BC1F-A083A66B0C9F}" srcOrd="9" destOrd="0" presId="urn:microsoft.com/office/officeart/2005/8/layout/gear1"/>
    <dgm:cxn modelId="{195453E4-60AF-4194-AB93-5947604A3A34}" type="presParOf" srcId="{514E7993-7C07-4403-B12F-8FBB1A828AE5}" destId="{1F97C817-0986-4E4C-A7B5-E78939ADAD10}" srcOrd="10" destOrd="0" presId="urn:microsoft.com/office/officeart/2005/8/layout/gear1"/>
    <dgm:cxn modelId="{E52F24CC-D9EE-4C87-9DCB-A10E15CFC1A9}" type="presParOf" srcId="{514E7993-7C07-4403-B12F-8FBB1A828AE5}" destId="{EEE30A16-C9DD-48E4-A697-98A8ED43D305}" srcOrd="11" destOrd="0" presId="urn:microsoft.com/office/officeart/2005/8/layout/gear1"/>
    <dgm:cxn modelId="{D31FF839-1069-40FE-947F-92CD1877CEF8}" type="presParOf" srcId="{514E7993-7C07-4403-B12F-8FBB1A828AE5}" destId="{6C16299C-BA99-46FB-868C-890A2B466B15}"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89645D-B3AF-4BE3-AD6E-F2F5E3A78967}"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CL"/>
        </a:p>
      </dgm:t>
    </dgm:pt>
    <dgm:pt modelId="{BC3A320E-CA60-4CF3-A554-138542BBD136}">
      <dgm:prSet phldrT="[Texto]"/>
      <dgm:spPr>
        <a:solidFill>
          <a:srgbClr val="00B050"/>
        </a:solidFill>
      </dgm:spPr>
      <dgm:t>
        <a:bodyPr/>
        <a:lstStyle/>
        <a:p>
          <a:r>
            <a:rPr lang="es-CL" dirty="0"/>
            <a:t>Gestión del Alcance</a:t>
          </a:r>
        </a:p>
      </dgm:t>
    </dgm:pt>
    <dgm:pt modelId="{973304D2-82F1-432D-AA68-259626B5BE8D}" type="parTrans" cxnId="{4E97439E-0761-4F9C-B400-43202FAA5AB6}">
      <dgm:prSet/>
      <dgm:spPr/>
      <dgm:t>
        <a:bodyPr/>
        <a:lstStyle/>
        <a:p>
          <a:endParaRPr lang="es-CL"/>
        </a:p>
      </dgm:t>
    </dgm:pt>
    <dgm:pt modelId="{8293660B-CACE-44D7-AA15-172C8154397F}" type="sibTrans" cxnId="{4E97439E-0761-4F9C-B400-43202FAA5AB6}">
      <dgm:prSet/>
      <dgm:spPr/>
      <dgm:t>
        <a:bodyPr/>
        <a:lstStyle/>
        <a:p>
          <a:endParaRPr lang="es-CL"/>
        </a:p>
      </dgm:t>
    </dgm:pt>
    <dgm:pt modelId="{F6AEB5A7-8B0B-4588-94EA-8D249E995ACB}">
      <dgm:prSet phldrT="[Texto]"/>
      <dgm:spPr>
        <a:solidFill>
          <a:srgbClr val="00B050"/>
        </a:solidFill>
      </dgm:spPr>
      <dgm:t>
        <a:bodyPr/>
        <a:lstStyle/>
        <a:p>
          <a:r>
            <a:rPr lang="es-CL" dirty="0"/>
            <a:t>Gestión del Tiempo</a:t>
          </a:r>
        </a:p>
      </dgm:t>
    </dgm:pt>
    <dgm:pt modelId="{C238F769-4C13-4553-9FEE-7DB518574F7F}" type="parTrans" cxnId="{75D64492-47F0-4B69-B8A4-E766E1F3A5BC}">
      <dgm:prSet/>
      <dgm:spPr/>
      <dgm:t>
        <a:bodyPr/>
        <a:lstStyle/>
        <a:p>
          <a:endParaRPr lang="es-CL"/>
        </a:p>
      </dgm:t>
    </dgm:pt>
    <dgm:pt modelId="{9DFF20E2-0C06-4981-9180-673F1EFA4D33}" type="sibTrans" cxnId="{75D64492-47F0-4B69-B8A4-E766E1F3A5BC}">
      <dgm:prSet/>
      <dgm:spPr/>
      <dgm:t>
        <a:bodyPr/>
        <a:lstStyle/>
        <a:p>
          <a:endParaRPr lang="es-CL"/>
        </a:p>
      </dgm:t>
    </dgm:pt>
    <dgm:pt modelId="{BDE9A2AF-68C3-4C94-BB69-EB1415B8E764}">
      <dgm:prSet/>
      <dgm:spPr>
        <a:solidFill>
          <a:srgbClr val="00B050"/>
        </a:solidFill>
      </dgm:spPr>
      <dgm:t>
        <a:bodyPr/>
        <a:lstStyle/>
        <a:p>
          <a:r>
            <a:rPr lang="es-CL"/>
            <a:t>Gestión de la Calidad</a:t>
          </a:r>
        </a:p>
      </dgm:t>
    </dgm:pt>
    <dgm:pt modelId="{D528A1CF-6E72-441F-BAAF-9991E41764F5}" type="parTrans" cxnId="{8263A230-17A9-4ABF-8645-54768E22B029}">
      <dgm:prSet/>
      <dgm:spPr/>
      <dgm:t>
        <a:bodyPr/>
        <a:lstStyle/>
        <a:p>
          <a:endParaRPr lang="es-CL"/>
        </a:p>
      </dgm:t>
    </dgm:pt>
    <dgm:pt modelId="{8133D3ED-CA2E-4A01-B4EF-F4A2AD203535}" type="sibTrans" cxnId="{8263A230-17A9-4ABF-8645-54768E22B029}">
      <dgm:prSet/>
      <dgm:spPr/>
      <dgm:t>
        <a:bodyPr/>
        <a:lstStyle/>
        <a:p>
          <a:endParaRPr lang="es-CL"/>
        </a:p>
      </dgm:t>
    </dgm:pt>
    <dgm:pt modelId="{1BFF34AA-22F4-4FDC-91A0-FA1C4A952FBF}">
      <dgm:prSet/>
      <dgm:spPr>
        <a:solidFill>
          <a:srgbClr val="00B050"/>
        </a:solidFill>
      </dgm:spPr>
      <dgm:t>
        <a:bodyPr/>
        <a:lstStyle/>
        <a:p>
          <a:r>
            <a:rPr lang="es-CL" smtClean="0"/>
            <a:t>Gestion </a:t>
          </a:r>
          <a:r>
            <a:rPr lang="es-CL" dirty="0"/>
            <a:t>de los Recursos Humanos</a:t>
          </a:r>
        </a:p>
      </dgm:t>
    </dgm:pt>
    <dgm:pt modelId="{72540063-50BD-4301-8838-B4875DC943A9}" type="parTrans" cxnId="{6B4DCD16-E7F9-4401-B8C3-5A6721A0EA33}">
      <dgm:prSet/>
      <dgm:spPr/>
      <dgm:t>
        <a:bodyPr/>
        <a:lstStyle/>
        <a:p>
          <a:endParaRPr lang="es-CL"/>
        </a:p>
      </dgm:t>
    </dgm:pt>
    <dgm:pt modelId="{97023A9C-F5F4-4274-AE2C-2BB45231B61C}" type="sibTrans" cxnId="{6B4DCD16-E7F9-4401-B8C3-5A6721A0EA33}">
      <dgm:prSet/>
      <dgm:spPr/>
      <dgm:t>
        <a:bodyPr/>
        <a:lstStyle/>
        <a:p>
          <a:endParaRPr lang="es-CL"/>
        </a:p>
      </dgm:t>
    </dgm:pt>
    <dgm:pt modelId="{352E1E25-1D60-4A97-95B7-466E383E498C}">
      <dgm:prSet/>
      <dgm:spPr>
        <a:solidFill>
          <a:srgbClr val="00B050"/>
        </a:solidFill>
      </dgm:spPr>
      <dgm:t>
        <a:bodyPr/>
        <a:lstStyle/>
        <a:p>
          <a:r>
            <a:rPr lang="es-CL" dirty="0"/>
            <a:t>Administración de Comunicaciones del Proyecto</a:t>
          </a:r>
        </a:p>
      </dgm:t>
    </dgm:pt>
    <dgm:pt modelId="{2A5126CF-763C-4E27-A197-624F8CDA013F}" type="parTrans" cxnId="{9C9D5028-E7DB-4222-8A4D-28FC823595CA}">
      <dgm:prSet/>
      <dgm:spPr/>
      <dgm:t>
        <a:bodyPr/>
        <a:lstStyle/>
        <a:p>
          <a:endParaRPr lang="es-CL"/>
        </a:p>
      </dgm:t>
    </dgm:pt>
    <dgm:pt modelId="{D98C6678-FCFA-47FF-AF5C-7C6CC61A0710}" type="sibTrans" cxnId="{9C9D5028-E7DB-4222-8A4D-28FC823595CA}">
      <dgm:prSet/>
      <dgm:spPr/>
      <dgm:t>
        <a:bodyPr/>
        <a:lstStyle/>
        <a:p>
          <a:endParaRPr lang="es-CL"/>
        </a:p>
      </dgm:t>
    </dgm:pt>
    <dgm:pt modelId="{68F3DE41-029D-4ACF-B2E9-E6DE7FE69F76}">
      <dgm:prSet/>
      <dgm:spPr>
        <a:solidFill>
          <a:srgbClr val="92D050"/>
        </a:solidFill>
      </dgm:spPr>
      <dgm:t>
        <a:bodyPr/>
        <a:lstStyle/>
        <a:p>
          <a:r>
            <a:rPr lang="es-CL" dirty="0" smtClean="0"/>
            <a:t>Administración </a:t>
          </a:r>
          <a:r>
            <a:rPr lang="es-CL" dirty="0"/>
            <a:t>de Riesgos del Proyecto</a:t>
          </a:r>
        </a:p>
      </dgm:t>
    </dgm:pt>
    <dgm:pt modelId="{8AC8F078-2B4C-41BC-824B-7773E9815D48}" type="parTrans" cxnId="{CAF91A82-CEA4-476C-B566-7AC4C8FFCC49}">
      <dgm:prSet/>
      <dgm:spPr/>
      <dgm:t>
        <a:bodyPr/>
        <a:lstStyle/>
        <a:p>
          <a:endParaRPr lang="es-CL"/>
        </a:p>
      </dgm:t>
    </dgm:pt>
    <dgm:pt modelId="{0D75796D-850C-4A7F-85EA-932C0A1B75DB}" type="sibTrans" cxnId="{CAF91A82-CEA4-476C-B566-7AC4C8FFCC49}">
      <dgm:prSet/>
      <dgm:spPr/>
      <dgm:t>
        <a:bodyPr/>
        <a:lstStyle/>
        <a:p>
          <a:endParaRPr lang="es-CL"/>
        </a:p>
      </dgm:t>
    </dgm:pt>
    <dgm:pt modelId="{DA4CFA61-7B9E-4C29-822D-AA99192DAB07}">
      <dgm:prSet/>
      <dgm:spPr/>
      <dgm:t>
        <a:bodyPr/>
        <a:lstStyle/>
        <a:p>
          <a:r>
            <a:rPr lang="es-CL" strike="sngStrike" dirty="0"/>
            <a:t>Gestión de los Interesados del Proyecto</a:t>
          </a:r>
        </a:p>
      </dgm:t>
    </dgm:pt>
    <dgm:pt modelId="{3170F713-A0C9-446C-98E8-E3CA2273EFAF}" type="sibTrans" cxnId="{4AADF3E2-8F04-48C7-B145-4F420051FE42}">
      <dgm:prSet/>
      <dgm:spPr/>
      <dgm:t>
        <a:bodyPr/>
        <a:lstStyle/>
        <a:p>
          <a:endParaRPr lang="es-CL"/>
        </a:p>
      </dgm:t>
    </dgm:pt>
    <dgm:pt modelId="{B614F76C-E981-4CB4-A491-A5BC41C75932}" type="parTrans" cxnId="{4AADF3E2-8F04-48C7-B145-4F420051FE42}">
      <dgm:prSet/>
      <dgm:spPr/>
      <dgm:t>
        <a:bodyPr/>
        <a:lstStyle/>
        <a:p>
          <a:endParaRPr lang="es-CL"/>
        </a:p>
      </dgm:t>
    </dgm:pt>
    <dgm:pt modelId="{F46E60FF-1E95-4CD9-A231-8864B614644A}">
      <dgm:prSet/>
      <dgm:spPr/>
      <dgm:t>
        <a:bodyPr/>
        <a:lstStyle/>
        <a:p>
          <a:r>
            <a:rPr lang="es-CL" strike="sngStrike" dirty="0"/>
            <a:t>Administración de Adquisición de Proyectos</a:t>
          </a:r>
        </a:p>
      </dgm:t>
    </dgm:pt>
    <dgm:pt modelId="{8C253927-6245-4C12-BDA1-3FDF31ABC024}" type="sibTrans" cxnId="{3A9982EA-AB58-4211-BB41-21419B277199}">
      <dgm:prSet/>
      <dgm:spPr/>
      <dgm:t>
        <a:bodyPr/>
        <a:lstStyle/>
        <a:p>
          <a:endParaRPr lang="es-CL"/>
        </a:p>
      </dgm:t>
    </dgm:pt>
    <dgm:pt modelId="{1CCFE474-FA23-4B37-A8B3-694CB62E73BE}" type="parTrans" cxnId="{3A9982EA-AB58-4211-BB41-21419B277199}">
      <dgm:prSet/>
      <dgm:spPr/>
      <dgm:t>
        <a:bodyPr/>
        <a:lstStyle/>
        <a:p>
          <a:endParaRPr lang="es-CL"/>
        </a:p>
      </dgm:t>
    </dgm:pt>
    <dgm:pt modelId="{C404CDB6-85D7-4C39-BD48-144D23D8D11F}">
      <dgm:prSet/>
      <dgm:spPr/>
      <dgm:t>
        <a:bodyPr/>
        <a:lstStyle/>
        <a:p>
          <a:r>
            <a:rPr lang="es-CL" strike="sngStrike" dirty="0"/>
            <a:t>Gestión de los Costos</a:t>
          </a:r>
        </a:p>
      </dgm:t>
    </dgm:pt>
    <dgm:pt modelId="{8F697ADC-8507-4DD5-BB67-5E9B2C652412}" type="sibTrans" cxnId="{CB86724D-FD4A-4536-93B5-0FC9B92A2E5F}">
      <dgm:prSet/>
      <dgm:spPr/>
      <dgm:t>
        <a:bodyPr/>
        <a:lstStyle/>
        <a:p>
          <a:endParaRPr lang="es-CL"/>
        </a:p>
      </dgm:t>
    </dgm:pt>
    <dgm:pt modelId="{A9BB1ECE-46CA-40D0-89A9-F28C88A5C303}" type="parTrans" cxnId="{CB86724D-FD4A-4536-93B5-0FC9B92A2E5F}">
      <dgm:prSet/>
      <dgm:spPr/>
      <dgm:t>
        <a:bodyPr/>
        <a:lstStyle/>
        <a:p>
          <a:endParaRPr lang="es-CL"/>
        </a:p>
      </dgm:t>
    </dgm:pt>
    <dgm:pt modelId="{0988C28B-8542-4357-966A-8A3AA3C437DF}">
      <dgm:prSet phldrT="[Texto]"/>
      <dgm:spPr/>
      <dgm:t>
        <a:bodyPr/>
        <a:lstStyle/>
        <a:p>
          <a:r>
            <a:rPr lang="es-CL" strike="sngStrike" dirty="0"/>
            <a:t>Gestión de la Integración</a:t>
          </a:r>
        </a:p>
      </dgm:t>
    </dgm:pt>
    <dgm:pt modelId="{01D65AF6-07F4-45DB-AF46-B82DEB421401}" type="sibTrans" cxnId="{D1BDC740-69B7-495F-87C2-7571B62D5336}">
      <dgm:prSet/>
      <dgm:spPr/>
      <dgm:t>
        <a:bodyPr/>
        <a:lstStyle/>
        <a:p>
          <a:endParaRPr lang="es-CL"/>
        </a:p>
      </dgm:t>
    </dgm:pt>
    <dgm:pt modelId="{5FB95581-10B3-45A3-879F-9B04E7371E90}" type="parTrans" cxnId="{D1BDC740-69B7-495F-87C2-7571B62D5336}">
      <dgm:prSet/>
      <dgm:spPr/>
      <dgm:t>
        <a:bodyPr/>
        <a:lstStyle/>
        <a:p>
          <a:endParaRPr lang="es-CL"/>
        </a:p>
      </dgm:t>
    </dgm:pt>
    <dgm:pt modelId="{ADD5549F-308D-4689-B36F-844EC2FA63A0}" type="pres">
      <dgm:prSet presAssocID="{DA89645D-B3AF-4BE3-AD6E-F2F5E3A78967}" presName="Name0" presStyleCnt="0">
        <dgm:presLayoutVars>
          <dgm:chPref val="1"/>
          <dgm:dir/>
          <dgm:animOne val="branch"/>
          <dgm:animLvl val="lvl"/>
          <dgm:resizeHandles/>
        </dgm:presLayoutVars>
      </dgm:prSet>
      <dgm:spPr/>
      <dgm:t>
        <a:bodyPr/>
        <a:lstStyle/>
        <a:p>
          <a:endParaRPr lang="es-CL"/>
        </a:p>
      </dgm:t>
    </dgm:pt>
    <dgm:pt modelId="{D8AFA23A-2561-41C8-87C0-105A73E53CC1}" type="pres">
      <dgm:prSet presAssocID="{0988C28B-8542-4357-966A-8A3AA3C437DF}" presName="vertOne" presStyleCnt="0"/>
      <dgm:spPr/>
    </dgm:pt>
    <dgm:pt modelId="{E747CB31-BE40-4243-A95E-7B7152C8F70E}" type="pres">
      <dgm:prSet presAssocID="{0988C28B-8542-4357-966A-8A3AA3C437DF}" presName="txOne" presStyleLbl="node0" presStyleIdx="0" presStyleCnt="1">
        <dgm:presLayoutVars>
          <dgm:chPref val="3"/>
        </dgm:presLayoutVars>
      </dgm:prSet>
      <dgm:spPr/>
      <dgm:t>
        <a:bodyPr/>
        <a:lstStyle/>
        <a:p>
          <a:endParaRPr lang="es-CL"/>
        </a:p>
      </dgm:t>
    </dgm:pt>
    <dgm:pt modelId="{6A323A2C-277B-40B5-B24B-2D8EC5E952F9}" type="pres">
      <dgm:prSet presAssocID="{0988C28B-8542-4357-966A-8A3AA3C437DF}" presName="parTransOne" presStyleCnt="0"/>
      <dgm:spPr/>
    </dgm:pt>
    <dgm:pt modelId="{EA8BDA29-BC54-42F9-850F-B4EF48CCABBF}" type="pres">
      <dgm:prSet presAssocID="{0988C28B-8542-4357-966A-8A3AA3C437DF}" presName="horzOne" presStyleCnt="0"/>
      <dgm:spPr/>
    </dgm:pt>
    <dgm:pt modelId="{4D2DDDAE-0924-4E56-84C4-76EF0A19AE77}" type="pres">
      <dgm:prSet presAssocID="{BC3A320E-CA60-4CF3-A554-138542BBD136}" presName="vertTwo" presStyleCnt="0"/>
      <dgm:spPr/>
    </dgm:pt>
    <dgm:pt modelId="{4ECEA631-3CEF-45F4-8581-69233F205CD7}" type="pres">
      <dgm:prSet presAssocID="{BC3A320E-CA60-4CF3-A554-138542BBD136}" presName="txTwo" presStyleLbl="node2" presStyleIdx="0" presStyleCnt="1">
        <dgm:presLayoutVars>
          <dgm:chPref val="3"/>
        </dgm:presLayoutVars>
      </dgm:prSet>
      <dgm:spPr/>
      <dgm:t>
        <a:bodyPr/>
        <a:lstStyle/>
        <a:p>
          <a:endParaRPr lang="es-CL"/>
        </a:p>
      </dgm:t>
    </dgm:pt>
    <dgm:pt modelId="{6D507929-FF85-4A79-9398-F316A821247A}" type="pres">
      <dgm:prSet presAssocID="{BC3A320E-CA60-4CF3-A554-138542BBD136}" presName="parTransTwo" presStyleCnt="0"/>
      <dgm:spPr/>
    </dgm:pt>
    <dgm:pt modelId="{7065DFDC-4977-408A-99E2-D9F21EA1EE93}" type="pres">
      <dgm:prSet presAssocID="{BC3A320E-CA60-4CF3-A554-138542BBD136}" presName="horzTwo" presStyleCnt="0"/>
      <dgm:spPr/>
    </dgm:pt>
    <dgm:pt modelId="{C35808DC-8C06-457A-9777-356D79084E77}" type="pres">
      <dgm:prSet presAssocID="{F6AEB5A7-8B0B-4588-94EA-8D249E995ACB}" presName="vertThree" presStyleCnt="0"/>
      <dgm:spPr/>
    </dgm:pt>
    <dgm:pt modelId="{8658DF67-82C5-44C2-9397-59E873C29FD4}" type="pres">
      <dgm:prSet presAssocID="{F6AEB5A7-8B0B-4588-94EA-8D249E995ACB}" presName="txThree" presStyleLbl="node3" presStyleIdx="0" presStyleCnt="1" custLinFactNeighborY="2036">
        <dgm:presLayoutVars>
          <dgm:chPref val="3"/>
        </dgm:presLayoutVars>
      </dgm:prSet>
      <dgm:spPr/>
      <dgm:t>
        <a:bodyPr/>
        <a:lstStyle/>
        <a:p>
          <a:endParaRPr lang="es-CL"/>
        </a:p>
      </dgm:t>
    </dgm:pt>
    <dgm:pt modelId="{C12D7C85-E992-4540-81AC-506C414B350C}" type="pres">
      <dgm:prSet presAssocID="{F6AEB5A7-8B0B-4588-94EA-8D249E995ACB}" presName="parTransThree" presStyleCnt="0"/>
      <dgm:spPr/>
    </dgm:pt>
    <dgm:pt modelId="{EE26EDC3-4EEE-49A0-9B7A-DD997B9D794F}" type="pres">
      <dgm:prSet presAssocID="{F6AEB5A7-8B0B-4588-94EA-8D249E995ACB}" presName="horzThree" presStyleCnt="0"/>
      <dgm:spPr/>
    </dgm:pt>
    <dgm:pt modelId="{6A51C49F-8C11-4AAE-9B7C-570C53DA7DB5}" type="pres">
      <dgm:prSet presAssocID="{C404CDB6-85D7-4C39-BD48-144D23D8D11F}" presName="vertFour" presStyleCnt="0">
        <dgm:presLayoutVars>
          <dgm:chPref val="3"/>
        </dgm:presLayoutVars>
      </dgm:prSet>
      <dgm:spPr/>
    </dgm:pt>
    <dgm:pt modelId="{1CA581F8-5C4A-4CA5-95B8-40656BD23483}" type="pres">
      <dgm:prSet presAssocID="{C404CDB6-85D7-4C39-BD48-144D23D8D11F}" presName="txFour" presStyleLbl="node4" presStyleIdx="0" presStyleCnt="7">
        <dgm:presLayoutVars>
          <dgm:chPref val="3"/>
        </dgm:presLayoutVars>
      </dgm:prSet>
      <dgm:spPr/>
      <dgm:t>
        <a:bodyPr/>
        <a:lstStyle/>
        <a:p>
          <a:endParaRPr lang="es-CL"/>
        </a:p>
      </dgm:t>
    </dgm:pt>
    <dgm:pt modelId="{F626C5AC-3540-4EB4-8718-A3C2EACC8E71}" type="pres">
      <dgm:prSet presAssocID="{C404CDB6-85D7-4C39-BD48-144D23D8D11F}" presName="parTransFour" presStyleCnt="0"/>
      <dgm:spPr/>
    </dgm:pt>
    <dgm:pt modelId="{C5EE0AB4-FAE6-41D3-A88D-EC14160C8F75}" type="pres">
      <dgm:prSet presAssocID="{C404CDB6-85D7-4C39-BD48-144D23D8D11F}" presName="horzFour" presStyleCnt="0"/>
      <dgm:spPr/>
    </dgm:pt>
    <dgm:pt modelId="{EDBA9343-A636-4FA6-B335-2B86107974D2}" type="pres">
      <dgm:prSet presAssocID="{BDE9A2AF-68C3-4C94-BB69-EB1415B8E764}" presName="vertFour" presStyleCnt="0">
        <dgm:presLayoutVars>
          <dgm:chPref val="3"/>
        </dgm:presLayoutVars>
      </dgm:prSet>
      <dgm:spPr/>
    </dgm:pt>
    <dgm:pt modelId="{2A22F5BC-86FF-46B9-AECD-3D2E4D766B4A}" type="pres">
      <dgm:prSet presAssocID="{BDE9A2AF-68C3-4C94-BB69-EB1415B8E764}" presName="txFour" presStyleLbl="node4" presStyleIdx="1" presStyleCnt="7">
        <dgm:presLayoutVars>
          <dgm:chPref val="3"/>
        </dgm:presLayoutVars>
      </dgm:prSet>
      <dgm:spPr/>
      <dgm:t>
        <a:bodyPr/>
        <a:lstStyle/>
        <a:p>
          <a:endParaRPr lang="es-CL"/>
        </a:p>
      </dgm:t>
    </dgm:pt>
    <dgm:pt modelId="{FF29495F-30D3-492A-BD56-208E466AA2CF}" type="pres">
      <dgm:prSet presAssocID="{BDE9A2AF-68C3-4C94-BB69-EB1415B8E764}" presName="parTransFour" presStyleCnt="0"/>
      <dgm:spPr/>
    </dgm:pt>
    <dgm:pt modelId="{5AD5B2C5-F64A-4ABF-B83E-CA30656D2A72}" type="pres">
      <dgm:prSet presAssocID="{BDE9A2AF-68C3-4C94-BB69-EB1415B8E764}" presName="horzFour" presStyleCnt="0"/>
      <dgm:spPr/>
    </dgm:pt>
    <dgm:pt modelId="{D20A6C1C-A42E-4C06-B188-CEAAADA28A67}" type="pres">
      <dgm:prSet presAssocID="{1BFF34AA-22F4-4FDC-91A0-FA1C4A952FBF}" presName="vertFour" presStyleCnt="0">
        <dgm:presLayoutVars>
          <dgm:chPref val="3"/>
        </dgm:presLayoutVars>
      </dgm:prSet>
      <dgm:spPr/>
    </dgm:pt>
    <dgm:pt modelId="{8CC64152-FEA7-4718-8D11-92133B1E636D}" type="pres">
      <dgm:prSet presAssocID="{1BFF34AA-22F4-4FDC-91A0-FA1C4A952FBF}" presName="txFour" presStyleLbl="node4" presStyleIdx="2" presStyleCnt="7">
        <dgm:presLayoutVars>
          <dgm:chPref val="3"/>
        </dgm:presLayoutVars>
      </dgm:prSet>
      <dgm:spPr/>
      <dgm:t>
        <a:bodyPr/>
        <a:lstStyle/>
        <a:p>
          <a:endParaRPr lang="es-CL"/>
        </a:p>
      </dgm:t>
    </dgm:pt>
    <dgm:pt modelId="{E834A404-8DE6-4F0D-8BE0-BB9FE22E801F}" type="pres">
      <dgm:prSet presAssocID="{1BFF34AA-22F4-4FDC-91A0-FA1C4A952FBF}" presName="parTransFour" presStyleCnt="0"/>
      <dgm:spPr/>
    </dgm:pt>
    <dgm:pt modelId="{835074BB-725A-4763-9C60-EA03052E362A}" type="pres">
      <dgm:prSet presAssocID="{1BFF34AA-22F4-4FDC-91A0-FA1C4A952FBF}" presName="horzFour" presStyleCnt="0"/>
      <dgm:spPr/>
    </dgm:pt>
    <dgm:pt modelId="{89F369F3-2D90-4C27-8834-9B7A3D58224E}" type="pres">
      <dgm:prSet presAssocID="{352E1E25-1D60-4A97-95B7-466E383E498C}" presName="vertFour" presStyleCnt="0">
        <dgm:presLayoutVars>
          <dgm:chPref val="3"/>
        </dgm:presLayoutVars>
      </dgm:prSet>
      <dgm:spPr/>
    </dgm:pt>
    <dgm:pt modelId="{74B07E70-601B-49DD-AE52-4412797DF75E}" type="pres">
      <dgm:prSet presAssocID="{352E1E25-1D60-4A97-95B7-466E383E498C}" presName="txFour" presStyleLbl="node4" presStyleIdx="3" presStyleCnt="7">
        <dgm:presLayoutVars>
          <dgm:chPref val="3"/>
        </dgm:presLayoutVars>
      </dgm:prSet>
      <dgm:spPr/>
      <dgm:t>
        <a:bodyPr/>
        <a:lstStyle/>
        <a:p>
          <a:endParaRPr lang="es-CL"/>
        </a:p>
      </dgm:t>
    </dgm:pt>
    <dgm:pt modelId="{EA947670-174B-4D47-B4B6-D74C344F4740}" type="pres">
      <dgm:prSet presAssocID="{352E1E25-1D60-4A97-95B7-466E383E498C}" presName="parTransFour" presStyleCnt="0"/>
      <dgm:spPr/>
    </dgm:pt>
    <dgm:pt modelId="{2818CBF2-072D-47FF-8D08-AB5751AE9EA9}" type="pres">
      <dgm:prSet presAssocID="{352E1E25-1D60-4A97-95B7-466E383E498C}" presName="horzFour" presStyleCnt="0"/>
      <dgm:spPr/>
    </dgm:pt>
    <dgm:pt modelId="{2EB0D2F9-27ED-4247-856D-829E33CD7DB3}" type="pres">
      <dgm:prSet presAssocID="{68F3DE41-029D-4ACF-B2E9-E6DE7FE69F76}" presName="vertFour" presStyleCnt="0">
        <dgm:presLayoutVars>
          <dgm:chPref val="3"/>
        </dgm:presLayoutVars>
      </dgm:prSet>
      <dgm:spPr/>
    </dgm:pt>
    <dgm:pt modelId="{189E0E4F-8B42-434D-8C38-0FB2729CA9CB}" type="pres">
      <dgm:prSet presAssocID="{68F3DE41-029D-4ACF-B2E9-E6DE7FE69F76}" presName="txFour" presStyleLbl="node4" presStyleIdx="4" presStyleCnt="7">
        <dgm:presLayoutVars>
          <dgm:chPref val="3"/>
        </dgm:presLayoutVars>
      </dgm:prSet>
      <dgm:spPr/>
      <dgm:t>
        <a:bodyPr/>
        <a:lstStyle/>
        <a:p>
          <a:endParaRPr lang="es-CL"/>
        </a:p>
      </dgm:t>
    </dgm:pt>
    <dgm:pt modelId="{DBD4D9C3-EA60-47DB-A6EF-F79A30267387}" type="pres">
      <dgm:prSet presAssocID="{68F3DE41-029D-4ACF-B2E9-E6DE7FE69F76}" presName="parTransFour" presStyleCnt="0"/>
      <dgm:spPr/>
    </dgm:pt>
    <dgm:pt modelId="{1B1B6827-78F3-4F65-9013-B739F8A052C9}" type="pres">
      <dgm:prSet presAssocID="{68F3DE41-029D-4ACF-B2E9-E6DE7FE69F76}" presName="horzFour" presStyleCnt="0"/>
      <dgm:spPr/>
    </dgm:pt>
    <dgm:pt modelId="{FE2C9208-D708-4B3D-966D-6CC4764EB37E}" type="pres">
      <dgm:prSet presAssocID="{F46E60FF-1E95-4CD9-A231-8864B614644A}" presName="vertFour" presStyleCnt="0">
        <dgm:presLayoutVars>
          <dgm:chPref val="3"/>
        </dgm:presLayoutVars>
      </dgm:prSet>
      <dgm:spPr/>
    </dgm:pt>
    <dgm:pt modelId="{26FBCC66-0550-4AD9-9BCC-DF1CE975BBF2}" type="pres">
      <dgm:prSet presAssocID="{F46E60FF-1E95-4CD9-A231-8864B614644A}" presName="txFour" presStyleLbl="node4" presStyleIdx="5" presStyleCnt="7">
        <dgm:presLayoutVars>
          <dgm:chPref val="3"/>
        </dgm:presLayoutVars>
      </dgm:prSet>
      <dgm:spPr/>
      <dgm:t>
        <a:bodyPr/>
        <a:lstStyle/>
        <a:p>
          <a:endParaRPr lang="es-CL"/>
        </a:p>
      </dgm:t>
    </dgm:pt>
    <dgm:pt modelId="{C3F13648-B62A-48DF-BC93-187360292AF7}" type="pres">
      <dgm:prSet presAssocID="{F46E60FF-1E95-4CD9-A231-8864B614644A}" presName="parTransFour" presStyleCnt="0"/>
      <dgm:spPr/>
    </dgm:pt>
    <dgm:pt modelId="{AEB21918-F173-4F22-AAC2-3329F874735F}" type="pres">
      <dgm:prSet presAssocID="{F46E60FF-1E95-4CD9-A231-8864B614644A}" presName="horzFour" presStyleCnt="0"/>
      <dgm:spPr/>
    </dgm:pt>
    <dgm:pt modelId="{D833CE82-6C5D-46C5-9465-48DF960BFC02}" type="pres">
      <dgm:prSet presAssocID="{DA4CFA61-7B9E-4C29-822D-AA99192DAB07}" presName="vertFour" presStyleCnt="0">
        <dgm:presLayoutVars>
          <dgm:chPref val="3"/>
        </dgm:presLayoutVars>
      </dgm:prSet>
      <dgm:spPr/>
    </dgm:pt>
    <dgm:pt modelId="{F1002820-3E18-441F-84DA-27C437CC6222}" type="pres">
      <dgm:prSet presAssocID="{DA4CFA61-7B9E-4C29-822D-AA99192DAB07}" presName="txFour" presStyleLbl="node4" presStyleIdx="6" presStyleCnt="7">
        <dgm:presLayoutVars>
          <dgm:chPref val="3"/>
        </dgm:presLayoutVars>
      </dgm:prSet>
      <dgm:spPr/>
      <dgm:t>
        <a:bodyPr/>
        <a:lstStyle/>
        <a:p>
          <a:endParaRPr lang="es-CL"/>
        </a:p>
      </dgm:t>
    </dgm:pt>
    <dgm:pt modelId="{F401DA23-AD2A-47E9-8A9D-C3C5602B7F4A}" type="pres">
      <dgm:prSet presAssocID="{DA4CFA61-7B9E-4C29-822D-AA99192DAB07}" presName="horzFour" presStyleCnt="0"/>
      <dgm:spPr/>
    </dgm:pt>
  </dgm:ptLst>
  <dgm:cxnLst>
    <dgm:cxn modelId="{3A9982EA-AB58-4211-BB41-21419B277199}" srcId="{68F3DE41-029D-4ACF-B2E9-E6DE7FE69F76}" destId="{F46E60FF-1E95-4CD9-A231-8864B614644A}" srcOrd="0" destOrd="0" parTransId="{1CCFE474-FA23-4B37-A8B3-694CB62E73BE}" sibTransId="{8C253927-6245-4C12-BDA1-3FDF31ABC024}"/>
    <dgm:cxn modelId="{B1A0050D-526D-4B72-B80F-4627B6946A1D}" type="presOf" srcId="{C404CDB6-85D7-4C39-BD48-144D23D8D11F}" destId="{1CA581F8-5C4A-4CA5-95B8-40656BD23483}" srcOrd="0" destOrd="0" presId="urn:microsoft.com/office/officeart/2005/8/layout/hierarchy4"/>
    <dgm:cxn modelId="{E2E680BF-D157-4861-A31C-4D7E829F3CB0}" type="presOf" srcId="{BDE9A2AF-68C3-4C94-BB69-EB1415B8E764}" destId="{2A22F5BC-86FF-46B9-AECD-3D2E4D766B4A}" srcOrd="0" destOrd="0" presId="urn:microsoft.com/office/officeart/2005/8/layout/hierarchy4"/>
    <dgm:cxn modelId="{678303A5-E926-4E69-8567-00FD1988E4AE}" type="presOf" srcId="{0988C28B-8542-4357-966A-8A3AA3C437DF}" destId="{E747CB31-BE40-4243-A95E-7B7152C8F70E}" srcOrd="0" destOrd="0" presId="urn:microsoft.com/office/officeart/2005/8/layout/hierarchy4"/>
    <dgm:cxn modelId="{D1BDC740-69B7-495F-87C2-7571B62D5336}" srcId="{DA89645D-B3AF-4BE3-AD6E-F2F5E3A78967}" destId="{0988C28B-8542-4357-966A-8A3AA3C437DF}" srcOrd="0" destOrd="0" parTransId="{5FB95581-10B3-45A3-879F-9B04E7371E90}" sibTransId="{01D65AF6-07F4-45DB-AF46-B82DEB421401}"/>
    <dgm:cxn modelId="{4E97439E-0761-4F9C-B400-43202FAA5AB6}" srcId="{0988C28B-8542-4357-966A-8A3AA3C437DF}" destId="{BC3A320E-CA60-4CF3-A554-138542BBD136}" srcOrd="0" destOrd="0" parTransId="{973304D2-82F1-432D-AA68-259626B5BE8D}" sibTransId="{8293660B-CACE-44D7-AA15-172C8154397F}"/>
    <dgm:cxn modelId="{75D64492-47F0-4B69-B8A4-E766E1F3A5BC}" srcId="{BC3A320E-CA60-4CF3-A554-138542BBD136}" destId="{F6AEB5A7-8B0B-4588-94EA-8D249E995ACB}" srcOrd="0" destOrd="0" parTransId="{C238F769-4C13-4553-9FEE-7DB518574F7F}" sibTransId="{9DFF20E2-0C06-4981-9180-673F1EFA4D33}"/>
    <dgm:cxn modelId="{631E3556-5EFE-4D12-AD58-0F4C99A4C011}" type="presOf" srcId="{DA89645D-B3AF-4BE3-AD6E-F2F5E3A78967}" destId="{ADD5549F-308D-4689-B36F-844EC2FA63A0}" srcOrd="0" destOrd="0" presId="urn:microsoft.com/office/officeart/2005/8/layout/hierarchy4"/>
    <dgm:cxn modelId="{8F116C09-887C-4C31-930D-04EEB05818C9}" type="presOf" srcId="{DA4CFA61-7B9E-4C29-822D-AA99192DAB07}" destId="{F1002820-3E18-441F-84DA-27C437CC6222}" srcOrd="0" destOrd="0" presId="urn:microsoft.com/office/officeart/2005/8/layout/hierarchy4"/>
    <dgm:cxn modelId="{6B4DCD16-E7F9-4401-B8C3-5A6721A0EA33}" srcId="{BDE9A2AF-68C3-4C94-BB69-EB1415B8E764}" destId="{1BFF34AA-22F4-4FDC-91A0-FA1C4A952FBF}" srcOrd="0" destOrd="0" parTransId="{72540063-50BD-4301-8838-B4875DC943A9}" sibTransId="{97023A9C-F5F4-4274-AE2C-2BB45231B61C}"/>
    <dgm:cxn modelId="{9C9D5028-E7DB-4222-8A4D-28FC823595CA}" srcId="{1BFF34AA-22F4-4FDC-91A0-FA1C4A952FBF}" destId="{352E1E25-1D60-4A97-95B7-466E383E498C}" srcOrd="0" destOrd="0" parTransId="{2A5126CF-763C-4E27-A197-624F8CDA013F}" sibTransId="{D98C6678-FCFA-47FF-AF5C-7C6CC61A0710}"/>
    <dgm:cxn modelId="{A243EF2F-35C2-4151-9863-95DAE1E15DB8}" type="presOf" srcId="{BC3A320E-CA60-4CF3-A554-138542BBD136}" destId="{4ECEA631-3CEF-45F4-8581-69233F205CD7}" srcOrd="0" destOrd="0" presId="urn:microsoft.com/office/officeart/2005/8/layout/hierarchy4"/>
    <dgm:cxn modelId="{65DA5E83-7EFA-492B-B523-ED9586821C49}" type="presOf" srcId="{68F3DE41-029D-4ACF-B2E9-E6DE7FE69F76}" destId="{189E0E4F-8B42-434D-8C38-0FB2729CA9CB}" srcOrd="0" destOrd="0" presId="urn:microsoft.com/office/officeart/2005/8/layout/hierarchy4"/>
    <dgm:cxn modelId="{24A31415-ABFA-428D-A001-C73B1A859891}" type="presOf" srcId="{F6AEB5A7-8B0B-4588-94EA-8D249E995ACB}" destId="{8658DF67-82C5-44C2-9397-59E873C29FD4}" srcOrd="0" destOrd="0" presId="urn:microsoft.com/office/officeart/2005/8/layout/hierarchy4"/>
    <dgm:cxn modelId="{DF1E91FB-5493-456A-B0B5-ACDC00C10754}" type="presOf" srcId="{352E1E25-1D60-4A97-95B7-466E383E498C}" destId="{74B07E70-601B-49DD-AE52-4412797DF75E}" srcOrd="0" destOrd="0" presId="urn:microsoft.com/office/officeart/2005/8/layout/hierarchy4"/>
    <dgm:cxn modelId="{4AADF3E2-8F04-48C7-B145-4F420051FE42}" srcId="{F46E60FF-1E95-4CD9-A231-8864B614644A}" destId="{DA4CFA61-7B9E-4C29-822D-AA99192DAB07}" srcOrd="0" destOrd="0" parTransId="{B614F76C-E981-4CB4-A491-A5BC41C75932}" sibTransId="{3170F713-A0C9-446C-98E8-E3CA2273EFAF}"/>
    <dgm:cxn modelId="{CB86724D-FD4A-4536-93B5-0FC9B92A2E5F}" srcId="{F6AEB5A7-8B0B-4588-94EA-8D249E995ACB}" destId="{C404CDB6-85D7-4C39-BD48-144D23D8D11F}" srcOrd="0" destOrd="0" parTransId="{A9BB1ECE-46CA-40D0-89A9-F28C88A5C303}" sibTransId="{8F697ADC-8507-4DD5-BB67-5E9B2C652412}"/>
    <dgm:cxn modelId="{DA8FEE86-3890-42FA-BCE5-11D656B59D85}" type="presOf" srcId="{F46E60FF-1E95-4CD9-A231-8864B614644A}" destId="{26FBCC66-0550-4AD9-9BCC-DF1CE975BBF2}" srcOrd="0" destOrd="0" presId="urn:microsoft.com/office/officeart/2005/8/layout/hierarchy4"/>
    <dgm:cxn modelId="{02E88E47-27C7-45AB-8845-2BDB4C2DA798}" type="presOf" srcId="{1BFF34AA-22F4-4FDC-91A0-FA1C4A952FBF}" destId="{8CC64152-FEA7-4718-8D11-92133B1E636D}" srcOrd="0" destOrd="0" presId="urn:microsoft.com/office/officeart/2005/8/layout/hierarchy4"/>
    <dgm:cxn modelId="{8263A230-17A9-4ABF-8645-54768E22B029}" srcId="{C404CDB6-85D7-4C39-BD48-144D23D8D11F}" destId="{BDE9A2AF-68C3-4C94-BB69-EB1415B8E764}" srcOrd="0" destOrd="0" parTransId="{D528A1CF-6E72-441F-BAAF-9991E41764F5}" sibTransId="{8133D3ED-CA2E-4A01-B4EF-F4A2AD203535}"/>
    <dgm:cxn modelId="{CAF91A82-CEA4-476C-B566-7AC4C8FFCC49}" srcId="{352E1E25-1D60-4A97-95B7-466E383E498C}" destId="{68F3DE41-029D-4ACF-B2E9-E6DE7FE69F76}" srcOrd="0" destOrd="0" parTransId="{8AC8F078-2B4C-41BC-824B-7773E9815D48}" sibTransId="{0D75796D-850C-4A7F-85EA-932C0A1B75DB}"/>
    <dgm:cxn modelId="{E4DF0AB9-8E0D-4E8E-BA77-7A771B92DA8A}" type="presParOf" srcId="{ADD5549F-308D-4689-B36F-844EC2FA63A0}" destId="{D8AFA23A-2561-41C8-87C0-105A73E53CC1}" srcOrd="0" destOrd="0" presId="urn:microsoft.com/office/officeart/2005/8/layout/hierarchy4"/>
    <dgm:cxn modelId="{23A0BC2D-F3CB-4F2C-81A9-40C725D70287}" type="presParOf" srcId="{D8AFA23A-2561-41C8-87C0-105A73E53CC1}" destId="{E747CB31-BE40-4243-A95E-7B7152C8F70E}" srcOrd="0" destOrd="0" presId="urn:microsoft.com/office/officeart/2005/8/layout/hierarchy4"/>
    <dgm:cxn modelId="{9387CC95-7C61-4620-8401-F6EE16809A93}" type="presParOf" srcId="{D8AFA23A-2561-41C8-87C0-105A73E53CC1}" destId="{6A323A2C-277B-40B5-B24B-2D8EC5E952F9}" srcOrd="1" destOrd="0" presId="urn:microsoft.com/office/officeart/2005/8/layout/hierarchy4"/>
    <dgm:cxn modelId="{5692D6A1-0C16-462A-94F2-BB996433E54B}" type="presParOf" srcId="{D8AFA23A-2561-41C8-87C0-105A73E53CC1}" destId="{EA8BDA29-BC54-42F9-850F-B4EF48CCABBF}" srcOrd="2" destOrd="0" presId="urn:microsoft.com/office/officeart/2005/8/layout/hierarchy4"/>
    <dgm:cxn modelId="{040F22AD-BB8E-4326-B4D5-B67FC99CBF07}" type="presParOf" srcId="{EA8BDA29-BC54-42F9-850F-B4EF48CCABBF}" destId="{4D2DDDAE-0924-4E56-84C4-76EF0A19AE77}" srcOrd="0" destOrd="0" presId="urn:microsoft.com/office/officeart/2005/8/layout/hierarchy4"/>
    <dgm:cxn modelId="{EF09F966-E2D9-4A6E-A185-113200137288}" type="presParOf" srcId="{4D2DDDAE-0924-4E56-84C4-76EF0A19AE77}" destId="{4ECEA631-3CEF-45F4-8581-69233F205CD7}" srcOrd="0" destOrd="0" presId="urn:microsoft.com/office/officeart/2005/8/layout/hierarchy4"/>
    <dgm:cxn modelId="{7683DE7C-AB95-4C3F-AACF-2264E37BE623}" type="presParOf" srcId="{4D2DDDAE-0924-4E56-84C4-76EF0A19AE77}" destId="{6D507929-FF85-4A79-9398-F316A821247A}" srcOrd="1" destOrd="0" presId="urn:microsoft.com/office/officeart/2005/8/layout/hierarchy4"/>
    <dgm:cxn modelId="{928524F8-ED3B-4804-B89A-5B14B634BAEC}" type="presParOf" srcId="{4D2DDDAE-0924-4E56-84C4-76EF0A19AE77}" destId="{7065DFDC-4977-408A-99E2-D9F21EA1EE93}" srcOrd="2" destOrd="0" presId="urn:microsoft.com/office/officeart/2005/8/layout/hierarchy4"/>
    <dgm:cxn modelId="{7AA5128E-C2A9-4D88-9774-EF5A34B27FEC}" type="presParOf" srcId="{7065DFDC-4977-408A-99E2-D9F21EA1EE93}" destId="{C35808DC-8C06-457A-9777-356D79084E77}" srcOrd="0" destOrd="0" presId="urn:microsoft.com/office/officeart/2005/8/layout/hierarchy4"/>
    <dgm:cxn modelId="{827DD587-10AD-45EC-A20A-2EB9B5E85BC9}" type="presParOf" srcId="{C35808DC-8C06-457A-9777-356D79084E77}" destId="{8658DF67-82C5-44C2-9397-59E873C29FD4}" srcOrd="0" destOrd="0" presId="urn:microsoft.com/office/officeart/2005/8/layout/hierarchy4"/>
    <dgm:cxn modelId="{C5BCBF14-4076-495D-B617-E8CD052F8D8D}" type="presParOf" srcId="{C35808DC-8C06-457A-9777-356D79084E77}" destId="{C12D7C85-E992-4540-81AC-506C414B350C}" srcOrd="1" destOrd="0" presId="urn:microsoft.com/office/officeart/2005/8/layout/hierarchy4"/>
    <dgm:cxn modelId="{3BC657F8-C8A2-4DA5-9BC2-972DF91C7171}" type="presParOf" srcId="{C35808DC-8C06-457A-9777-356D79084E77}" destId="{EE26EDC3-4EEE-49A0-9B7A-DD997B9D794F}" srcOrd="2" destOrd="0" presId="urn:microsoft.com/office/officeart/2005/8/layout/hierarchy4"/>
    <dgm:cxn modelId="{F2332BE3-9929-45EA-932D-0B21759C2F4A}" type="presParOf" srcId="{EE26EDC3-4EEE-49A0-9B7A-DD997B9D794F}" destId="{6A51C49F-8C11-4AAE-9B7C-570C53DA7DB5}" srcOrd="0" destOrd="0" presId="urn:microsoft.com/office/officeart/2005/8/layout/hierarchy4"/>
    <dgm:cxn modelId="{7F69A0C3-647B-4AB0-9705-CD2059003BBC}" type="presParOf" srcId="{6A51C49F-8C11-4AAE-9B7C-570C53DA7DB5}" destId="{1CA581F8-5C4A-4CA5-95B8-40656BD23483}" srcOrd="0" destOrd="0" presId="urn:microsoft.com/office/officeart/2005/8/layout/hierarchy4"/>
    <dgm:cxn modelId="{4E18AA27-868F-4729-BB8B-B8276BF3A742}" type="presParOf" srcId="{6A51C49F-8C11-4AAE-9B7C-570C53DA7DB5}" destId="{F626C5AC-3540-4EB4-8718-A3C2EACC8E71}" srcOrd="1" destOrd="0" presId="urn:microsoft.com/office/officeart/2005/8/layout/hierarchy4"/>
    <dgm:cxn modelId="{ED85026D-C033-4D9B-8615-FCD240CC28B6}" type="presParOf" srcId="{6A51C49F-8C11-4AAE-9B7C-570C53DA7DB5}" destId="{C5EE0AB4-FAE6-41D3-A88D-EC14160C8F75}" srcOrd="2" destOrd="0" presId="urn:microsoft.com/office/officeart/2005/8/layout/hierarchy4"/>
    <dgm:cxn modelId="{8ACC1494-A8BF-4097-B49F-83183DD681C0}" type="presParOf" srcId="{C5EE0AB4-FAE6-41D3-A88D-EC14160C8F75}" destId="{EDBA9343-A636-4FA6-B335-2B86107974D2}" srcOrd="0" destOrd="0" presId="urn:microsoft.com/office/officeart/2005/8/layout/hierarchy4"/>
    <dgm:cxn modelId="{22D5601F-D805-458E-B2EE-A9AEDAFAB64D}" type="presParOf" srcId="{EDBA9343-A636-4FA6-B335-2B86107974D2}" destId="{2A22F5BC-86FF-46B9-AECD-3D2E4D766B4A}" srcOrd="0" destOrd="0" presId="urn:microsoft.com/office/officeart/2005/8/layout/hierarchy4"/>
    <dgm:cxn modelId="{5C511DA5-47DC-453E-9E3C-0B4281D33B61}" type="presParOf" srcId="{EDBA9343-A636-4FA6-B335-2B86107974D2}" destId="{FF29495F-30D3-492A-BD56-208E466AA2CF}" srcOrd="1" destOrd="0" presId="urn:microsoft.com/office/officeart/2005/8/layout/hierarchy4"/>
    <dgm:cxn modelId="{D4B9FF1A-AA42-4751-AD4A-8BD054C4DCE4}" type="presParOf" srcId="{EDBA9343-A636-4FA6-B335-2B86107974D2}" destId="{5AD5B2C5-F64A-4ABF-B83E-CA30656D2A72}" srcOrd="2" destOrd="0" presId="urn:microsoft.com/office/officeart/2005/8/layout/hierarchy4"/>
    <dgm:cxn modelId="{F5678521-A67A-4455-866B-425A17597E16}" type="presParOf" srcId="{5AD5B2C5-F64A-4ABF-B83E-CA30656D2A72}" destId="{D20A6C1C-A42E-4C06-B188-CEAAADA28A67}" srcOrd="0" destOrd="0" presId="urn:microsoft.com/office/officeart/2005/8/layout/hierarchy4"/>
    <dgm:cxn modelId="{B99C7082-DE30-4B07-8EAC-40E7C6073B00}" type="presParOf" srcId="{D20A6C1C-A42E-4C06-B188-CEAAADA28A67}" destId="{8CC64152-FEA7-4718-8D11-92133B1E636D}" srcOrd="0" destOrd="0" presId="urn:microsoft.com/office/officeart/2005/8/layout/hierarchy4"/>
    <dgm:cxn modelId="{3865126A-6730-455C-9BF9-1DE0DCFB070F}" type="presParOf" srcId="{D20A6C1C-A42E-4C06-B188-CEAAADA28A67}" destId="{E834A404-8DE6-4F0D-8BE0-BB9FE22E801F}" srcOrd="1" destOrd="0" presId="urn:microsoft.com/office/officeart/2005/8/layout/hierarchy4"/>
    <dgm:cxn modelId="{B51E414B-17A0-43D4-9B02-35398D5C0569}" type="presParOf" srcId="{D20A6C1C-A42E-4C06-B188-CEAAADA28A67}" destId="{835074BB-725A-4763-9C60-EA03052E362A}" srcOrd="2" destOrd="0" presId="urn:microsoft.com/office/officeart/2005/8/layout/hierarchy4"/>
    <dgm:cxn modelId="{F6F8574E-5496-44EF-BFB3-E38C257B6232}" type="presParOf" srcId="{835074BB-725A-4763-9C60-EA03052E362A}" destId="{89F369F3-2D90-4C27-8834-9B7A3D58224E}" srcOrd="0" destOrd="0" presId="urn:microsoft.com/office/officeart/2005/8/layout/hierarchy4"/>
    <dgm:cxn modelId="{59A914D2-A439-43B9-94F6-06EC2C0CE98E}" type="presParOf" srcId="{89F369F3-2D90-4C27-8834-9B7A3D58224E}" destId="{74B07E70-601B-49DD-AE52-4412797DF75E}" srcOrd="0" destOrd="0" presId="urn:microsoft.com/office/officeart/2005/8/layout/hierarchy4"/>
    <dgm:cxn modelId="{CBA442A0-B4AD-4E02-A493-000EE1E49258}" type="presParOf" srcId="{89F369F3-2D90-4C27-8834-9B7A3D58224E}" destId="{EA947670-174B-4D47-B4B6-D74C344F4740}" srcOrd="1" destOrd="0" presId="urn:microsoft.com/office/officeart/2005/8/layout/hierarchy4"/>
    <dgm:cxn modelId="{D298AEE8-C31A-4A38-A546-7551EF1EF6E6}" type="presParOf" srcId="{89F369F3-2D90-4C27-8834-9B7A3D58224E}" destId="{2818CBF2-072D-47FF-8D08-AB5751AE9EA9}" srcOrd="2" destOrd="0" presId="urn:microsoft.com/office/officeart/2005/8/layout/hierarchy4"/>
    <dgm:cxn modelId="{3DFD0B04-1B1F-4583-9B44-25C69F74B38D}" type="presParOf" srcId="{2818CBF2-072D-47FF-8D08-AB5751AE9EA9}" destId="{2EB0D2F9-27ED-4247-856D-829E33CD7DB3}" srcOrd="0" destOrd="0" presId="urn:microsoft.com/office/officeart/2005/8/layout/hierarchy4"/>
    <dgm:cxn modelId="{24A4C5F0-3207-4372-AC58-29DD70C8A997}" type="presParOf" srcId="{2EB0D2F9-27ED-4247-856D-829E33CD7DB3}" destId="{189E0E4F-8B42-434D-8C38-0FB2729CA9CB}" srcOrd="0" destOrd="0" presId="urn:microsoft.com/office/officeart/2005/8/layout/hierarchy4"/>
    <dgm:cxn modelId="{33F059FE-A382-4008-B754-C8AA85512B27}" type="presParOf" srcId="{2EB0D2F9-27ED-4247-856D-829E33CD7DB3}" destId="{DBD4D9C3-EA60-47DB-A6EF-F79A30267387}" srcOrd="1" destOrd="0" presId="urn:microsoft.com/office/officeart/2005/8/layout/hierarchy4"/>
    <dgm:cxn modelId="{6736756A-B0E2-4A4A-A93C-0B1D82BF4D55}" type="presParOf" srcId="{2EB0D2F9-27ED-4247-856D-829E33CD7DB3}" destId="{1B1B6827-78F3-4F65-9013-B739F8A052C9}" srcOrd="2" destOrd="0" presId="urn:microsoft.com/office/officeart/2005/8/layout/hierarchy4"/>
    <dgm:cxn modelId="{3EB3019D-8285-48DE-A855-DFDD231D7283}" type="presParOf" srcId="{1B1B6827-78F3-4F65-9013-B739F8A052C9}" destId="{FE2C9208-D708-4B3D-966D-6CC4764EB37E}" srcOrd="0" destOrd="0" presId="urn:microsoft.com/office/officeart/2005/8/layout/hierarchy4"/>
    <dgm:cxn modelId="{FD25F40B-A9C2-42CE-A071-DD68F83A33FD}" type="presParOf" srcId="{FE2C9208-D708-4B3D-966D-6CC4764EB37E}" destId="{26FBCC66-0550-4AD9-9BCC-DF1CE975BBF2}" srcOrd="0" destOrd="0" presId="urn:microsoft.com/office/officeart/2005/8/layout/hierarchy4"/>
    <dgm:cxn modelId="{A4F80236-40C9-4E3A-865E-4BAFA4EFEBBA}" type="presParOf" srcId="{FE2C9208-D708-4B3D-966D-6CC4764EB37E}" destId="{C3F13648-B62A-48DF-BC93-187360292AF7}" srcOrd="1" destOrd="0" presId="urn:microsoft.com/office/officeart/2005/8/layout/hierarchy4"/>
    <dgm:cxn modelId="{57311DB2-A812-4ECD-94FB-9E10DAEE2D3D}" type="presParOf" srcId="{FE2C9208-D708-4B3D-966D-6CC4764EB37E}" destId="{AEB21918-F173-4F22-AAC2-3329F874735F}" srcOrd="2" destOrd="0" presId="urn:microsoft.com/office/officeart/2005/8/layout/hierarchy4"/>
    <dgm:cxn modelId="{BC2D1E64-D527-4B3E-9FEE-F6E513A32510}" type="presParOf" srcId="{AEB21918-F173-4F22-AAC2-3329F874735F}" destId="{D833CE82-6C5D-46C5-9465-48DF960BFC02}" srcOrd="0" destOrd="0" presId="urn:microsoft.com/office/officeart/2005/8/layout/hierarchy4"/>
    <dgm:cxn modelId="{672EB2A7-0FEB-4A03-806A-241DEBB46755}" type="presParOf" srcId="{D833CE82-6C5D-46C5-9465-48DF960BFC02}" destId="{F1002820-3E18-441F-84DA-27C437CC6222}" srcOrd="0" destOrd="0" presId="urn:microsoft.com/office/officeart/2005/8/layout/hierarchy4"/>
    <dgm:cxn modelId="{1EFB0368-4CC8-4DE5-B968-B92DC2F3B7EA}" type="presParOf" srcId="{D833CE82-6C5D-46C5-9465-48DF960BFC02}" destId="{F401DA23-AD2A-47E9-8A9D-C3C5602B7F4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C4EDF3-BEF4-4C15-9DE3-4759C48102B2}" type="doc">
      <dgm:prSet loTypeId="urn:microsoft.com/office/officeart/2005/8/layout/hierarchy4" loCatId="hierarchy" qsTypeId="urn:microsoft.com/office/officeart/2005/8/quickstyle/simple2" qsCatId="simple" csTypeId="urn:microsoft.com/office/officeart/2005/8/colors/accent1_3" csCatId="accent1" phldr="1"/>
      <dgm:spPr/>
      <dgm:t>
        <a:bodyPr/>
        <a:lstStyle/>
        <a:p>
          <a:endParaRPr lang="es-CL"/>
        </a:p>
      </dgm:t>
    </dgm:pt>
    <dgm:pt modelId="{49419E54-9648-411C-B425-490252C79C3D}">
      <dgm:prSet phldrT="[Texto]" custT="1"/>
      <dgm:spPr/>
      <dgm:t>
        <a:bodyPr/>
        <a:lstStyle/>
        <a:p>
          <a:r>
            <a:rPr lang="es-CL" sz="1400" dirty="0" smtClean="0"/>
            <a:t>Gestión de Proyecto</a:t>
          </a:r>
          <a:endParaRPr lang="es-CL" sz="1400" dirty="0"/>
        </a:p>
      </dgm:t>
    </dgm:pt>
    <dgm:pt modelId="{5FED666C-66CB-452E-B9E5-1223082B9B85}" type="parTrans" cxnId="{6B3143D9-8EBF-40C5-B7CE-C1A27CD87E70}">
      <dgm:prSet/>
      <dgm:spPr/>
      <dgm:t>
        <a:bodyPr/>
        <a:lstStyle/>
        <a:p>
          <a:endParaRPr lang="es-CL" sz="1400"/>
        </a:p>
      </dgm:t>
    </dgm:pt>
    <dgm:pt modelId="{F6A80E50-51C4-48D7-A1AA-D1EA174ADEB6}" type="sibTrans" cxnId="{6B3143D9-8EBF-40C5-B7CE-C1A27CD87E70}">
      <dgm:prSet/>
      <dgm:spPr/>
      <dgm:t>
        <a:bodyPr/>
        <a:lstStyle/>
        <a:p>
          <a:endParaRPr lang="es-CL" sz="1400"/>
        </a:p>
      </dgm:t>
    </dgm:pt>
    <dgm:pt modelId="{9CB2B588-AF05-4D4F-BC72-9BDC7C9D8C21}">
      <dgm:prSet phldrT="[Texto]" custT="1"/>
      <dgm:spPr/>
      <dgm:t>
        <a:bodyPr/>
        <a:lstStyle/>
        <a:p>
          <a:r>
            <a:rPr lang="es-CL" sz="1400" dirty="0" smtClean="0"/>
            <a:t>Monitoreo, Control y Seguimiento</a:t>
          </a:r>
          <a:endParaRPr lang="es-CL" sz="1400" dirty="0"/>
        </a:p>
      </dgm:t>
    </dgm:pt>
    <dgm:pt modelId="{8DFE59CC-8037-4A8D-9BF0-52FDDB2041ED}" type="parTrans" cxnId="{FC1A9531-A71F-430C-A2FF-F0EC0A89B8F6}">
      <dgm:prSet/>
      <dgm:spPr/>
      <dgm:t>
        <a:bodyPr/>
        <a:lstStyle/>
        <a:p>
          <a:endParaRPr lang="es-CL" sz="1400"/>
        </a:p>
      </dgm:t>
    </dgm:pt>
    <dgm:pt modelId="{080B1FF8-F982-4202-8220-5A5A7F8DDDC2}" type="sibTrans" cxnId="{FC1A9531-A71F-430C-A2FF-F0EC0A89B8F6}">
      <dgm:prSet/>
      <dgm:spPr/>
      <dgm:t>
        <a:bodyPr/>
        <a:lstStyle/>
        <a:p>
          <a:endParaRPr lang="es-CL" sz="1400"/>
        </a:p>
      </dgm:t>
    </dgm:pt>
    <dgm:pt modelId="{65D5E362-4253-4F33-B6C0-4F96B80D9D2B}">
      <dgm:prSet phldrT="[Texto]" custT="1"/>
      <dgm:spPr/>
      <dgm:t>
        <a:bodyPr/>
        <a:lstStyle/>
        <a:p>
          <a:r>
            <a:rPr lang="es-CL" sz="1400" dirty="0" smtClean="0"/>
            <a:t>Inicio</a:t>
          </a:r>
          <a:endParaRPr lang="es-CL" sz="1400" dirty="0"/>
        </a:p>
      </dgm:t>
    </dgm:pt>
    <dgm:pt modelId="{21288219-83E1-4BC5-96A7-7578E8417670}" type="parTrans" cxnId="{DE85C189-1419-4341-8230-9379154D3F45}">
      <dgm:prSet/>
      <dgm:spPr/>
      <dgm:t>
        <a:bodyPr/>
        <a:lstStyle/>
        <a:p>
          <a:endParaRPr lang="es-CL" sz="1400"/>
        </a:p>
      </dgm:t>
    </dgm:pt>
    <dgm:pt modelId="{93EB7F3E-9832-4A63-AD5C-8ACBDC09D081}" type="sibTrans" cxnId="{DE85C189-1419-4341-8230-9379154D3F45}">
      <dgm:prSet/>
      <dgm:spPr/>
      <dgm:t>
        <a:bodyPr/>
        <a:lstStyle/>
        <a:p>
          <a:endParaRPr lang="es-CL" sz="1400"/>
        </a:p>
      </dgm:t>
    </dgm:pt>
    <dgm:pt modelId="{5E083EAF-FBC6-4968-839D-3FEEE8EA141D}">
      <dgm:prSet phldrT="[Texto]" custT="1"/>
      <dgm:spPr/>
      <dgm:t>
        <a:bodyPr/>
        <a:lstStyle/>
        <a:p>
          <a:r>
            <a:rPr lang="es-CL" sz="1400" dirty="0" smtClean="0"/>
            <a:t>Planificación</a:t>
          </a:r>
          <a:endParaRPr lang="es-CL" sz="1400" dirty="0"/>
        </a:p>
      </dgm:t>
    </dgm:pt>
    <dgm:pt modelId="{026594C2-E03E-47A5-8457-74210C0EC9DB}" type="parTrans" cxnId="{A4E7E4F7-8B5D-4D65-AD19-91B742AC0846}">
      <dgm:prSet/>
      <dgm:spPr/>
      <dgm:t>
        <a:bodyPr/>
        <a:lstStyle/>
        <a:p>
          <a:endParaRPr lang="es-CL" sz="1400"/>
        </a:p>
      </dgm:t>
    </dgm:pt>
    <dgm:pt modelId="{46E9640F-B7AE-4413-BDF3-F343379AD089}" type="sibTrans" cxnId="{A4E7E4F7-8B5D-4D65-AD19-91B742AC0846}">
      <dgm:prSet/>
      <dgm:spPr/>
      <dgm:t>
        <a:bodyPr/>
        <a:lstStyle/>
        <a:p>
          <a:endParaRPr lang="es-CL" sz="1400"/>
        </a:p>
      </dgm:t>
    </dgm:pt>
    <dgm:pt modelId="{D234572A-235F-4846-87CB-828F18576BD6}">
      <dgm:prSet phldrT="[Texto]" custT="1">
        <dgm:style>
          <a:lnRef idx="2">
            <a:schemeClr val="accent6"/>
          </a:lnRef>
          <a:fillRef idx="1">
            <a:schemeClr val="lt1"/>
          </a:fillRef>
          <a:effectRef idx="0">
            <a:schemeClr val="accent6"/>
          </a:effectRef>
          <a:fontRef idx="minor">
            <a:schemeClr val="dk1"/>
          </a:fontRef>
        </dgm:style>
      </dgm:prSet>
      <dgm:spPr/>
      <dgm:t>
        <a:bodyPr/>
        <a:lstStyle/>
        <a:p>
          <a:r>
            <a:rPr lang="es-CL" sz="1400" dirty="0" smtClean="0"/>
            <a:t>Ejecución</a:t>
          </a:r>
          <a:endParaRPr lang="es-CL" sz="1400" dirty="0"/>
        </a:p>
      </dgm:t>
    </dgm:pt>
    <dgm:pt modelId="{6AC939EA-9C2F-4A6D-AA20-A79CA6E3AB0B}" type="parTrans" cxnId="{B5C009C9-7559-4039-9AF6-09D49B992C36}">
      <dgm:prSet/>
      <dgm:spPr/>
      <dgm:t>
        <a:bodyPr/>
        <a:lstStyle/>
        <a:p>
          <a:endParaRPr lang="es-CL" sz="1400"/>
        </a:p>
      </dgm:t>
    </dgm:pt>
    <dgm:pt modelId="{79112076-B795-4E1B-BAA2-6856C7987B74}" type="sibTrans" cxnId="{B5C009C9-7559-4039-9AF6-09D49B992C36}">
      <dgm:prSet/>
      <dgm:spPr/>
      <dgm:t>
        <a:bodyPr/>
        <a:lstStyle/>
        <a:p>
          <a:endParaRPr lang="es-CL" sz="1400"/>
        </a:p>
      </dgm:t>
    </dgm:pt>
    <dgm:pt modelId="{2E787817-B15A-49A8-B0D7-BE485C19A9B1}">
      <dgm:prSet phldrT="[Texto]" custT="1"/>
      <dgm:spPr/>
      <dgm:t>
        <a:bodyPr/>
        <a:lstStyle/>
        <a:p>
          <a:r>
            <a:rPr lang="es-CL" sz="1400" dirty="0" smtClean="0"/>
            <a:t>Cierre</a:t>
          </a:r>
          <a:endParaRPr lang="es-CL" sz="1400" dirty="0"/>
        </a:p>
      </dgm:t>
    </dgm:pt>
    <dgm:pt modelId="{657E08BF-308A-4258-A4FE-E4F3FA5EFACB}" type="parTrans" cxnId="{5CF17E5D-121C-42C2-861E-BDD924B81C2B}">
      <dgm:prSet/>
      <dgm:spPr/>
      <dgm:t>
        <a:bodyPr/>
        <a:lstStyle/>
        <a:p>
          <a:endParaRPr lang="es-CL" sz="1400"/>
        </a:p>
      </dgm:t>
    </dgm:pt>
    <dgm:pt modelId="{97AE1B99-811E-4FBB-A63B-8F1636EFA9A8}" type="sibTrans" cxnId="{5CF17E5D-121C-42C2-861E-BDD924B81C2B}">
      <dgm:prSet/>
      <dgm:spPr/>
      <dgm:t>
        <a:bodyPr/>
        <a:lstStyle/>
        <a:p>
          <a:endParaRPr lang="es-CL" sz="1400"/>
        </a:p>
      </dgm:t>
    </dgm:pt>
    <dgm:pt modelId="{BD221FD6-AE80-439F-BF68-25AE28A3F030}" type="pres">
      <dgm:prSet presAssocID="{4EC4EDF3-BEF4-4C15-9DE3-4759C48102B2}" presName="Name0" presStyleCnt="0">
        <dgm:presLayoutVars>
          <dgm:chPref val="1"/>
          <dgm:dir/>
          <dgm:animOne val="branch"/>
          <dgm:animLvl val="lvl"/>
          <dgm:resizeHandles/>
        </dgm:presLayoutVars>
      </dgm:prSet>
      <dgm:spPr/>
      <dgm:t>
        <a:bodyPr/>
        <a:lstStyle/>
        <a:p>
          <a:endParaRPr lang="es-CL"/>
        </a:p>
      </dgm:t>
    </dgm:pt>
    <dgm:pt modelId="{5D48432F-DF01-4116-B379-CB2DA87A4548}" type="pres">
      <dgm:prSet presAssocID="{49419E54-9648-411C-B425-490252C79C3D}" presName="vertOne" presStyleCnt="0"/>
      <dgm:spPr/>
    </dgm:pt>
    <dgm:pt modelId="{7A53EB11-E0B2-44BC-9A20-6063118D2FBF}" type="pres">
      <dgm:prSet presAssocID="{49419E54-9648-411C-B425-490252C79C3D}" presName="txOne" presStyleLbl="node0" presStyleIdx="0" presStyleCnt="1" custScaleX="98534" custScaleY="54112" custLinFactNeighborX="121" custLinFactNeighborY="57625">
        <dgm:presLayoutVars>
          <dgm:chPref val="3"/>
        </dgm:presLayoutVars>
      </dgm:prSet>
      <dgm:spPr/>
      <dgm:t>
        <a:bodyPr/>
        <a:lstStyle/>
        <a:p>
          <a:endParaRPr lang="es-CL"/>
        </a:p>
      </dgm:t>
    </dgm:pt>
    <dgm:pt modelId="{A0F96B51-B5B7-41FD-9DCF-73E2F26449B9}" type="pres">
      <dgm:prSet presAssocID="{49419E54-9648-411C-B425-490252C79C3D}" presName="parTransOne" presStyleCnt="0"/>
      <dgm:spPr/>
    </dgm:pt>
    <dgm:pt modelId="{982B3E41-9612-4745-BF8D-7F3682C01A80}" type="pres">
      <dgm:prSet presAssocID="{49419E54-9648-411C-B425-490252C79C3D}" presName="horzOne" presStyleCnt="0"/>
      <dgm:spPr/>
    </dgm:pt>
    <dgm:pt modelId="{D75D823A-7423-4F09-811E-FB18956F7009}" type="pres">
      <dgm:prSet presAssocID="{9CB2B588-AF05-4D4F-BC72-9BDC7C9D8C21}" presName="vertTwo" presStyleCnt="0"/>
      <dgm:spPr/>
    </dgm:pt>
    <dgm:pt modelId="{BD3BBDA4-BF5B-4764-BF27-C0619EEAE48E}" type="pres">
      <dgm:prSet presAssocID="{9CB2B588-AF05-4D4F-BC72-9BDC7C9D8C21}" presName="txTwo" presStyleLbl="node2" presStyleIdx="0" presStyleCnt="1" custScaleX="93865" custScaleY="55145" custLinFactNeighborX="397" custLinFactNeighborY="-5438">
        <dgm:presLayoutVars>
          <dgm:chPref val="3"/>
        </dgm:presLayoutVars>
      </dgm:prSet>
      <dgm:spPr/>
      <dgm:t>
        <a:bodyPr/>
        <a:lstStyle/>
        <a:p>
          <a:endParaRPr lang="es-CL"/>
        </a:p>
      </dgm:t>
    </dgm:pt>
    <dgm:pt modelId="{89CEF76A-7DAF-40FD-89DF-F822693C2B18}" type="pres">
      <dgm:prSet presAssocID="{9CB2B588-AF05-4D4F-BC72-9BDC7C9D8C21}" presName="parTransTwo" presStyleCnt="0"/>
      <dgm:spPr/>
    </dgm:pt>
    <dgm:pt modelId="{5EEB240E-691E-4046-9092-25BE54CC7E4D}" type="pres">
      <dgm:prSet presAssocID="{9CB2B588-AF05-4D4F-BC72-9BDC7C9D8C21}" presName="horzTwo" presStyleCnt="0"/>
      <dgm:spPr/>
    </dgm:pt>
    <dgm:pt modelId="{DB477A5D-DCE8-44EC-88F3-145F8D60C3D0}" type="pres">
      <dgm:prSet presAssocID="{65D5E362-4253-4F33-B6C0-4F96B80D9D2B}" presName="vertThree" presStyleCnt="0"/>
      <dgm:spPr/>
    </dgm:pt>
    <dgm:pt modelId="{39560476-DB61-4B9D-B0F9-A1E547796FBE}" type="pres">
      <dgm:prSet presAssocID="{65D5E362-4253-4F33-B6C0-4F96B80D9D2B}" presName="txThree" presStyleLbl="node3" presStyleIdx="0" presStyleCnt="4" custScaleY="47799" custLinFactNeighborX="544" custLinFactNeighborY="-11681">
        <dgm:presLayoutVars>
          <dgm:chPref val="3"/>
        </dgm:presLayoutVars>
      </dgm:prSet>
      <dgm:spPr/>
      <dgm:t>
        <a:bodyPr/>
        <a:lstStyle/>
        <a:p>
          <a:endParaRPr lang="es-CL"/>
        </a:p>
      </dgm:t>
    </dgm:pt>
    <dgm:pt modelId="{DFD833B8-FDD2-46F1-880D-85293C515507}" type="pres">
      <dgm:prSet presAssocID="{65D5E362-4253-4F33-B6C0-4F96B80D9D2B}" presName="horzThree" presStyleCnt="0"/>
      <dgm:spPr/>
    </dgm:pt>
    <dgm:pt modelId="{36176C4D-98C4-496E-9385-19E1D17BD1C3}" type="pres">
      <dgm:prSet presAssocID="{93EB7F3E-9832-4A63-AD5C-8ACBDC09D081}" presName="sibSpaceThree" presStyleCnt="0"/>
      <dgm:spPr/>
    </dgm:pt>
    <dgm:pt modelId="{3BE152DA-D0A2-4A27-8CDD-5471BC8B69C1}" type="pres">
      <dgm:prSet presAssocID="{5E083EAF-FBC6-4968-839D-3FEEE8EA141D}" presName="vertThree" presStyleCnt="0"/>
      <dgm:spPr/>
    </dgm:pt>
    <dgm:pt modelId="{9AE6F848-B36D-435F-8DC6-5E506DB782B7}" type="pres">
      <dgm:prSet presAssocID="{5E083EAF-FBC6-4968-839D-3FEEE8EA141D}" presName="txThree" presStyleLbl="node3" presStyleIdx="1" presStyleCnt="4" custScaleY="47799" custLinFactNeighborX="-3355" custLinFactNeighborY="-11681">
        <dgm:presLayoutVars>
          <dgm:chPref val="3"/>
        </dgm:presLayoutVars>
      </dgm:prSet>
      <dgm:spPr/>
      <dgm:t>
        <a:bodyPr/>
        <a:lstStyle/>
        <a:p>
          <a:endParaRPr lang="es-CL"/>
        </a:p>
      </dgm:t>
    </dgm:pt>
    <dgm:pt modelId="{92073580-3FE2-45C0-907E-35761C282147}" type="pres">
      <dgm:prSet presAssocID="{5E083EAF-FBC6-4968-839D-3FEEE8EA141D}" presName="horzThree" presStyleCnt="0"/>
      <dgm:spPr/>
    </dgm:pt>
    <dgm:pt modelId="{87141C5D-8036-45BF-B6B4-30D038B8AD3F}" type="pres">
      <dgm:prSet presAssocID="{46E9640F-B7AE-4413-BDF3-F343379AD089}" presName="sibSpaceThree" presStyleCnt="0"/>
      <dgm:spPr/>
    </dgm:pt>
    <dgm:pt modelId="{814ECE72-755E-4DCA-AD0D-B289965FA9B9}" type="pres">
      <dgm:prSet presAssocID="{D234572A-235F-4846-87CB-828F18576BD6}" presName="vertThree" presStyleCnt="0"/>
      <dgm:spPr/>
    </dgm:pt>
    <dgm:pt modelId="{CD5DC189-A11E-41FB-9C71-33E5FE260D5E}" type="pres">
      <dgm:prSet presAssocID="{D234572A-235F-4846-87CB-828F18576BD6}" presName="txThree" presStyleLbl="node3" presStyleIdx="2" presStyleCnt="4" custScaleX="247887" custScaleY="47799" custLinFactNeighborX="-3355" custLinFactNeighborY="-11681">
        <dgm:presLayoutVars>
          <dgm:chPref val="3"/>
        </dgm:presLayoutVars>
      </dgm:prSet>
      <dgm:spPr/>
      <dgm:t>
        <a:bodyPr/>
        <a:lstStyle/>
        <a:p>
          <a:endParaRPr lang="es-CL"/>
        </a:p>
      </dgm:t>
    </dgm:pt>
    <dgm:pt modelId="{F8843593-CF03-42F0-BFBF-1C9725F5049E}" type="pres">
      <dgm:prSet presAssocID="{D234572A-235F-4846-87CB-828F18576BD6}" presName="horzThree" presStyleCnt="0"/>
      <dgm:spPr/>
    </dgm:pt>
    <dgm:pt modelId="{E26B819E-3524-4983-B966-71B53FCD5F58}" type="pres">
      <dgm:prSet presAssocID="{79112076-B795-4E1B-BAA2-6856C7987B74}" presName="sibSpaceThree" presStyleCnt="0"/>
      <dgm:spPr/>
    </dgm:pt>
    <dgm:pt modelId="{4826A68A-8E6E-4B67-A737-74BFDBC3FC0F}" type="pres">
      <dgm:prSet presAssocID="{2E787817-B15A-49A8-B0D7-BE485C19A9B1}" presName="vertThree" presStyleCnt="0"/>
      <dgm:spPr/>
    </dgm:pt>
    <dgm:pt modelId="{533591E0-DEFC-4D95-929A-FD1D72AE001D}" type="pres">
      <dgm:prSet presAssocID="{2E787817-B15A-49A8-B0D7-BE485C19A9B1}" presName="txThree" presStyleLbl="node3" presStyleIdx="3" presStyleCnt="4" custScaleY="47799" custLinFactNeighborX="-3355" custLinFactNeighborY="-11681">
        <dgm:presLayoutVars>
          <dgm:chPref val="3"/>
        </dgm:presLayoutVars>
      </dgm:prSet>
      <dgm:spPr/>
      <dgm:t>
        <a:bodyPr/>
        <a:lstStyle/>
        <a:p>
          <a:endParaRPr lang="es-CL"/>
        </a:p>
      </dgm:t>
    </dgm:pt>
    <dgm:pt modelId="{4639955F-7992-410F-93A0-FC695FDAB706}" type="pres">
      <dgm:prSet presAssocID="{2E787817-B15A-49A8-B0D7-BE485C19A9B1}" presName="horzThree" presStyleCnt="0"/>
      <dgm:spPr/>
    </dgm:pt>
  </dgm:ptLst>
  <dgm:cxnLst>
    <dgm:cxn modelId="{3ECEEF6C-36BA-4AE0-A6AD-00A98510490F}" type="presOf" srcId="{5E083EAF-FBC6-4968-839D-3FEEE8EA141D}" destId="{9AE6F848-B36D-435F-8DC6-5E506DB782B7}" srcOrd="0" destOrd="0" presId="urn:microsoft.com/office/officeart/2005/8/layout/hierarchy4"/>
    <dgm:cxn modelId="{253B1D23-206B-4A0E-8601-AEABA0D8A8B1}" type="presOf" srcId="{2E787817-B15A-49A8-B0D7-BE485C19A9B1}" destId="{533591E0-DEFC-4D95-929A-FD1D72AE001D}" srcOrd="0" destOrd="0" presId="urn:microsoft.com/office/officeart/2005/8/layout/hierarchy4"/>
    <dgm:cxn modelId="{A4E7E4F7-8B5D-4D65-AD19-91B742AC0846}" srcId="{9CB2B588-AF05-4D4F-BC72-9BDC7C9D8C21}" destId="{5E083EAF-FBC6-4968-839D-3FEEE8EA141D}" srcOrd="1" destOrd="0" parTransId="{026594C2-E03E-47A5-8457-74210C0EC9DB}" sibTransId="{46E9640F-B7AE-4413-BDF3-F343379AD089}"/>
    <dgm:cxn modelId="{D8600C55-D454-414D-95E6-A0BF14F0EEC4}" type="presOf" srcId="{4EC4EDF3-BEF4-4C15-9DE3-4759C48102B2}" destId="{BD221FD6-AE80-439F-BF68-25AE28A3F030}" srcOrd="0" destOrd="0" presId="urn:microsoft.com/office/officeart/2005/8/layout/hierarchy4"/>
    <dgm:cxn modelId="{13BB446D-2346-4226-BBBE-D763D0E85A96}" type="presOf" srcId="{9CB2B588-AF05-4D4F-BC72-9BDC7C9D8C21}" destId="{BD3BBDA4-BF5B-4764-BF27-C0619EEAE48E}" srcOrd="0" destOrd="0" presId="urn:microsoft.com/office/officeart/2005/8/layout/hierarchy4"/>
    <dgm:cxn modelId="{DE85C189-1419-4341-8230-9379154D3F45}" srcId="{9CB2B588-AF05-4D4F-BC72-9BDC7C9D8C21}" destId="{65D5E362-4253-4F33-B6C0-4F96B80D9D2B}" srcOrd="0" destOrd="0" parTransId="{21288219-83E1-4BC5-96A7-7578E8417670}" sibTransId="{93EB7F3E-9832-4A63-AD5C-8ACBDC09D081}"/>
    <dgm:cxn modelId="{B5C009C9-7559-4039-9AF6-09D49B992C36}" srcId="{9CB2B588-AF05-4D4F-BC72-9BDC7C9D8C21}" destId="{D234572A-235F-4846-87CB-828F18576BD6}" srcOrd="2" destOrd="0" parTransId="{6AC939EA-9C2F-4A6D-AA20-A79CA6E3AB0B}" sibTransId="{79112076-B795-4E1B-BAA2-6856C7987B74}"/>
    <dgm:cxn modelId="{F11CA970-E27E-48B4-A18F-522187C794BA}" type="presOf" srcId="{65D5E362-4253-4F33-B6C0-4F96B80D9D2B}" destId="{39560476-DB61-4B9D-B0F9-A1E547796FBE}" srcOrd="0" destOrd="0" presId="urn:microsoft.com/office/officeart/2005/8/layout/hierarchy4"/>
    <dgm:cxn modelId="{6B3143D9-8EBF-40C5-B7CE-C1A27CD87E70}" srcId="{4EC4EDF3-BEF4-4C15-9DE3-4759C48102B2}" destId="{49419E54-9648-411C-B425-490252C79C3D}" srcOrd="0" destOrd="0" parTransId="{5FED666C-66CB-452E-B9E5-1223082B9B85}" sibTransId="{F6A80E50-51C4-48D7-A1AA-D1EA174ADEB6}"/>
    <dgm:cxn modelId="{5CF17E5D-121C-42C2-861E-BDD924B81C2B}" srcId="{9CB2B588-AF05-4D4F-BC72-9BDC7C9D8C21}" destId="{2E787817-B15A-49A8-B0D7-BE485C19A9B1}" srcOrd="3" destOrd="0" parTransId="{657E08BF-308A-4258-A4FE-E4F3FA5EFACB}" sibTransId="{97AE1B99-811E-4FBB-A63B-8F1636EFA9A8}"/>
    <dgm:cxn modelId="{FBA4BC4D-0E96-454A-AA50-D36942237890}" type="presOf" srcId="{D234572A-235F-4846-87CB-828F18576BD6}" destId="{CD5DC189-A11E-41FB-9C71-33E5FE260D5E}" srcOrd="0" destOrd="0" presId="urn:microsoft.com/office/officeart/2005/8/layout/hierarchy4"/>
    <dgm:cxn modelId="{FC1A9531-A71F-430C-A2FF-F0EC0A89B8F6}" srcId="{49419E54-9648-411C-B425-490252C79C3D}" destId="{9CB2B588-AF05-4D4F-BC72-9BDC7C9D8C21}" srcOrd="0" destOrd="0" parTransId="{8DFE59CC-8037-4A8D-9BF0-52FDDB2041ED}" sibTransId="{080B1FF8-F982-4202-8220-5A5A7F8DDDC2}"/>
    <dgm:cxn modelId="{2970B977-4834-4F27-964A-9A9181B33598}" type="presOf" srcId="{49419E54-9648-411C-B425-490252C79C3D}" destId="{7A53EB11-E0B2-44BC-9A20-6063118D2FBF}" srcOrd="0" destOrd="0" presId="urn:microsoft.com/office/officeart/2005/8/layout/hierarchy4"/>
    <dgm:cxn modelId="{80CC523F-F315-48EC-AD61-F0AB6AB7057C}" type="presParOf" srcId="{BD221FD6-AE80-439F-BF68-25AE28A3F030}" destId="{5D48432F-DF01-4116-B379-CB2DA87A4548}" srcOrd="0" destOrd="0" presId="urn:microsoft.com/office/officeart/2005/8/layout/hierarchy4"/>
    <dgm:cxn modelId="{1706E9FE-B27D-4D5A-80DD-E2463FB40B53}" type="presParOf" srcId="{5D48432F-DF01-4116-B379-CB2DA87A4548}" destId="{7A53EB11-E0B2-44BC-9A20-6063118D2FBF}" srcOrd="0" destOrd="0" presId="urn:microsoft.com/office/officeart/2005/8/layout/hierarchy4"/>
    <dgm:cxn modelId="{85E50646-B89D-42A6-A15E-106B09D69DFF}" type="presParOf" srcId="{5D48432F-DF01-4116-B379-CB2DA87A4548}" destId="{A0F96B51-B5B7-41FD-9DCF-73E2F26449B9}" srcOrd="1" destOrd="0" presId="urn:microsoft.com/office/officeart/2005/8/layout/hierarchy4"/>
    <dgm:cxn modelId="{949AC2B7-6ED8-42DB-AE55-D2C0DA977B45}" type="presParOf" srcId="{5D48432F-DF01-4116-B379-CB2DA87A4548}" destId="{982B3E41-9612-4745-BF8D-7F3682C01A80}" srcOrd="2" destOrd="0" presId="urn:microsoft.com/office/officeart/2005/8/layout/hierarchy4"/>
    <dgm:cxn modelId="{B21DB97A-9ECD-4625-9135-5DD325D970DD}" type="presParOf" srcId="{982B3E41-9612-4745-BF8D-7F3682C01A80}" destId="{D75D823A-7423-4F09-811E-FB18956F7009}" srcOrd="0" destOrd="0" presId="urn:microsoft.com/office/officeart/2005/8/layout/hierarchy4"/>
    <dgm:cxn modelId="{E663B4DA-E703-42D9-9BF5-275408CAE5AE}" type="presParOf" srcId="{D75D823A-7423-4F09-811E-FB18956F7009}" destId="{BD3BBDA4-BF5B-4764-BF27-C0619EEAE48E}" srcOrd="0" destOrd="0" presId="urn:microsoft.com/office/officeart/2005/8/layout/hierarchy4"/>
    <dgm:cxn modelId="{0E5DEA7C-FD22-4BCE-A82E-5886E87AC100}" type="presParOf" srcId="{D75D823A-7423-4F09-811E-FB18956F7009}" destId="{89CEF76A-7DAF-40FD-89DF-F822693C2B18}" srcOrd="1" destOrd="0" presId="urn:microsoft.com/office/officeart/2005/8/layout/hierarchy4"/>
    <dgm:cxn modelId="{C1A48B81-0D06-4331-B070-DCF519F72CD8}" type="presParOf" srcId="{D75D823A-7423-4F09-811E-FB18956F7009}" destId="{5EEB240E-691E-4046-9092-25BE54CC7E4D}" srcOrd="2" destOrd="0" presId="urn:microsoft.com/office/officeart/2005/8/layout/hierarchy4"/>
    <dgm:cxn modelId="{423B3970-F3D9-40EF-9D80-C8106C866D0F}" type="presParOf" srcId="{5EEB240E-691E-4046-9092-25BE54CC7E4D}" destId="{DB477A5D-DCE8-44EC-88F3-145F8D60C3D0}" srcOrd="0" destOrd="0" presId="urn:microsoft.com/office/officeart/2005/8/layout/hierarchy4"/>
    <dgm:cxn modelId="{A84F4BAA-6F43-4040-8573-7C620CFCA479}" type="presParOf" srcId="{DB477A5D-DCE8-44EC-88F3-145F8D60C3D0}" destId="{39560476-DB61-4B9D-B0F9-A1E547796FBE}" srcOrd="0" destOrd="0" presId="urn:microsoft.com/office/officeart/2005/8/layout/hierarchy4"/>
    <dgm:cxn modelId="{9ED3D20D-43A1-454C-817D-CD77F8C8F517}" type="presParOf" srcId="{DB477A5D-DCE8-44EC-88F3-145F8D60C3D0}" destId="{DFD833B8-FDD2-46F1-880D-85293C515507}" srcOrd="1" destOrd="0" presId="urn:microsoft.com/office/officeart/2005/8/layout/hierarchy4"/>
    <dgm:cxn modelId="{5509057B-1E84-4E0E-BEF5-23D478D85664}" type="presParOf" srcId="{5EEB240E-691E-4046-9092-25BE54CC7E4D}" destId="{36176C4D-98C4-496E-9385-19E1D17BD1C3}" srcOrd="1" destOrd="0" presId="urn:microsoft.com/office/officeart/2005/8/layout/hierarchy4"/>
    <dgm:cxn modelId="{C3327E1F-729A-47FC-9C94-88A83293B17A}" type="presParOf" srcId="{5EEB240E-691E-4046-9092-25BE54CC7E4D}" destId="{3BE152DA-D0A2-4A27-8CDD-5471BC8B69C1}" srcOrd="2" destOrd="0" presId="urn:microsoft.com/office/officeart/2005/8/layout/hierarchy4"/>
    <dgm:cxn modelId="{B12655A2-F7E9-44BF-8E7F-AC6CA8DD457F}" type="presParOf" srcId="{3BE152DA-D0A2-4A27-8CDD-5471BC8B69C1}" destId="{9AE6F848-B36D-435F-8DC6-5E506DB782B7}" srcOrd="0" destOrd="0" presId="urn:microsoft.com/office/officeart/2005/8/layout/hierarchy4"/>
    <dgm:cxn modelId="{6D1FAE93-A48D-4E2B-814E-7E89B97591A2}" type="presParOf" srcId="{3BE152DA-D0A2-4A27-8CDD-5471BC8B69C1}" destId="{92073580-3FE2-45C0-907E-35761C282147}" srcOrd="1" destOrd="0" presId="urn:microsoft.com/office/officeart/2005/8/layout/hierarchy4"/>
    <dgm:cxn modelId="{68955921-7ED7-414B-A913-54882F67DE53}" type="presParOf" srcId="{5EEB240E-691E-4046-9092-25BE54CC7E4D}" destId="{87141C5D-8036-45BF-B6B4-30D038B8AD3F}" srcOrd="3" destOrd="0" presId="urn:microsoft.com/office/officeart/2005/8/layout/hierarchy4"/>
    <dgm:cxn modelId="{AC5A6F03-F4E1-4AB6-8666-B8DE69C246B8}" type="presParOf" srcId="{5EEB240E-691E-4046-9092-25BE54CC7E4D}" destId="{814ECE72-755E-4DCA-AD0D-B289965FA9B9}" srcOrd="4" destOrd="0" presId="urn:microsoft.com/office/officeart/2005/8/layout/hierarchy4"/>
    <dgm:cxn modelId="{FE4ACEDE-988B-4994-AB35-B8C9CC2F3B18}" type="presParOf" srcId="{814ECE72-755E-4DCA-AD0D-B289965FA9B9}" destId="{CD5DC189-A11E-41FB-9C71-33E5FE260D5E}" srcOrd="0" destOrd="0" presId="urn:microsoft.com/office/officeart/2005/8/layout/hierarchy4"/>
    <dgm:cxn modelId="{7AE3562D-F57C-452D-B9C8-E0E6F1827A0E}" type="presParOf" srcId="{814ECE72-755E-4DCA-AD0D-B289965FA9B9}" destId="{F8843593-CF03-42F0-BFBF-1C9725F5049E}" srcOrd="1" destOrd="0" presId="urn:microsoft.com/office/officeart/2005/8/layout/hierarchy4"/>
    <dgm:cxn modelId="{DE48C0E7-4E2F-4DF6-B0BA-7C0CF72DCC95}" type="presParOf" srcId="{5EEB240E-691E-4046-9092-25BE54CC7E4D}" destId="{E26B819E-3524-4983-B966-71B53FCD5F58}" srcOrd="5" destOrd="0" presId="urn:microsoft.com/office/officeart/2005/8/layout/hierarchy4"/>
    <dgm:cxn modelId="{947A716C-10BE-4D63-A49B-5583590B36CC}" type="presParOf" srcId="{5EEB240E-691E-4046-9092-25BE54CC7E4D}" destId="{4826A68A-8E6E-4B67-A737-74BFDBC3FC0F}" srcOrd="6" destOrd="0" presId="urn:microsoft.com/office/officeart/2005/8/layout/hierarchy4"/>
    <dgm:cxn modelId="{1D97432B-0FE5-49EF-AAE7-278C4BAFC97B}" type="presParOf" srcId="{4826A68A-8E6E-4B67-A737-74BFDBC3FC0F}" destId="{533591E0-DEFC-4D95-929A-FD1D72AE001D}" srcOrd="0" destOrd="0" presId="urn:microsoft.com/office/officeart/2005/8/layout/hierarchy4"/>
    <dgm:cxn modelId="{09942A55-E312-4C1F-B784-75B1262470F3}" type="presParOf" srcId="{4826A68A-8E6E-4B67-A737-74BFDBC3FC0F}" destId="{4639955F-7992-410F-93A0-FC695FDAB70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25551F-ABF9-4CBD-89C7-7209E3C4DE7E}" type="doc">
      <dgm:prSet loTypeId="urn:microsoft.com/office/officeart/2005/8/layout/process1" loCatId="process" qsTypeId="urn:microsoft.com/office/officeart/2005/8/quickstyle/simple2" qsCatId="simple" csTypeId="urn:microsoft.com/office/officeart/2005/8/colors/colorful1#1" csCatId="colorful" phldr="1"/>
      <dgm:spPr/>
    </dgm:pt>
    <dgm:pt modelId="{DC2898B6-4420-4D6E-8DDC-2955CB2F1BF8}">
      <dgm:prSet phldrT="[Texto]" custT="1"/>
      <dgm:spPr/>
      <dgm:t>
        <a:bodyPr/>
        <a:lstStyle/>
        <a:p>
          <a:r>
            <a:rPr lang="es-CL" sz="1400" dirty="0" smtClean="0"/>
            <a:t>Especificación</a:t>
          </a:r>
        </a:p>
      </dgm:t>
    </dgm:pt>
    <dgm:pt modelId="{81554C96-078F-47A3-8FFD-568E78F16B7E}" type="parTrans" cxnId="{14CB3E53-4C36-462A-BE4C-9FBD5BAAE401}">
      <dgm:prSet/>
      <dgm:spPr/>
      <dgm:t>
        <a:bodyPr/>
        <a:lstStyle/>
        <a:p>
          <a:endParaRPr lang="es-CL" sz="1400"/>
        </a:p>
      </dgm:t>
    </dgm:pt>
    <dgm:pt modelId="{03449309-4298-4DED-9FDA-CB0C95445A8F}" type="sibTrans" cxnId="{14CB3E53-4C36-462A-BE4C-9FBD5BAAE401}">
      <dgm:prSet custT="1"/>
      <dgm:spPr/>
      <dgm:t>
        <a:bodyPr/>
        <a:lstStyle/>
        <a:p>
          <a:endParaRPr lang="es-CL" sz="1400"/>
        </a:p>
      </dgm:t>
    </dgm:pt>
    <dgm:pt modelId="{D9B22FA1-52AD-45D3-B5D6-03865D2B7250}">
      <dgm:prSet phldrT="[Texto]" custT="1"/>
      <dgm:spPr/>
      <dgm:t>
        <a:bodyPr/>
        <a:lstStyle/>
        <a:p>
          <a:r>
            <a:rPr lang="es-CL" sz="1400" dirty="0" smtClean="0"/>
            <a:t>Diseño</a:t>
          </a:r>
          <a:endParaRPr lang="es-CL" sz="1400" dirty="0"/>
        </a:p>
      </dgm:t>
    </dgm:pt>
    <dgm:pt modelId="{C0092CEC-1FED-4F3B-AD6B-FFDC8DD7A61F}" type="parTrans" cxnId="{34301FD8-007D-462B-99ED-C890096F1A22}">
      <dgm:prSet/>
      <dgm:spPr/>
      <dgm:t>
        <a:bodyPr/>
        <a:lstStyle/>
        <a:p>
          <a:endParaRPr lang="es-CL" sz="1400"/>
        </a:p>
      </dgm:t>
    </dgm:pt>
    <dgm:pt modelId="{DE4884B2-ED58-421A-904C-54937E997CC3}" type="sibTrans" cxnId="{34301FD8-007D-462B-99ED-C890096F1A22}">
      <dgm:prSet custT="1"/>
      <dgm:spPr/>
      <dgm:t>
        <a:bodyPr/>
        <a:lstStyle/>
        <a:p>
          <a:endParaRPr lang="es-CL" sz="1400"/>
        </a:p>
      </dgm:t>
    </dgm:pt>
    <dgm:pt modelId="{29A49C7E-4245-43EE-9211-FE613E78FB87}">
      <dgm:prSet phldrT="[Texto]" custT="1"/>
      <dgm:spPr/>
      <dgm:t>
        <a:bodyPr/>
        <a:lstStyle/>
        <a:p>
          <a:r>
            <a:rPr lang="es-CL" sz="1400" dirty="0" smtClean="0"/>
            <a:t>Construcción</a:t>
          </a:r>
          <a:endParaRPr lang="es-CL" sz="1400" dirty="0"/>
        </a:p>
      </dgm:t>
    </dgm:pt>
    <dgm:pt modelId="{E40E543B-81D2-4932-A55A-566849447A19}" type="parTrans" cxnId="{C204E5EF-6E4A-44F9-B46D-466BFB2FAFB9}">
      <dgm:prSet/>
      <dgm:spPr/>
      <dgm:t>
        <a:bodyPr/>
        <a:lstStyle/>
        <a:p>
          <a:endParaRPr lang="es-CL" sz="1400"/>
        </a:p>
      </dgm:t>
    </dgm:pt>
    <dgm:pt modelId="{51A52B30-C065-46DD-9571-08750422D06F}" type="sibTrans" cxnId="{C204E5EF-6E4A-44F9-B46D-466BFB2FAFB9}">
      <dgm:prSet custT="1"/>
      <dgm:spPr/>
      <dgm:t>
        <a:bodyPr/>
        <a:lstStyle/>
        <a:p>
          <a:endParaRPr lang="es-CL" sz="1400"/>
        </a:p>
      </dgm:t>
    </dgm:pt>
    <dgm:pt modelId="{56C46C27-623A-4063-938E-BAE21B29121B}">
      <dgm:prSet phldrT="[Texto]" custT="1"/>
      <dgm:spPr/>
      <dgm:t>
        <a:bodyPr/>
        <a:lstStyle/>
        <a:p>
          <a:r>
            <a:rPr lang="es-CL" sz="1400" dirty="0" smtClean="0"/>
            <a:t>Despliegue</a:t>
          </a:r>
          <a:endParaRPr lang="es-CL" sz="1400" dirty="0"/>
        </a:p>
      </dgm:t>
    </dgm:pt>
    <dgm:pt modelId="{8148759B-55A9-492E-B2BD-BA8F8784F740}" type="parTrans" cxnId="{AF47DE77-C285-458F-A825-F6D253DF7C50}">
      <dgm:prSet/>
      <dgm:spPr/>
      <dgm:t>
        <a:bodyPr/>
        <a:lstStyle/>
        <a:p>
          <a:endParaRPr lang="es-CL" sz="1400"/>
        </a:p>
      </dgm:t>
    </dgm:pt>
    <dgm:pt modelId="{17F5BE82-4CC3-47ED-B009-7E5B859BA189}" type="sibTrans" cxnId="{AF47DE77-C285-458F-A825-F6D253DF7C50}">
      <dgm:prSet custT="1"/>
      <dgm:spPr/>
      <dgm:t>
        <a:bodyPr/>
        <a:lstStyle/>
        <a:p>
          <a:endParaRPr lang="es-CL" sz="1400"/>
        </a:p>
      </dgm:t>
    </dgm:pt>
    <dgm:pt modelId="{9EF9E258-A246-4532-BA66-DB42ADF73F85}">
      <dgm:prSet phldrT="[Texto]" custT="1"/>
      <dgm:spPr/>
      <dgm:t>
        <a:bodyPr/>
        <a:lstStyle/>
        <a:p>
          <a:r>
            <a:rPr lang="es-CL" sz="1400" dirty="0" smtClean="0"/>
            <a:t>Sustento</a:t>
          </a:r>
          <a:endParaRPr lang="es-CL" sz="1400" dirty="0"/>
        </a:p>
      </dgm:t>
    </dgm:pt>
    <dgm:pt modelId="{B5F09145-7822-439A-B0C2-327AB10993B7}" type="parTrans" cxnId="{BF4DB37F-6341-459E-B323-CE87D66C27B2}">
      <dgm:prSet/>
      <dgm:spPr/>
      <dgm:t>
        <a:bodyPr/>
        <a:lstStyle/>
        <a:p>
          <a:endParaRPr lang="es-CL" sz="1400"/>
        </a:p>
      </dgm:t>
    </dgm:pt>
    <dgm:pt modelId="{21CF0BE0-8235-4B24-ADE6-1F32A1906CB1}" type="sibTrans" cxnId="{BF4DB37F-6341-459E-B323-CE87D66C27B2}">
      <dgm:prSet/>
      <dgm:spPr/>
      <dgm:t>
        <a:bodyPr/>
        <a:lstStyle/>
        <a:p>
          <a:endParaRPr lang="es-CL" sz="1400"/>
        </a:p>
      </dgm:t>
    </dgm:pt>
    <dgm:pt modelId="{1675C87C-0127-4DEB-AF3A-B9546859B5AD}" type="pres">
      <dgm:prSet presAssocID="{CD25551F-ABF9-4CBD-89C7-7209E3C4DE7E}" presName="Name0" presStyleCnt="0">
        <dgm:presLayoutVars>
          <dgm:dir/>
          <dgm:resizeHandles val="exact"/>
        </dgm:presLayoutVars>
      </dgm:prSet>
      <dgm:spPr/>
    </dgm:pt>
    <dgm:pt modelId="{53D9D9B7-A1F1-4E81-BA68-ECC2D9B7E025}" type="pres">
      <dgm:prSet presAssocID="{DC2898B6-4420-4D6E-8DDC-2955CB2F1BF8}" presName="node" presStyleLbl="node1" presStyleIdx="0" presStyleCnt="5" custScaleX="214326" custLinFactNeighborX="-1475" custLinFactNeighborY="-4946">
        <dgm:presLayoutVars>
          <dgm:bulletEnabled val="1"/>
        </dgm:presLayoutVars>
      </dgm:prSet>
      <dgm:spPr/>
      <dgm:t>
        <a:bodyPr/>
        <a:lstStyle/>
        <a:p>
          <a:endParaRPr lang="es-CL"/>
        </a:p>
      </dgm:t>
    </dgm:pt>
    <dgm:pt modelId="{F35C8038-2A85-4C4B-9488-8C9117149BC0}" type="pres">
      <dgm:prSet presAssocID="{03449309-4298-4DED-9FDA-CB0C95445A8F}" presName="sibTrans" presStyleLbl="sibTrans2D1" presStyleIdx="0" presStyleCnt="4"/>
      <dgm:spPr/>
      <dgm:t>
        <a:bodyPr/>
        <a:lstStyle/>
        <a:p>
          <a:endParaRPr lang="es-CL"/>
        </a:p>
      </dgm:t>
    </dgm:pt>
    <dgm:pt modelId="{EA4D2A61-EB10-4F77-9455-E634C296A7B9}" type="pres">
      <dgm:prSet presAssocID="{03449309-4298-4DED-9FDA-CB0C95445A8F}" presName="connectorText" presStyleLbl="sibTrans2D1" presStyleIdx="0" presStyleCnt="4"/>
      <dgm:spPr/>
      <dgm:t>
        <a:bodyPr/>
        <a:lstStyle/>
        <a:p>
          <a:endParaRPr lang="es-CL"/>
        </a:p>
      </dgm:t>
    </dgm:pt>
    <dgm:pt modelId="{989D24BB-8275-4ED2-A097-E4EF91A054AD}" type="pres">
      <dgm:prSet presAssocID="{D9B22FA1-52AD-45D3-B5D6-03865D2B7250}" presName="node" presStyleLbl="node1" presStyleIdx="1" presStyleCnt="5" custScaleX="170004">
        <dgm:presLayoutVars>
          <dgm:bulletEnabled val="1"/>
        </dgm:presLayoutVars>
      </dgm:prSet>
      <dgm:spPr/>
      <dgm:t>
        <a:bodyPr/>
        <a:lstStyle/>
        <a:p>
          <a:endParaRPr lang="es-CL"/>
        </a:p>
      </dgm:t>
    </dgm:pt>
    <dgm:pt modelId="{F6ED3AAB-DD94-434A-B53E-31E5A43D56F1}" type="pres">
      <dgm:prSet presAssocID="{DE4884B2-ED58-421A-904C-54937E997CC3}" presName="sibTrans" presStyleLbl="sibTrans2D1" presStyleIdx="1" presStyleCnt="4"/>
      <dgm:spPr/>
      <dgm:t>
        <a:bodyPr/>
        <a:lstStyle/>
        <a:p>
          <a:endParaRPr lang="es-CL"/>
        </a:p>
      </dgm:t>
    </dgm:pt>
    <dgm:pt modelId="{63A614C7-A538-4E45-BD3E-07BFA9BD4E30}" type="pres">
      <dgm:prSet presAssocID="{DE4884B2-ED58-421A-904C-54937E997CC3}" presName="connectorText" presStyleLbl="sibTrans2D1" presStyleIdx="1" presStyleCnt="4"/>
      <dgm:spPr/>
      <dgm:t>
        <a:bodyPr/>
        <a:lstStyle/>
        <a:p>
          <a:endParaRPr lang="es-CL"/>
        </a:p>
      </dgm:t>
    </dgm:pt>
    <dgm:pt modelId="{35E77F73-E276-4733-B832-837504C9B9BE}" type="pres">
      <dgm:prSet presAssocID="{29A49C7E-4245-43EE-9211-FE613E78FB87}" presName="node" presStyleLbl="node1" presStyleIdx="2" presStyleCnt="5" custScaleX="182927">
        <dgm:presLayoutVars>
          <dgm:bulletEnabled val="1"/>
        </dgm:presLayoutVars>
      </dgm:prSet>
      <dgm:spPr/>
      <dgm:t>
        <a:bodyPr/>
        <a:lstStyle/>
        <a:p>
          <a:endParaRPr lang="es-CL"/>
        </a:p>
      </dgm:t>
    </dgm:pt>
    <dgm:pt modelId="{FD2812F8-46F6-4D22-B4BC-583160C0F678}" type="pres">
      <dgm:prSet presAssocID="{51A52B30-C065-46DD-9571-08750422D06F}" presName="sibTrans" presStyleLbl="sibTrans2D1" presStyleIdx="2" presStyleCnt="4"/>
      <dgm:spPr/>
      <dgm:t>
        <a:bodyPr/>
        <a:lstStyle/>
        <a:p>
          <a:endParaRPr lang="es-CL"/>
        </a:p>
      </dgm:t>
    </dgm:pt>
    <dgm:pt modelId="{209585BD-21F6-4C61-BE0D-AF2FF5F225D6}" type="pres">
      <dgm:prSet presAssocID="{51A52B30-C065-46DD-9571-08750422D06F}" presName="connectorText" presStyleLbl="sibTrans2D1" presStyleIdx="2" presStyleCnt="4"/>
      <dgm:spPr/>
      <dgm:t>
        <a:bodyPr/>
        <a:lstStyle/>
        <a:p>
          <a:endParaRPr lang="es-CL"/>
        </a:p>
      </dgm:t>
    </dgm:pt>
    <dgm:pt modelId="{D9CAD8E5-CAA0-478B-8B68-64261A12B133}" type="pres">
      <dgm:prSet presAssocID="{56C46C27-623A-4063-938E-BAE21B29121B}" presName="node" presStyleLbl="node1" presStyleIdx="3" presStyleCnt="5" custScaleX="161203">
        <dgm:presLayoutVars>
          <dgm:bulletEnabled val="1"/>
        </dgm:presLayoutVars>
      </dgm:prSet>
      <dgm:spPr/>
      <dgm:t>
        <a:bodyPr/>
        <a:lstStyle/>
        <a:p>
          <a:endParaRPr lang="es-CL"/>
        </a:p>
      </dgm:t>
    </dgm:pt>
    <dgm:pt modelId="{64423559-818D-4C84-BAC8-367B1FA0E0B8}" type="pres">
      <dgm:prSet presAssocID="{17F5BE82-4CC3-47ED-B009-7E5B859BA189}" presName="sibTrans" presStyleLbl="sibTrans2D1" presStyleIdx="3" presStyleCnt="4"/>
      <dgm:spPr/>
      <dgm:t>
        <a:bodyPr/>
        <a:lstStyle/>
        <a:p>
          <a:endParaRPr lang="es-CL"/>
        </a:p>
      </dgm:t>
    </dgm:pt>
    <dgm:pt modelId="{CD8BBD0D-4DD3-452F-B807-6C83EDC21D09}" type="pres">
      <dgm:prSet presAssocID="{17F5BE82-4CC3-47ED-B009-7E5B859BA189}" presName="connectorText" presStyleLbl="sibTrans2D1" presStyleIdx="3" presStyleCnt="4"/>
      <dgm:spPr/>
      <dgm:t>
        <a:bodyPr/>
        <a:lstStyle/>
        <a:p>
          <a:endParaRPr lang="es-CL"/>
        </a:p>
      </dgm:t>
    </dgm:pt>
    <dgm:pt modelId="{E98B59DB-77C2-446C-95AB-5F5BE16A7534}" type="pres">
      <dgm:prSet presAssocID="{9EF9E258-A246-4532-BA66-DB42ADF73F85}" presName="node" presStyleLbl="node1" presStyleIdx="4" presStyleCnt="5" custScaleX="118488">
        <dgm:presLayoutVars>
          <dgm:bulletEnabled val="1"/>
        </dgm:presLayoutVars>
      </dgm:prSet>
      <dgm:spPr/>
      <dgm:t>
        <a:bodyPr/>
        <a:lstStyle/>
        <a:p>
          <a:endParaRPr lang="es-CL"/>
        </a:p>
      </dgm:t>
    </dgm:pt>
  </dgm:ptLst>
  <dgm:cxnLst>
    <dgm:cxn modelId="{11BE1D81-1483-4FF0-81E0-8A2EB6BA1C2C}" type="presOf" srcId="{56C46C27-623A-4063-938E-BAE21B29121B}" destId="{D9CAD8E5-CAA0-478B-8B68-64261A12B133}" srcOrd="0" destOrd="0" presId="urn:microsoft.com/office/officeart/2005/8/layout/process1"/>
    <dgm:cxn modelId="{E270AEA2-5D82-4C9C-BA38-3D42D3B26701}" type="presOf" srcId="{CD25551F-ABF9-4CBD-89C7-7209E3C4DE7E}" destId="{1675C87C-0127-4DEB-AF3A-B9546859B5AD}" srcOrd="0" destOrd="0" presId="urn:microsoft.com/office/officeart/2005/8/layout/process1"/>
    <dgm:cxn modelId="{981C922F-CBDC-41B1-98BC-8432F6B42BD3}" type="presOf" srcId="{51A52B30-C065-46DD-9571-08750422D06F}" destId="{209585BD-21F6-4C61-BE0D-AF2FF5F225D6}" srcOrd="1" destOrd="0" presId="urn:microsoft.com/office/officeart/2005/8/layout/process1"/>
    <dgm:cxn modelId="{14CB3E53-4C36-462A-BE4C-9FBD5BAAE401}" srcId="{CD25551F-ABF9-4CBD-89C7-7209E3C4DE7E}" destId="{DC2898B6-4420-4D6E-8DDC-2955CB2F1BF8}" srcOrd="0" destOrd="0" parTransId="{81554C96-078F-47A3-8FFD-568E78F16B7E}" sibTransId="{03449309-4298-4DED-9FDA-CB0C95445A8F}"/>
    <dgm:cxn modelId="{C204E5EF-6E4A-44F9-B46D-466BFB2FAFB9}" srcId="{CD25551F-ABF9-4CBD-89C7-7209E3C4DE7E}" destId="{29A49C7E-4245-43EE-9211-FE613E78FB87}" srcOrd="2" destOrd="0" parTransId="{E40E543B-81D2-4932-A55A-566849447A19}" sibTransId="{51A52B30-C065-46DD-9571-08750422D06F}"/>
    <dgm:cxn modelId="{B7CE4863-9A74-4E5F-8E13-B56F31139AC6}" type="presOf" srcId="{29A49C7E-4245-43EE-9211-FE613E78FB87}" destId="{35E77F73-E276-4733-B832-837504C9B9BE}" srcOrd="0" destOrd="0" presId="urn:microsoft.com/office/officeart/2005/8/layout/process1"/>
    <dgm:cxn modelId="{950FE9B8-D0EE-43D9-B3A9-331C1FFDE47C}" type="presOf" srcId="{DC2898B6-4420-4D6E-8DDC-2955CB2F1BF8}" destId="{53D9D9B7-A1F1-4E81-BA68-ECC2D9B7E025}" srcOrd="0" destOrd="0" presId="urn:microsoft.com/office/officeart/2005/8/layout/process1"/>
    <dgm:cxn modelId="{4D3AB207-A670-4C20-95C9-85927D5BF609}" type="presOf" srcId="{17F5BE82-4CC3-47ED-B009-7E5B859BA189}" destId="{CD8BBD0D-4DD3-452F-B807-6C83EDC21D09}" srcOrd="1" destOrd="0" presId="urn:microsoft.com/office/officeart/2005/8/layout/process1"/>
    <dgm:cxn modelId="{E1BF36F0-493C-427F-9DF2-DFE62AAA2C4B}" type="presOf" srcId="{51A52B30-C065-46DD-9571-08750422D06F}" destId="{FD2812F8-46F6-4D22-B4BC-583160C0F678}" srcOrd="0" destOrd="0" presId="urn:microsoft.com/office/officeart/2005/8/layout/process1"/>
    <dgm:cxn modelId="{D35F8E24-7DBD-4CEF-A41A-9A06F8CE0DB8}" type="presOf" srcId="{03449309-4298-4DED-9FDA-CB0C95445A8F}" destId="{F35C8038-2A85-4C4B-9488-8C9117149BC0}" srcOrd="0" destOrd="0" presId="urn:microsoft.com/office/officeart/2005/8/layout/process1"/>
    <dgm:cxn modelId="{BF4DB37F-6341-459E-B323-CE87D66C27B2}" srcId="{CD25551F-ABF9-4CBD-89C7-7209E3C4DE7E}" destId="{9EF9E258-A246-4532-BA66-DB42ADF73F85}" srcOrd="4" destOrd="0" parTransId="{B5F09145-7822-439A-B0C2-327AB10993B7}" sibTransId="{21CF0BE0-8235-4B24-ADE6-1F32A1906CB1}"/>
    <dgm:cxn modelId="{27770E54-0A2F-4341-9D31-70A0F8494D16}" type="presOf" srcId="{17F5BE82-4CC3-47ED-B009-7E5B859BA189}" destId="{64423559-818D-4C84-BAC8-367B1FA0E0B8}" srcOrd="0" destOrd="0" presId="urn:microsoft.com/office/officeart/2005/8/layout/process1"/>
    <dgm:cxn modelId="{9E8E9C4D-1D3F-474B-A568-A393B27863CA}" type="presOf" srcId="{03449309-4298-4DED-9FDA-CB0C95445A8F}" destId="{EA4D2A61-EB10-4F77-9455-E634C296A7B9}" srcOrd="1" destOrd="0" presId="urn:microsoft.com/office/officeart/2005/8/layout/process1"/>
    <dgm:cxn modelId="{228B1D9B-A6CE-4531-8A9B-25E9A83B0CBE}" type="presOf" srcId="{DE4884B2-ED58-421A-904C-54937E997CC3}" destId="{63A614C7-A538-4E45-BD3E-07BFA9BD4E30}" srcOrd="1" destOrd="0" presId="urn:microsoft.com/office/officeart/2005/8/layout/process1"/>
    <dgm:cxn modelId="{CF65C00F-CA6E-4F55-9297-191E26119B05}" type="presOf" srcId="{DE4884B2-ED58-421A-904C-54937E997CC3}" destId="{F6ED3AAB-DD94-434A-B53E-31E5A43D56F1}" srcOrd="0" destOrd="0" presId="urn:microsoft.com/office/officeart/2005/8/layout/process1"/>
    <dgm:cxn modelId="{34301FD8-007D-462B-99ED-C890096F1A22}" srcId="{CD25551F-ABF9-4CBD-89C7-7209E3C4DE7E}" destId="{D9B22FA1-52AD-45D3-B5D6-03865D2B7250}" srcOrd="1" destOrd="0" parTransId="{C0092CEC-1FED-4F3B-AD6B-FFDC8DD7A61F}" sibTransId="{DE4884B2-ED58-421A-904C-54937E997CC3}"/>
    <dgm:cxn modelId="{1BE5D1CD-1D40-49F9-98E2-1500AD702ADF}" type="presOf" srcId="{9EF9E258-A246-4532-BA66-DB42ADF73F85}" destId="{E98B59DB-77C2-446C-95AB-5F5BE16A7534}" srcOrd="0" destOrd="0" presId="urn:microsoft.com/office/officeart/2005/8/layout/process1"/>
    <dgm:cxn modelId="{AF47DE77-C285-458F-A825-F6D253DF7C50}" srcId="{CD25551F-ABF9-4CBD-89C7-7209E3C4DE7E}" destId="{56C46C27-623A-4063-938E-BAE21B29121B}" srcOrd="3" destOrd="0" parTransId="{8148759B-55A9-492E-B2BD-BA8F8784F740}" sibTransId="{17F5BE82-4CC3-47ED-B009-7E5B859BA189}"/>
    <dgm:cxn modelId="{B7F7E6C2-205C-4366-837B-A508B5CF0282}" type="presOf" srcId="{D9B22FA1-52AD-45D3-B5D6-03865D2B7250}" destId="{989D24BB-8275-4ED2-A097-E4EF91A054AD}" srcOrd="0" destOrd="0" presId="urn:microsoft.com/office/officeart/2005/8/layout/process1"/>
    <dgm:cxn modelId="{9EE5A86B-8618-4A00-BD7F-37D22874FC5E}" type="presParOf" srcId="{1675C87C-0127-4DEB-AF3A-B9546859B5AD}" destId="{53D9D9B7-A1F1-4E81-BA68-ECC2D9B7E025}" srcOrd="0" destOrd="0" presId="urn:microsoft.com/office/officeart/2005/8/layout/process1"/>
    <dgm:cxn modelId="{49225F1A-9AD7-4260-B646-30E58ABD8D93}" type="presParOf" srcId="{1675C87C-0127-4DEB-AF3A-B9546859B5AD}" destId="{F35C8038-2A85-4C4B-9488-8C9117149BC0}" srcOrd="1" destOrd="0" presId="urn:microsoft.com/office/officeart/2005/8/layout/process1"/>
    <dgm:cxn modelId="{BDEB8EAF-9514-41AB-AF62-9988E4023F0E}" type="presParOf" srcId="{F35C8038-2A85-4C4B-9488-8C9117149BC0}" destId="{EA4D2A61-EB10-4F77-9455-E634C296A7B9}" srcOrd="0" destOrd="0" presId="urn:microsoft.com/office/officeart/2005/8/layout/process1"/>
    <dgm:cxn modelId="{359AF599-F54F-4E70-BF99-059F9BCB6EE8}" type="presParOf" srcId="{1675C87C-0127-4DEB-AF3A-B9546859B5AD}" destId="{989D24BB-8275-4ED2-A097-E4EF91A054AD}" srcOrd="2" destOrd="0" presId="urn:microsoft.com/office/officeart/2005/8/layout/process1"/>
    <dgm:cxn modelId="{84C0B074-E8DB-4DD4-B381-4F4DB50F37F3}" type="presParOf" srcId="{1675C87C-0127-4DEB-AF3A-B9546859B5AD}" destId="{F6ED3AAB-DD94-434A-B53E-31E5A43D56F1}" srcOrd="3" destOrd="0" presId="urn:microsoft.com/office/officeart/2005/8/layout/process1"/>
    <dgm:cxn modelId="{20EBE6AB-F151-4249-8D9F-6731D38BCC1C}" type="presParOf" srcId="{F6ED3AAB-DD94-434A-B53E-31E5A43D56F1}" destId="{63A614C7-A538-4E45-BD3E-07BFA9BD4E30}" srcOrd="0" destOrd="0" presId="urn:microsoft.com/office/officeart/2005/8/layout/process1"/>
    <dgm:cxn modelId="{48A5EAF6-77FB-4B1D-A78D-F98F044E7B1F}" type="presParOf" srcId="{1675C87C-0127-4DEB-AF3A-B9546859B5AD}" destId="{35E77F73-E276-4733-B832-837504C9B9BE}" srcOrd="4" destOrd="0" presId="urn:microsoft.com/office/officeart/2005/8/layout/process1"/>
    <dgm:cxn modelId="{06118435-D7FA-4728-8F03-71328BDCEF13}" type="presParOf" srcId="{1675C87C-0127-4DEB-AF3A-B9546859B5AD}" destId="{FD2812F8-46F6-4D22-B4BC-583160C0F678}" srcOrd="5" destOrd="0" presId="urn:microsoft.com/office/officeart/2005/8/layout/process1"/>
    <dgm:cxn modelId="{C0BCEA78-B562-4477-B575-FDA6F5D03537}" type="presParOf" srcId="{FD2812F8-46F6-4D22-B4BC-583160C0F678}" destId="{209585BD-21F6-4C61-BE0D-AF2FF5F225D6}" srcOrd="0" destOrd="0" presId="urn:microsoft.com/office/officeart/2005/8/layout/process1"/>
    <dgm:cxn modelId="{0A4BCF02-291E-401B-876E-792A8793F942}" type="presParOf" srcId="{1675C87C-0127-4DEB-AF3A-B9546859B5AD}" destId="{D9CAD8E5-CAA0-478B-8B68-64261A12B133}" srcOrd="6" destOrd="0" presId="urn:microsoft.com/office/officeart/2005/8/layout/process1"/>
    <dgm:cxn modelId="{A9BB1939-78C8-4EA9-B3A0-8A7C44FAFFC3}" type="presParOf" srcId="{1675C87C-0127-4DEB-AF3A-B9546859B5AD}" destId="{64423559-818D-4C84-BAC8-367B1FA0E0B8}" srcOrd="7" destOrd="0" presId="urn:microsoft.com/office/officeart/2005/8/layout/process1"/>
    <dgm:cxn modelId="{11A50487-8E38-425A-B1EC-11C9B996C61A}" type="presParOf" srcId="{64423559-818D-4C84-BAC8-367B1FA0E0B8}" destId="{CD8BBD0D-4DD3-452F-B807-6C83EDC21D09}" srcOrd="0" destOrd="0" presId="urn:microsoft.com/office/officeart/2005/8/layout/process1"/>
    <dgm:cxn modelId="{396ED34B-9808-4C15-85C6-E9FDF5EAFEF8}" type="presParOf" srcId="{1675C87C-0127-4DEB-AF3A-B9546859B5AD}" destId="{E98B59DB-77C2-446C-95AB-5F5BE16A7534}"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80A79A-4F72-40F9-8D27-4B39B078CC64}"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s-ES"/>
        </a:p>
      </dgm:t>
    </dgm:pt>
    <dgm:pt modelId="{42D4F0BA-0ECA-46D6-AA8F-AB44EEA36FAF}">
      <dgm:prSet phldrT="[Texto]"/>
      <dgm:spPr/>
      <dgm:t>
        <a:bodyPr/>
        <a:lstStyle/>
        <a:p>
          <a:r>
            <a:rPr lang="es-ES"/>
            <a:t>Jefe Proyecto</a:t>
          </a:r>
        </a:p>
      </dgm:t>
    </dgm:pt>
    <dgm:pt modelId="{A9497633-63F0-495B-B02D-4EC5525C0060}" type="parTrans" cxnId="{9528A24A-5277-4968-BAC2-D8444AE4E44E}">
      <dgm:prSet/>
      <dgm:spPr/>
      <dgm:t>
        <a:bodyPr/>
        <a:lstStyle/>
        <a:p>
          <a:endParaRPr lang="es-ES"/>
        </a:p>
      </dgm:t>
    </dgm:pt>
    <dgm:pt modelId="{0E99ECE5-779C-4570-8788-2846711AB7DE}" type="sibTrans" cxnId="{9528A24A-5277-4968-BAC2-D8444AE4E44E}">
      <dgm:prSet/>
      <dgm:spPr/>
      <dgm:t>
        <a:bodyPr/>
        <a:lstStyle/>
        <a:p>
          <a:pPr algn="ctr"/>
          <a:r>
            <a:rPr lang="es-ES"/>
            <a:t>Rodrigo Gálvez</a:t>
          </a:r>
        </a:p>
      </dgm:t>
    </dgm:pt>
    <dgm:pt modelId="{4E4E5D81-9996-4B27-AD90-C0E4E1C0E3C0}" type="asst">
      <dgm:prSet phldrT="[Texto]">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S"/>
            <a:t>Arquitecto</a:t>
          </a:r>
        </a:p>
      </dgm:t>
    </dgm:pt>
    <dgm:pt modelId="{97CD5CFC-CD7E-42E8-816C-E7955F239C01}" type="parTrans" cxnId="{66C67542-6E9B-4BD7-A986-1DD2E89597C6}">
      <dgm:prSet/>
      <dgm:spPr/>
      <dgm:t>
        <a:bodyPr/>
        <a:lstStyle/>
        <a:p>
          <a:endParaRPr lang="es-ES"/>
        </a:p>
      </dgm:t>
    </dgm:pt>
    <dgm:pt modelId="{0E034AFF-E552-420B-8D2D-047CDD88EEE0}" type="sibTrans" cxnId="{66C67542-6E9B-4BD7-A986-1DD2E89597C6}">
      <dgm:prSet/>
      <dgm:spPr/>
      <dgm:t>
        <a:bodyPr/>
        <a:lstStyle/>
        <a:p>
          <a:pPr algn="ctr"/>
          <a:r>
            <a:rPr lang="es-ES"/>
            <a:t>Aldrin Intriago</a:t>
          </a:r>
        </a:p>
      </dgm:t>
    </dgm:pt>
    <dgm:pt modelId="{D1C1FCB1-4B86-46B3-BB5D-24AAAB366627}">
      <dgm:prSet phldrT="[Texto]">
        <dgm:style>
          <a:lnRef idx="3">
            <a:schemeClr val="lt1"/>
          </a:lnRef>
          <a:fillRef idx="1">
            <a:schemeClr val="accent2"/>
          </a:fillRef>
          <a:effectRef idx="1">
            <a:schemeClr val="accent2"/>
          </a:effectRef>
          <a:fontRef idx="minor">
            <a:schemeClr val="lt1"/>
          </a:fontRef>
        </dgm:style>
      </dgm:prSet>
      <dgm:spPr/>
      <dgm:t>
        <a:bodyPr/>
        <a:lstStyle/>
        <a:p>
          <a:r>
            <a:rPr lang="es-ES"/>
            <a:t>Analista / Desarrollador Web</a:t>
          </a:r>
        </a:p>
      </dgm:t>
    </dgm:pt>
    <dgm:pt modelId="{3ECFB442-AB5D-4E4D-8512-4BF6B02C2AFF}" type="parTrans" cxnId="{43640202-EA39-4EF8-8D87-621E9A71E248}">
      <dgm:prSet/>
      <dgm:spPr/>
      <dgm:t>
        <a:bodyPr/>
        <a:lstStyle/>
        <a:p>
          <a:endParaRPr lang="es-ES"/>
        </a:p>
      </dgm:t>
    </dgm:pt>
    <dgm:pt modelId="{8E329DF5-D5DA-4341-A6E7-2EB1964FEC24}" type="sibTrans" cxnId="{43640202-EA39-4EF8-8D87-621E9A71E248}">
      <dgm:prSet/>
      <dgm:spPr/>
      <dgm:t>
        <a:bodyPr/>
        <a:lstStyle/>
        <a:p>
          <a:pPr algn="ctr"/>
          <a:r>
            <a:rPr lang="es-ES"/>
            <a:t>Rodrigo Gálvez</a:t>
          </a:r>
        </a:p>
      </dgm:t>
    </dgm:pt>
    <dgm:pt modelId="{0BE9F551-4A1E-4401-A385-56EEAF905572}">
      <dgm:prSet phldrT="[Texto]">
        <dgm:style>
          <a:lnRef idx="3">
            <a:schemeClr val="lt1"/>
          </a:lnRef>
          <a:fillRef idx="1">
            <a:schemeClr val="accent3"/>
          </a:fillRef>
          <a:effectRef idx="1">
            <a:schemeClr val="accent3"/>
          </a:effectRef>
          <a:fontRef idx="minor">
            <a:schemeClr val="lt1"/>
          </a:fontRef>
        </dgm:style>
      </dgm:prSet>
      <dgm:spPr/>
      <dgm:t>
        <a:bodyPr/>
        <a:lstStyle/>
        <a:p>
          <a:r>
            <a:rPr lang="es-ES"/>
            <a:t>Analista / Desarrollador BI</a:t>
          </a:r>
        </a:p>
      </dgm:t>
    </dgm:pt>
    <dgm:pt modelId="{BAD13B98-5C7B-4430-A629-EEDF7EC1804F}" type="parTrans" cxnId="{9CEF876E-8B94-4E25-8F87-AAC0ECA30B1C}">
      <dgm:prSet/>
      <dgm:spPr/>
      <dgm:t>
        <a:bodyPr/>
        <a:lstStyle/>
        <a:p>
          <a:endParaRPr lang="es-ES"/>
        </a:p>
      </dgm:t>
    </dgm:pt>
    <dgm:pt modelId="{98AB088D-A7D5-476B-B42E-214B0B54E851}" type="sibTrans" cxnId="{9CEF876E-8B94-4E25-8F87-AAC0ECA30B1C}">
      <dgm:prSet/>
      <dgm:spPr/>
      <dgm:t>
        <a:bodyPr/>
        <a:lstStyle/>
        <a:p>
          <a:pPr algn="ctr"/>
          <a:r>
            <a:rPr lang="es-ES"/>
            <a:t>Aldrin Intriago</a:t>
          </a:r>
        </a:p>
      </dgm:t>
    </dgm:pt>
    <dgm:pt modelId="{E1B599C1-C29E-4D7C-8A62-2D6FEDF60CFA}">
      <dgm:prSet phldrT="[Texto]">
        <dgm:style>
          <a:lnRef idx="3">
            <a:schemeClr val="lt1"/>
          </a:lnRef>
          <a:fillRef idx="1">
            <a:schemeClr val="accent4"/>
          </a:fillRef>
          <a:effectRef idx="1">
            <a:schemeClr val="accent4"/>
          </a:effectRef>
          <a:fontRef idx="minor">
            <a:schemeClr val="lt1"/>
          </a:fontRef>
        </dgm:style>
      </dgm:prSet>
      <dgm:spPr/>
      <dgm:t>
        <a:bodyPr/>
        <a:lstStyle/>
        <a:p>
          <a:r>
            <a:rPr lang="es-ES"/>
            <a:t>Analista QA</a:t>
          </a:r>
        </a:p>
      </dgm:t>
    </dgm:pt>
    <dgm:pt modelId="{7C5B87A8-B30D-4651-A880-C7D751C862AA}" type="parTrans" cxnId="{D3F98173-F2EF-4CB5-9768-3F5CD9A67DB3}">
      <dgm:prSet/>
      <dgm:spPr/>
      <dgm:t>
        <a:bodyPr/>
        <a:lstStyle/>
        <a:p>
          <a:endParaRPr lang="es-ES"/>
        </a:p>
      </dgm:t>
    </dgm:pt>
    <dgm:pt modelId="{FBC7B9CB-8FCC-4E93-B41B-0765280C26E2}" type="sibTrans" cxnId="{D3F98173-F2EF-4CB5-9768-3F5CD9A67DB3}">
      <dgm:prSet/>
      <dgm:spPr/>
      <dgm:t>
        <a:bodyPr/>
        <a:lstStyle/>
        <a:p>
          <a:pPr algn="ctr"/>
          <a:r>
            <a:rPr lang="es-ES"/>
            <a:t>Rodrigo Gálvez - </a:t>
          </a:r>
          <a:br>
            <a:rPr lang="es-ES"/>
          </a:br>
          <a:r>
            <a:rPr lang="es-ES"/>
            <a:t>Aldrin Intriago</a:t>
          </a:r>
        </a:p>
      </dgm:t>
    </dgm:pt>
    <dgm:pt modelId="{609229D1-190D-49FA-899F-1BD5BFBD8B09}" type="pres">
      <dgm:prSet presAssocID="{4080A79A-4F72-40F9-8D27-4B39B078CC64}" presName="hierChild1" presStyleCnt="0">
        <dgm:presLayoutVars>
          <dgm:orgChart val="1"/>
          <dgm:chPref val="1"/>
          <dgm:dir/>
          <dgm:animOne val="branch"/>
          <dgm:animLvl val="lvl"/>
          <dgm:resizeHandles/>
        </dgm:presLayoutVars>
      </dgm:prSet>
      <dgm:spPr/>
      <dgm:t>
        <a:bodyPr/>
        <a:lstStyle/>
        <a:p>
          <a:endParaRPr lang="es-ES"/>
        </a:p>
      </dgm:t>
    </dgm:pt>
    <dgm:pt modelId="{F466A75F-5B4B-40E5-BCCC-7A1106FF5069}" type="pres">
      <dgm:prSet presAssocID="{42D4F0BA-0ECA-46D6-AA8F-AB44EEA36FAF}" presName="hierRoot1" presStyleCnt="0">
        <dgm:presLayoutVars>
          <dgm:hierBranch val="init"/>
        </dgm:presLayoutVars>
      </dgm:prSet>
      <dgm:spPr/>
    </dgm:pt>
    <dgm:pt modelId="{991D197D-CEEC-469D-9E29-411D24E05B00}" type="pres">
      <dgm:prSet presAssocID="{42D4F0BA-0ECA-46D6-AA8F-AB44EEA36FAF}" presName="rootComposite1" presStyleCnt="0"/>
      <dgm:spPr/>
    </dgm:pt>
    <dgm:pt modelId="{7E05AD85-0E54-4F3F-9A8A-EADA32C41970}" type="pres">
      <dgm:prSet presAssocID="{42D4F0BA-0ECA-46D6-AA8F-AB44EEA36FAF}" presName="rootText1" presStyleLbl="node0" presStyleIdx="0" presStyleCnt="1">
        <dgm:presLayoutVars>
          <dgm:chMax/>
          <dgm:chPref val="3"/>
        </dgm:presLayoutVars>
      </dgm:prSet>
      <dgm:spPr/>
      <dgm:t>
        <a:bodyPr/>
        <a:lstStyle/>
        <a:p>
          <a:endParaRPr lang="es-ES"/>
        </a:p>
      </dgm:t>
    </dgm:pt>
    <dgm:pt modelId="{185D25D1-2C3F-499B-B31B-78C30C2375F3}" type="pres">
      <dgm:prSet presAssocID="{42D4F0BA-0ECA-46D6-AA8F-AB44EEA36FAF}" presName="titleText1" presStyleLbl="fgAcc0" presStyleIdx="0" presStyleCnt="1">
        <dgm:presLayoutVars>
          <dgm:chMax val="0"/>
          <dgm:chPref val="0"/>
        </dgm:presLayoutVars>
      </dgm:prSet>
      <dgm:spPr/>
      <dgm:t>
        <a:bodyPr/>
        <a:lstStyle/>
        <a:p>
          <a:endParaRPr lang="es-ES"/>
        </a:p>
      </dgm:t>
    </dgm:pt>
    <dgm:pt modelId="{C826E20F-81F7-4D38-8055-9D5BB59418B6}" type="pres">
      <dgm:prSet presAssocID="{42D4F0BA-0ECA-46D6-AA8F-AB44EEA36FAF}" presName="rootConnector1" presStyleLbl="node1" presStyleIdx="0" presStyleCnt="3"/>
      <dgm:spPr/>
      <dgm:t>
        <a:bodyPr/>
        <a:lstStyle/>
        <a:p>
          <a:endParaRPr lang="es-ES"/>
        </a:p>
      </dgm:t>
    </dgm:pt>
    <dgm:pt modelId="{0DE3850A-DCCF-470A-8993-EF7EFFD542BD}" type="pres">
      <dgm:prSet presAssocID="{42D4F0BA-0ECA-46D6-AA8F-AB44EEA36FAF}" presName="hierChild2" presStyleCnt="0"/>
      <dgm:spPr/>
    </dgm:pt>
    <dgm:pt modelId="{4F7B8C84-50B4-420C-B008-676206A3DEBC}" type="pres">
      <dgm:prSet presAssocID="{3ECFB442-AB5D-4E4D-8512-4BF6B02C2AFF}" presName="Name37" presStyleLbl="parChTrans1D2" presStyleIdx="0" presStyleCnt="4"/>
      <dgm:spPr/>
      <dgm:t>
        <a:bodyPr/>
        <a:lstStyle/>
        <a:p>
          <a:endParaRPr lang="es-ES"/>
        </a:p>
      </dgm:t>
    </dgm:pt>
    <dgm:pt modelId="{F5EB15A9-6E69-428D-9444-DC24824B6F3E}" type="pres">
      <dgm:prSet presAssocID="{D1C1FCB1-4B86-46B3-BB5D-24AAAB366627}" presName="hierRoot2" presStyleCnt="0">
        <dgm:presLayoutVars>
          <dgm:hierBranch val="init"/>
        </dgm:presLayoutVars>
      </dgm:prSet>
      <dgm:spPr/>
    </dgm:pt>
    <dgm:pt modelId="{98A49AAA-90C1-4C79-B856-ABF29ED58D40}" type="pres">
      <dgm:prSet presAssocID="{D1C1FCB1-4B86-46B3-BB5D-24AAAB366627}" presName="rootComposite" presStyleCnt="0"/>
      <dgm:spPr/>
    </dgm:pt>
    <dgm:pt modelId="{DAB31FF5-AC55-436D-8344-9FB626D9423A}" type="pres">
      <dgm:prSet presAssocID="{D1C1FCB1-4B86-46B3-BB5D-24AAAB366627}" presName="rootText" presStyleLbl="node1" presStyleIdx="0" presStyleCnt="3">
        <dgm:presLayoutVars>
          <dgm:chMax/>
          <dgm:chPref val="3"/>
        </dgm:presLayoutVars>
      </dgm:prSet>
      <dgm:spPr/>
      <dgm:t>
        <a:bodyPr/>
        <a:lstStyle/>
        <a:p>
          <a:endParaRPr lang="es-ES"/>
        </a:p>
      </dgm:t>
    </dgm:pt>
    <dgm:pt modelId="{A1362E83-D89F-490D-B229-E119A9CF38E3}" type="pres">
      <dgm:prSet presAssocID="{D1C1FCB1-4B86-46B3-BB5D-24AAAB366627}" presName="titleText2" presStyleLbl="fgAcc1" presStyleIdx="0" presStyleCnt="3">
        <dgm:presLayoutVars>
          <dgm:chMax val="0"/>
          <dgm:chPref val="0"/>
        </dgm:presLayoutVars>
      </dgm:prSet>
      <dgm:spPr/>
      <dgm:t>
        <a:bodyPr/>
        <a:lstStyle/>
        <a:p>
          <a:endParaRPr lang="es-ES"/>
        </a:p>
      </dgm:t>
    </dgm:pt>
    <dgm:pt modelId="{AE349F5D-5B30-4DB0-B94E-A8821C47FA3D}" type="pres">
      <dgm:prSet presAssocID="{D1C1FCB1-4B86-46B3-BB5D-24AAAB366627}" presName="rootConnector" presStyleLbl="node2" presStyleIdx="0" presStyleCnt="0"/>
      <dgm:spPr/>
      <dgm:t>
        <a:bodyPr/>
        <a:lstStyle/>
        <a:p>
          <a:endParaRPr lang="es-ES"/>
        </a:p>
      </dgm:t>
    </dgm:pt>
    <dgm:pt modelId="{46B9D408-BF69-4FC7-8221-C110E987B4E8}" type="pres">
      <dgm:prSet presAssocID="{D1C1FCB1-4B86-46B3-BB5D-24AAAB366627}" presName="hierChild4" presStyleCnt="0"/>
      <dgm:spPr/>
    </dgm:pt>
    <dgm:pt modelId="{0B243082-6E0E-4A30-8EA8-965BD84AA15F}" type="pres">
      <dgm:prSet presAssocID="{D1C1FCB1-4B86-46B3-BB5D-24AAAB366627}" presName="hierChild5" presStyleCnt="0"/>
      <dgm:spPr/>
    </dgm:pt>
    <dgm:pt modelId="{B2A8FE82-7D65-461D-8732-C188DBEFA1C0}" type="pres">
      <dgm:prSet presAssocID="{BAD13B98-5C7B-4430-A629-EEDF7EC1804F}" presName="Name37" presStyleLbl="parChTrans1D2" presStyleIdx="1" presStyleCnt="4"/>
      <dgm:spPr/>
      <dgm:t>
        <a:bodyPr/>
        <a:lstStyle/>
        <a:p>
          <a:endParaRPr lang="es-ES"/>
        </a:p>
      </dgm:t>
    </dgm:pt>
    <dgm:pt modelId="{9AEA3C49-D50E-4526-9449-C3C24ED5BC24}" type="pres">
      <dgm:prSet presAssocID="{0BE9F551-4A1E-4401-A385-56EEAF905572}" presName="hierRoot2" presStyleCnt="0">
        <dgm:presLayoutVars>
          <dgm:hierBranch val="init"/>
        </dgm:presLayoutVars>
      </dgm:prSet>
      <dgm:spPr/>
    </dgm:pt>
    <dgm:pt modelId="{E39EBA08-B2A2-4052-AEBC-03921EBAD489}" type="pres">
      <dgm:prSet presAssocID="{0BE9F551-4A1E-4401-A385-56EEAF905572}" presName="rootComposite" presStyleCnt="0"/>
      <dgm:spPr/>
    </dgm:pt>
    <dgm:pt modelId="{B8C5DC3E-DC5A-44B2-B7CB-3807488BC3CB}" type="pres">
      <dgm:prSet presAssocID="{0BE9F551-4A1E-4401-A385-56EEAF905572}" presName="rootText" presStyleLbl="node1" presStyleIdx="1" presStyleCnt="3">
        <dgm:presLayoutVars>
          <dgm:chMax/>
          <dgm:chPref val="3"/>
        </dgm:presLayoutVars>
      </dgm:prSet>
      <dgm:spPr/>
      <dgm:t>
        <a:bodyPr/>
        <a:lstStyle/>
        <a:p>
          <a:endParaRPr lang="es-ES"/>
        </a:p>
      </dgm:t>
    </dgm:pt>
    <dgm:pt modelId="{A156B551-DA7F-4448-8E0A-BA1D5C339B6C}" type="pres">
      <dgm:prSet presAssocID="{0BE9F551-4A1E-4401-A385-56EEAF905572}" presName="titleText2" presStyleLbl="fgAcc1" presStyleIdx="1" presStyleCnt="3">
        <dgm:presLayoutVars>
          <dgm:chMax val="0"/>
          <dgm:chPref val="0"/>
        </dgm:presLayoutVars>
      </dgm:prSet>
      <dgm:spPr/>
      <dgm:t>
        <a:bodyPr/>
        <a:lstStyle/>
        <a:p>
          <a:endParaRPr lang="es-ES"/>
        </a:p>
      </dgm:t>
    </dgm:pt>
    <dgm:pt modelId="{0160CE2A-A462-4C95-821A-566C8904D23E}" type="pres">
      <dgm:prSet presAssocID="{0BE9F551-4A1E-4401-A385-56EEAF905572}" presName="rootConnector" presStyleLbl="node2" presStyleIdx="0" presStyleCnt="0"/>
      <dgm:spPr/>
      <dgm:t>
        <a:bodyPr/>
        <a:lstStyle/>
        <a:p>
          <a:endParaRPr lang="es-ES"/>
        </a:p>
      </dgm:t>
    </dgm:pt>
    <dgm:pt modelId="{2DBE573C-7E87-4760-9F35-83A48FCDA713}" type="pres">
      <dgm:prSet presAssocID="{0BE9F551-4A1E-4401-A385-56EEAF905572}" presName="hierChild4" presStyleCnt="0"/>
      <dgm:spPr/>
    </dgm:pt>
    <dgm:pt modelId="{47FAADE1-72D0-4341-B979-6CC65182CFAF}" type="pres">
      <dgm:prSet presAssocID="{0BE9F551-4A1E-4401-A385-56EEAF905572}" presName="hierChild5" presStyleCnt="0"/>
      <dgm:spPr/>
    </dgm:pt>
    <dgm:pt modelId="{D63B2974-493C-43D6-B542-111B673DEA7A}" type="pres">
      <dgm:prSet presAssocID="{7C5B87A8-B30D-4651-A880-C7D751C862AA}" presName="Name37" presStyleLbl="parChTrans1D2" presStyleIdx="2" presStyleCnt="4"/>
      <dgm:spPr/>
      <dgm:t>
        <a:bodyPr/>
        <a:lstStyle/>
        <a:p>
          <a:endParaRPr lang="es-ES"/>
        </a:p>
      </dgm:t>
    </dgm:pt>
    <dgm:pt modelId="{345AB951-6655-4EEB-8351-D6178DE172AA}" type="pres">
      <dgm:prSet presAssocID="{E1B599C1-C29E-4D7C-8A62-2D6FEDF60CFA}" presName="hierRoot2" presStyleCnt="0">
        <dgm:presLayoutVars>
          <dgm:hierBranch val="init"/>
        </dgm:presLayoutVars>
      </dgm:prSet>
      <dgm:spPr/>
    </dgm:pt>
    <dgm:pt modelId="{6CF994E1-3FC0-4759-936F-353354F25F79}" type="pres">
      <dgm:prSet presAssocID="{E1B599C1-C29E-4D7C-8A62-2D6FEDF60CFA}" presName="rootComposite" presStyleCnt="0"/>
      <dgm:spPr/>
    </dgm:pt>
    <dgm:pt modelId="{B57BDBE3-26DF-4B27-A8AF-CB91561BFF60}" type="pres">
      <dgm:prSet presAssocID="{E1B599C1-C29E-4D7C-8A62-2D6FEDF60CFA}" presName="rootText" presStyleLbl="node1" presStyleIdx="2" presStyleCnt="3">
        <dgm:presLayoutVars>
          <dgm:chMax/>
          <dgm:chPref val="3"/>
        </dgm:presLayoutVars>
      </dgm:prSet>
      <dgm:spPr/>
      <dgm:t>
        <a:bodyPr/>
        <a:lstStyle/>
        <a:p>
          <a:endParaRPr lang="es-ES"/>
        </a:p>
      </dgm:t>
    </dgm:pt>
    <dgm:pt modelId="{C5745314-82E3-4030-8971-81EBAC0ED475}" type="pres">
      <dgm:prSet presAssocID="{E1B599C1-C29E-4D7C-8A62-2D6FEDF60CFA}" presName="titleText2" presStyleLbl="fgAcc1" presStyleIdx="2" presStyleCnt="3">
        <dgm:presLayoutVars>
          <dgm:chMax val="0"/>
          <dgm:chPref val="0"/>
        </dgm:presLayoutVars>
      </dgm:prSet>
      <dgm:spPr/>
      <dgm:t>
        <a:bodyPr/>
        <a:lstStyle/>
        <a:p>
          <a:endParaRPr lang="es-ES"/>
        </a:p>
      </dgm:t>
    </dgm:pt>
    <dgm:pt modelId="{779144B4-8BCD-4210-9865-7531D33C7730}" type="pres">
      <dgm:prSet presAssocID="{E1B599C1-C29E-4D7C-8A62-2D6FEDF60CFA}" presName="rootConnector" presStyleLbl="node2" presStyleIdx="0" presStyleCnt="0"/>
      <dgm:spPr/>
      <dgm:t>
        <a:bodyPr/>
        <a:lstStyle/>
        <a:p>
          <a:endParaRPr lang="es-ES"/>
        </a:p>
      </dgm:t>
    </dgm:pt>
    <dgm:pt modelId="{52727F92-4F3F-41B9-A50C-692B40C9EEBC}" type="pres">
      <dgm:prSet presAssocID="{E1B599C1-C29E-4D7C-8A62-2D6FEDF60CFA}" presName="hierChild4" presStyleCnt="0"/>
      <dgm:spPr/>
    </dgm:pt>
    <dgm:pt modelId="{58A8D144-3194-4EEF-AC67-5DA4E72FB010}" type="pres">
      <dgm:prSet presAssocID="{E1B599C1-C29E-4D7C-8A62-2D6FEDF60CFA}" presName="hierChild5" presStyleCnt="0"/>
      <dgm:spPr/>
    </dgm:pt>
    <dgm:pt modelId="{2CEF4FB0-8751-4014-B724-54B0F4C167E1}" type="pres">
      <dgm:prSet presAssocID="{42D4F0BA-0ECA-46D6-AA8F-AB44EEA36FAF}" presName="hierChild3" presStyleCnt="0"/>
      <dgm:spPr/>
    </dgm:pt>
    <dgm:pt modelId="{42955F25-E89E-4113-9203-A423E9142E0A}" type="pres">
      <dgm:prSet presAssocID="{97CD5CFC-CD7E-42E8-816C-E7955F239C01}" presName="Name96" presStyleLbl="parChTrans1D2" presStyleIdx="3" presStyleCnt="4"/>
      <dgm:spPr/>
      <dgm:t>
        <a:bodyPr/>
        <a:lstStyle/>
        <a:p>
          <a:endParaRPr lang="es-ES"/>
        </a:p>
      </dgm:t>
    </dgm:pt>
    <dgm:pt modelId="{95054074-E260-4FD3-922F-A3AF2834423D}" type="pres">
      <dgm:prSet presAssocID="{4E4E5D81-9996-4B27-AD90-C0E4E1C0E3C0}" presName="hierRoot3" presStyleCnt="0">
        <dgm:presLayoutVars>
          <dgm:hierBranch val="init"/>
        </dgm:presLayoutVars>
      </dgm:prSet>
      <dgm:spPr/>
    </dgm:pt>
    <dgm:pt modelId="{7506C390-420E-4DA9-8C82-EE6D7548B6C8}" type="pres">
      <dgm:prSet presAssocID="{4E4E5D81-9996-4B27-AD90-C0E4E1C0E3C0}" presName="rootComposite3" presStyleCnt="0"/>
      <dgm:spPr/>
    </dgm:pt>
    <dgm:pt modelId="{5ADD2DDA-22B5-4014-9D45-08DA84973B04}" type="pres">
      <dgm:prSet presAssocID="{4E4E5D81-9996-4B27-AD90-C0E4E1C0E3C0}" presName="rootText3" presStyleLbl="asst1" presStyleIdx="0" presStyleCnt="1">
        <dgm:presLayoutVars>
          <dgm:chPref val="3"/>
        </dgm:presLayoutVars>
      </dgm:prSet>
      <dgm:spPr/>
      <dgm:t>
        <a:bodyPr/>
        <a:lstStyle/>
        <a:p>
          <a:endParaRPr lang="es-ES"/>
        </a:p>
      </dgm:t>
    </dgm:pt>
    <dgm:pt modelId="{071F3AC7-0952-4F52-AD8C-C05C93EDB1ED}" type="pres">
      <dgm:prSet presAssocID="{4E4E5D81-9996-4B27-AD90-C0E4E1C0E3C0}" presName="titleText3" presStyleLbl="fgAcc2" presStyleIdx="0" presStyleCnt="1">
        <dgm:presLayoutVars>
          <dgm:chMax val="0"/>
          <dgm:chPref val="0"/>
        </dgm:presLayoutVars>
      </dgm:prSet>
      <dgm:spPr/>
      <dgm:t>
        <a:bodyPr/>
        <a:lstStyle/>
        <a:p>
          <a:endParaRPr lang="es-ES"/>
        </a:p>
      </dgm:t>
    </dgm:pt>
    <dgm:pt modelId="{AE05E3A3-292D-4442-A609-2B130D7653BD}" type="pres">
      <dgm:prSet presAssocID="{4E4E5D81-9996-4B27-AD90-C0E4E1C0E3C0}" presName="rootConnector3" presStyleLbl="asst1" presStyleIdx="0" presStyleCnt="1"/>
      <dgm:spPr/>
      <dgm:t>
        <a:bodyPr/>
        <a:lstStyle/>
        <a:p>
          <a:endParaRPr lang="es-ES"/>
        </a:p>
      </dgm:t>
    </dgm:pt>
    <dgm:pt modelId="{A94B628B-7873-4C23-A20A-F67014D411B6}" type="pres">
      <dgm:prSet presAssocID="{4E4E5D81-9996-4B27-AD90-C0E4E1C0E3C0}" presName="hierChild6" presStyleCnt="0"/>
      <dgm:spPr/>
    </dgm:pt>
    <dgm:pt modelId="{E5CC0E1D-3530-4C5E-9A0D-51751831E8F2}" type="pres">
      <dgm:prSet presAssocID="{4E4E5D81-9996-4B27-AD90-C0E4E1C0E3C0}" presName="hierChild7" presStyleCnt="0"/>
      <dgm:spPr/>
    </dgm:pt>
  </dgm:ptLst>
  <dgm:cxnLst>
    <dgm:cxn modelId="{22006D19-7C44-4FC5-8C39-BB8DA9AFF20B}" type="presOf" srcId="{7C5B87A8-B30D-4651-A880-C7D751C862AA}" destId="{D63B2974-493C-43D6-B542-111B673DEA7A}" srcOrd="0" destOrd="0" presId="urn:microsoft.com/office/officeart/2008/layout/NameandTitleOrganizationalChart"/>
    <dgm:cxn modelId="{24187976-E194-41C6-8C94-1DFAB8462A7E}" type="presOf" srcId="{0E034AFF-E552-420B-8D2D-047CDD88EEE0}" destId="{071F3AC7-0952-4F52-AD8C-C05C93EDB1ED}" srcOrd="0" destOrd="0" presId="urn:microsoft.com/office/officeart/2008/layout/NameandTitleOrganizationalChart"/>
    <dgm:cxn modelId="{64ED1AAD-8B27-40F2-8CF6-A456C660AB7A}" type="presOf" srcId="{D1C1FCB1-4B86-46B3-BB5D-24AAAB366627}" destId="{DAB31FF5-AC55-436D-8344-9FB626D9423A}" srcOrd="0" destOrd="0" presId="urn:microsoft.com/office/officeart/2008/layout/NameandTitleOrganizationalChart"/>
    <dgm:cxn modelId="{07341BFF-8708-4A04-8E9A-AD7DB15DFD74}" type="presOf" srcId="{42D4F0BA-0ECA-46D6-AA8F-AB44EEA36FAF}" destId="{C826E20F-81F7-4D38-8055-9D5BB59418B6}" srcOrd="1" destOrd="0" presId="urn:microsoft.com/office/officeart/2008/layout/NameandTitleOrganizationalChart"/>
    <dgm:cxn modelId="{3F6083F4-2A2E-42F5-8B47-3A25A93FC9D5}" type="presOf" srcId="{E1B599C1-C29E-4D7C-8A62-2D6FEDF60CFA}" destId="{779144B4-8BCD-4210-9865-7531D33C7730}" srcOrd="1" destOrd="0" presId="urn:microsoft.com/office/officeart/2008/layout/NameandTitleOrganizationalChart"/>
    <dgm:cxn modelId="{D3147058-6C9B-4A54-9242-8E29224B5E4F}" type="presOf" srcId="{4E4E5D81-9996-4B27-AD90-C0E4E1C0E3C0}" destId="{5ADD2DDA-22B5-4014-9D45-08DA84973B04}" srcOrd="0" destOrd="0" presId="urn:microsoft.com/office/officeart/2008/layout/NameandTitleOrganizationalChart"/>
    <dgm:cxn modelId="{23C0C303-9A13-44A6-AF1E-CBC68546F738}" type="presOf" srcId="{D1C1FCB1-4B86-46B3-BB5D-24AAAB366627}" destId="{AE349F5D-5B30-4DB0-B94E-A8821C47FA3D}" srcOrd="1" destOrd="0" presId="urn:microsoft.com/office/officeart/2008/layout/NameandTitleOrganizationalChart"/>
    <dgm:cxn modelId="{18DE1C3C-5823-460A-8262-1EAF8D9D77C6}" type="presOf" srcId="{98AB088D-A7D5-476B-B42E-214B0B54E851}" destId="{A156B551-DA7F-4448-8E0A-BA1D5C339B6C}" srcOrd="0" destOrd="0" presId="urn:microsoft.com/office/officeart/2008/layout/NameandTitleOrganizationalChart"/>
    <dgm:cxn modelId="{E4613BF1-6705-46A0-926A-DDC726FD207A}" type="presOf" srcId="{42D4F0BA-0ECA-46D6-AA8F-AB44EEA36FAF}" destId="{7E05AD85-0E54-4F3F-9A8A-EADA32C41970}" srcOrd="0" destOrd="0" presId="urn:microsoft.com/office/officeart/2008/layout/NameandTitleOrganizationalChart"/>
    <dgm:cxn modelId="{9CEF876E-8B94-4E25-8F87-AAC0ECA30B1C}" srcId="{42D4F0BA-0ECA-46D6-AA8F-AB44EEA36FAF}" destId="{0BE9F551-4A1E-4401-A385-56EEAF905572}" srcOrd="2" destOrd="0" parTransId="{BAD13B98-5C7B-4430-A629-EEDF7EC1804F}" sibTransId="{98AB088D-A7D5-476B-B42E-214B0B54E851}"/>
    <dgm:cxn modelId="{97642075-8750-4E1A-A5A2-285D441DF250}" type="presOf" srcId="{E1B599C1-C29E-4D7C-8A62-2D6FEDF60CFA}" destId="{B57BDBE3-26DF-4B27-A8AF-CB91561BFF60}" srcOrd="0" destOrd="0" presId="urn:microsoft.com/office/officeart/2008/layout/NameandTitleOrganizationalChart"/>
    <dgm:cxn modelId="{876A9632-C1CE-4F6F-BFC9-5F54D5544327}" type="presOf" srcId="{0BE9F551-4A1E-4401-A385-56EEAF905572}" destId="{0160CE2A-A462-4C95-821A-566C8904D23E}" srcOrd="1" destOrd="0" presId="urn:microsoft.com/office/officeart/2008/layout/NameandTitleOrganizationalChart"/>
    <dgm:cxn modelId="{DE404991-F744-4B4C-BD2C-6D40B7303FDC}" type="presOf" srcId="{97CD5CFC-CD7E-42E8-816C-E7955F239C01}" destId="{42955F25-E89E-4113-9203-A423E9142E0A}" srcOrd="0" destOrd="0" presId="urn:microsoft.com/office/officeart/2008/layout/NameandTitleOrganizationalChart"/>
    <dgm:cxn modelId="{C76215B6-6350-4439-9621-481B09CD217C}" type="presOf" srcId="{3ECFB442-AB5D-4E4D-8512-4BF6B02C2AFF}" destId="{4F7B8C84-50B4-420C-B008-676206A3DEBC}" srcOrd="0" destOrd="0" presId="urn:microsoft.com/office/officeart/2008/layout/NameandTitleOrganizationalChart"/>
    <dgm:cxn modelId="{24F95D0C-F6DE-47DD-9C0E-A7851543B1FA}" type="presOf" srcId="{8E329DF5-D5DA-4341-A6E7-2EB1964FEC24}" destId="{A1362E83-D89F-490D-B229-E119A9CF38E3}" srcOrd="0" destOrd="0" presId="urn:microsoft.com/office/officeart/2008/layout/NameandTitleOrganizationalChart"/>
    <dgm:cxn modelId="{D3F98173-F2EF-4CB5-9768-3F5CD9A67DB3}" srcId="{42D4F0BA-0ECA-46D6-AA8F-AB44EEA36FAF}" destId="{E1B599C1-C29E-4D7C-8A62-2D6FEDF60CFA}" srcOrd="3" destOrd="0" parTransId="{7C5B87A8-B30D-4651-A880-C7D751C862AA}" sibTransId="{FBC7B9CB-8FCC-4E93-B41B-0765280C26E2}"/>
    <dgm:cxn modelId="{4A5C0096-CE61-4612-9091-B0F7C0694484}" type="presOf" srcId="{BAD13B98-5C7B-4430-A629-EEDF7EC1804F}" destId="{B2A8FE82-7D65-461D-8732-C188DBEFA1C0}" srcOrd="0" destOrd="0" presId="urn:microsoft.com/office/officeart/2008/layout/NameandTitleOrganizationalChart"/>
    <dgm:cxn modelId="{9C1C9BD3-6546-454D-AB32-887DBBD1A140}" type="presOf" srcId="{4E4E5D81-9996-4B27-AD90-C0E4E1C0E3C0}" destId="{AE05E3A3-292D-4442-A609-2B130D7653BD}" srcOrd="1" destOrd="0" presId="urn:microsoft.com/office/officeart/2008/layout/NameandTitleOrganizationalChart"/>
    <dgm:cxn modelId="{842C7716-B620-454C-9442-44E6D0B7AD6E}" type="presOf" srcId="{0E99ECE5-779C-4570-8788-2846711AB7DE}" destId="{185D25D1-2C3F-499B-B31B-78C30C2375F3}" srcOrd="0" destOrd="0" presId="urn:microsoft.com/office/officeart/2008/layout/NameandTitleOrganizationalChart"/>
    <dgm:cxn modelId="{3A3DAA28-47E8-4A11-862B-D7528FE7F3EB}" type="presOf" srcId="{FBC7B9CB-8FCC-4E93-B41B-0765280C26E2}" destId="{C5745314-82E3-4030-8971-81EBAC0ED475}" srcOrd="0" destOrd="0" presId="urn:microsoft.com/office/officeart/2008/layout/NameandTitleOrganizationalChart"/>
    <dgm:cxn modelId="{66C67542-6E9B-4BD7-A986-1DD2E89597C6}" srcId="{42D4F0BA-0ECA-46D6-AA8F-AB44EEA36FAF}" destId="{4E4E5D81-9996-4B27-AD90-C0E4E1C0E3C0}" srcOrd="0" destOrd="0" parTransId="{97CD5CFC-CD7E-42E8-816C-E7955F239C01}" sibTransId="{0E034AFF-E552-420B-8D2D-047CDD88EEE0}"/>
    <dgm:cxn modelId="{38742A59-CA1A-40D3-9B3D-2CC4DAC81492}" type="presOf" srcId="{4080A79A-4F72-40F9-8D27-4B39B078CC64}" destId="{609229D1-190D-49FA-899F-1BD5BFBD8B09}" srcOrd="0" destOrd="0" presId="urn:microsoft.com/office/officeart/2008/layout/NameandTitleOrganizationalChart"/>
    <dgm:cxn modelId="{D6D090F0-1BF4-4B22-BF26-A8547377CED6}" type="presOf" srcId="{0BE9F551-4A1E-4401-A385-56EEAF905572}" destId="{B8C5DC3E-DC5A-44B2-B7CB-3807488BC3CB}" srcOrd="0" destOrd="0" presId="urn:microsoft.com/office/officeart/2008/layout/NameandTitleOrganizationalChart"/>
    <dgm:cxn modelId="{43640202-EA39-4EF8-8D87-621E9A71E248}" srcId="{42D4F0BA-0ECA-46D6-AA8F-AB44EEA36FAF}" destId="{D1C1FCB1-4B86-46B3-BB5D-24AAAB366627}" srcOrd="1" destOrd="0" parTransId="{3ECFB442-AB5D-4E4D-8512-4BF6B02C2AFF}" sibTransId="{8E329DF5-D5DA-4341-A6E7-2EB1964FEC24}"/>
    <dgm:cxn modelId="{9528A24A-5277-4968-BAC2-D8444AE4E44E}" srcId="{4080A79A-4F72-40F9-8D27-4B39B078CC64}" destId="{42D4F0BA-0ECA-46D6-AA8F-AB44EEA36FAF}" srcOrd="0" destOrd="0" parTransId="{A9497633-63F0-495B-B02D-4EC5525C0060}" sibTransId="{0E99ECE5-779C-4570-8788-2846711AB7DE}"/>
    <dgm:cxn modelId="{32946E8A-BB56-4657-8E9C-D9B044E74B0A}" type="presParOf" srcId="{609229D1-190D-49FA-899F-1BD5BFBD8B09}" destId="{F466A75F-5B4B-40E5-BCCC-7A1106FF5069}" srcOrd="0" destOrd="0" presId="urn:microsoft.com/office/officeart/2008/layout/NameandTitleOrganizationalChart"/>
    <dgm:cxn modelId="{F7B6D110-6350-4070-AD3B-8ACD19DF851A}" type="presParOf" srcId="{F466A75F-5B4B-40E5-BCCC-7A1106FF5069}" destId="{991D197D-CEEC-469D-9E29-411D24E05B00}" srcOrd="0" destOrd="0" presId="urn:microsoft.com/office/officeart/2008/layout/NameandTitleOrganizationalChart"/>
    <dgm:cxn modelId="{2BB4CB68-776E-43EC-824E-71E85779442E}" type="presParOf" srcId="{991D197D-CEEC-469D-9E29-411D24E05B00}" destId="{7E05AD85-0E54-4F3F-9A8A-EADA32C41970}" srcOrd="0" destOrd="0" presId="urn:microsoft.com/office/officeart/2008/layout/NameandTitleOrganizationalChart"/>
    <dgm:cxn modelId="{72B12EDB-4E2B-4B81-97E3-1719E252287B}" type="presParOf" srcId="{991D197D-CEEC-469D-9E29-411D24E05B00}" destId="{185D25D1-2C3F-499B-B31B-78C30C2375F3}" srcOrd="1" destOrd="0" presId="urn:microsoft.com/office/officeart/2008/layout/NameandTitleOrganizationalChart"/>
    <dgm:cxn modelId="{E37D887A-2E32-456A-BAFA-7E4F0EC803F7}" type="presParOf" srcId="{991D197D-CEEC-469D-9E29-411D24E05B00}" destId="{C826E20F-81F7-4D38-8055-9D5BB59418B6}" srcOrd="2" destOrd="0" presId="urn:microsoft.com/office/officeart/2008/layout/NameandTitleOrganizationalChart"/>
    <dgm:cxn modelId="{B10ACA8C-61DB-4E8F-8E0E-01962F1DAFEC}" type="presParOf" srcId="{F466A75F-5B4B-40E5-BCCC-7A1106FF5069}" destId="{0DE3850A-DCCF-470A-8993-EF7EFFD542BD}" srcOrd="1" destOrd="0" presId="urn:microsoft.com/office/officeart/2008/layout/NameandTitleOrganizationalChart"/>
    <dgm:cxn modelId="{2C25BAF8-CB9E-4037-A249-49A98162CD87}" type="presParOf" srcId="{0DE3850A-DCCF-470A-8993-EF7EFFD542BD}" destId="{4F7B8C84-50B4-420C-B008-676206A3DEBC}" srcOrd="0" destOrd="0" presId="urn:microsoft.com/office/officeart/2008/layout/NameandTitleOrganizationalChart"/>
    <dgm:cxn modelId="{7A62F118-978F-4F00-8F0B-CE5DD539DDB4}" type="presParOf" srcId="{0DE3850A-DCCF-470A-8993-EF7EFFD542BD}" destId="{F5EB15A9-6E69-428D-9444-DC24824B6F3E}" srcOrd="1" destOrd="0" presId="urn:microsoft.com/office/officeart/2008/layout/NameandTitleOrganizationalChart"/>
    <dgm:cxn modelId="{18096476-F97C-485F-B76C-337E84D103C8}" type="presParOf" srcId="{F5EB15A9-6E69-428D-9444-DC24824B6F3E}" destId="{98A49AAA-90C1-4C79-B856-ABF29ED58D40}" srcOrd="0" destOrd="0" presId="urn:microsoft.com/office/officeart/2008/layout/NameandTitleOrganizationalChart"/>
    <dgm:cxn modelId="{DDB07812-1649-43B9-AF03-8C304B4D589A}" type="presParOf" srcId="{98A49AAA-90C1-4C79-B856-ABF29ED58D40}" destId="{DAB31FF5-AC55-436D-8344-9FB626D9423A}" srcOrd="0" destOrd="0" presId="urn:microsoft.com/office/officeart/2008/layout/NameandTitleOrganizationalChart"/>
    <dgm:cxn modelId="{1DC1B651-442B-4FC5-95AE-2010F16A6A75}" type="presParOf" srcId="{98A49AAA-90C1-4C79-B856-ABF29ED58D40}" destId="{A1362E83-D89F-490D-B229-E119A9CF38E3}" srcOrd="1" destOrd="0" presId="urn:microsoft.com/office/officeart/2008/layout/NameandTitleOrganizationalChart"/>
    <dgm:cxn modelId="{0C0719FE-ECA8-481D-936A-06356708F5F7}" type="presParOf" srcId="{98A49AAA-90C1-4C79-B856-ABF29ED58D40}" destId="{AE349F5D-5B30-4DB0-B94E-A8821C47FA3D}" srcOrd="2" destOrd="0" presId="urn:microsoft.com/office/officeart/2008/layout/NameandTitleOrganizationalChart"/>
    <dgm:cxn modelId="{DAF52F8B-0A74-48EA-96DA-6E4BFE9C321C}" type="presParOf" srcId="{F5EB15A9-6E69-428D-9444-DC24824B6F3E}" destId="{46B9D408-BF69-4FC7-8221-C110E987B4E8}" srcOrd="1" destOrd="0" presId="urn:microsoft.com/office/officeart/2008/layout/NameandTitleOrganizationalChart"/>
    <dgm:cxn modelId="{83070FDA-746A-4C0E-935F-09CEF59B0B91}" type="presParOf" srcId="{F5EB15A9-6E69-428D-9444-DC24824B6F3E}" destId="{0B243082-6E0E-4A30-8EA8-965BD84AA15F}" srcOrd="2" destOrd="0" presId="urn:microsoft.com/office/officeart/2008/layout/NameandTitleOrganizationalChart"/>
    <dgm:cxn modelId="{3A1B96D8-19C1-46D5-ADD0-A2CB9703EC7D}" type="presParOf" srcId="{0DE3850A-DCCF-470A-8993-EF7EFFD542BD}" destId="{B2A8FE82-7D65-461D-8732-C188DBEFA1C0}" srcOrd="2" destOrd="0" presId="urn:microsoft.com/office/officeart/2008/layout/NameandTitleOrganizationalChart"/>
    <dgm:cxn modelId="{4A960BFE-301F-416A-8898-296970841770}" type="presParOf" srcId="{0DE3850A-DCCF-470A-8993-EF7EFFD542BD}" destId="{9AEA3C49-D50E-4526-9449-C3C24ED5BC24}" srcOrd="3" destOrd="0" presId="urn:microsoft.com/office/officeart/2008/layout/NameandTitleOrganizationalChart"/>
    <dgm:cxn modelId="{4FD70D35-877A-4508-B6A8-2D9B41CA04EB}" type="presParOf" srcId="{9AEA3C49-D50E-4526-9449-C3C24ED5BC24}" destId="{E39EBA08-B2A2-4052-AEBC-03921EBAD489}" srcOrd="0" destOrd="0" presId="urn:microsoft.com/office/officeart/2008/layout/NameandTitleOrganizationalChart"/>
    <dgm:cxn modelId="{EBCC0F7D-DDA9-4EF0-B164-91A6890FDE58}" type="presParOf" srcId="{E39EBA08-B2A2-4052-AEBC-03921EBAD489}" destId="{B8C5DC3E-DC5A-44B2-B7CB-3807488BC3CB}" srcOrd="0" destOrd="0" presId="urn:microsoft.com/office/officeart/2008/layout/NameandTitleOrganizationalChart"/>
    <dgm:cxn modelId="{15DEB18B-FA78-4266-8D9E-4835A2EBEBE3}" type="presParOf" srcId="{E39EBA08-B2A2-4052-AEBC-03921EBAD489}" destId="{A156B551-DA7F-4448-8E0A-BA1D5C339B6C}" srcOrd="1" destOrd="0" presId="urn:microsoft.com/office/officeart/2008/layout/NameandTitleOrganizationalChart"/>
    <dgm:cxn modelId="{F295F1B4-745B-41AD-9583-E23C6D8FF516}" type="presParOf" srcId="{E39EBA08-B2A2-4052-AEBC-03921EBAD489}" destId="{0160CE2A-A462-4C95-821A-566C8904D23E}" srcOrd="2" destOrd="0" presId="urn:microsoft.com/office/officeart/2008/layout/NameandTitleOrganizationalChart"/>
    <dgm:cxn modelId="{B2044859-0622-42E9-A4D1-796AEDCAC828}" type="presParOf" srcId="{9AEA3C49-D50E-4526-9449-C3C24ED5BC24}" destId="{2DBE573C-7E87-4760-9F35-83A48FCDA713}" srcOrd="1" destOrd="0" presId="urn:microsoft.com/office/officeart/2008/layout/NameandTitleOrganizationalChart"/>
    <dgm:cxn modelId="{E2A2225D-AC2D-4AB1-803E-02F8E7C7A6B1}" type="presParOf" srcId="{9AEA3C49-D50E-4526-9449-C3C24ED5BC24}" destId="{47FAADE1-72D0-4341-B979-6CC65182CFAF}" srcOrd="2" destOrd="0" presId="urn:microsoft.com/office/officeart/2008/layout/NameandTitleOrganizationalChart"/>
    <dgm:cxn modelId="{48C40C78-0E03-4C66-8881-664CE5655416}" type="presParOf" srcId="{0DE3850A-DCCF-470A-8993-EF7EFFD542BD}" destId="{D63B2974-493C-43D6-B542-111B673DEA7A}" srcOrd="4" destOrd="0" presId="urn:microsoft.com/office/officeart/2008/layout/NameandTitleOrganizationalChart"/>
    <dgm:cxn modelId="{31EFE356-AB50-45E0-A219-D68CF3DE9FDA}" type="presParOf" srcId="{0DE3850A-DCCF-470A-8993-EF7EFFD542BD}" destId="{345AB951-6655-4EEB-8351-D6178DE172AA}" srcOrd="5" destOrd="0" presId="urn:microsoft.com/office/officeart/2008/layout/NameandTitleOrganizationalChart"/>
    <dgm:cxn modelId="{8CA26BAE-2502-4C44-B309-2A4D8734C5D5}" type="presParOf" srcId="{345AB951-6655-4EEB-8351-D6178DE172AA}" destId="{6CF994E1-3FC0-4759-936F-353354F25F79}" srcOrd="0" destOrd="0" presId="urn:microsoft.com/office/officeart/2008/layout/NameandTitleOrganizationalChart"/>
    <dgm:cxn modelId="{7C2E5D32-4820-4D70-8E67-21E5F40480E9}" type="presParOf" srcId="{6CF994E1-3FC0-4759-936F-353354F25F79}" destId="{B57BDBE3-26DF-4B27-A8AF-CB91561BFF60}" srcOrd="0" destOrd="0" presId="urn:microsoft.com/office/officeart/2008/layout/NameandTitleOrganizationalChart"/>
    <dgm:cxn modelId="{0358C659-307F-42CC-839B-962ABD73DD2B}" type="presParOf" srcId="{6CF994E1-3FC0-4759-936F-353354F25F79}" destId="{C5745314-82E3-4030-8971-81EBAC0ED475}" srcOrd="1" destOrd="0" presId="urn:microsoft.com/office/officeart/2008/layout/NameandTitleOrganizationalChart"/>
    <dgm:cxn modelId="{C5FB2ED6-3DC0-4116-A389-C2C24182BD68}" type="presParOf" srcId="{6CF994E1-3FC0-4759-936F-353354F25F79}" destId="{779144B4-8BCD-4210-9865-7531D33C7730}" srcOrd="2" destOrd="0" presId="urn:microsoft.com/office/officeart/2008/layout/NameandTitleOrganizationalChart"/>
    <dgm:cxn modelId="{5BFCB956-D8D6-4411-B3A1-E265DC978721}" type="presParOf" srcId="{345AB951-6655-4EEB-8351-D6178DE172AA}" destId="{52727F92-4F3F-41B9-A50C-692B40C9EEBC}" srcOrd="1" destOrd="0" presId="urn:microsoft.com/office/officeart/2008/layout/NameandTitleOrganizationalChart"/>
    <dgm:cxn modelId="{4836BB14-7FBE-463B-9B91-F0A5C2E67491}" type="presParOf" srcId="{345AB951-6655-4EEB-8351-D6178DE172AA}" destId="{58A8D144-3194-4EEF-AC67-5DA4E72FB010}" srcOrd="2" destOrd="0" presId="urn:microsoft.com/office/officeart/2008/layout/NameandTitleOrganizationalChart"/>
    <dgm:cxn modelId="{CE6D1196-67CE-4C72-80BF-BDDC59980000}" type="presParOf" srcId="{F466A75F-5B4B-40E5-BCCC-7A1106FF5069}" destId="{2CEF4FB0-8751-4014-B724-54B0F4C167E1}" srcOrd="2" destOrd="0" presId="urn:microsoft.com/office/officeart/2008/layout/NameandTitleOrganizationalChart"/>
    <dgm:cxn modelId="{BE0D9B7C-4984-4151-AC91-3F5ADDF79946}" type="presParOf" srcId="{2CEF4FB0-8751-4014-B724-54B0F4C167E1}" destId="{42955F25-E89E-4113-9203-A423E9142E0A}" srcOrd="0" destOrd="0" presId="urn:microsoft.com/office/officeart/2008/layout/NameandTitleOrganizationalChart"/>
    <dgm:cxn modelId="{73A4C5FE-4020-45F3-9DFC-5E173FF628B5}" type="presParOf" srcId="{2CEF4FB0-8751-4014-B724-54B0F4C167E1}" destId="{95054074-E260-4FD3-922F-A3AF2834423D}" srcOrd="1" destOrd="0" presId="urn:microsoft.com/office/officeart/2008/layout/NameandTitleOrganizationalChart"/>
    <dgm:cxn modelId="{8335A843-35BD-4E81-99E0-2CFEBD611D97}" type="presParOf" srcId="{95054074-E260-4FD3-922F-A3AF2834423D}" destId="{7506C390-420E-4DA9-8C82-EE6D7548B6C8}" srcOrd="0" destOrd="0" presId="urn:microsoft.com/office/officeart/2008/layout/NameandTitleOrganizationalChart"/>
    <dgm:cxn modelId="{442B07F8-4AAB-440C-BD27-5CC6D448FB3F}" type="presParOf" srcId="{7506C390-420E-4DA9-8C82-EE6D7548B6C8}" destId="{5ADD2DDA-22B5-4014-9D45-08DA84973B04}" srcOrd="0" destOrd="0" presId="urn:microsoft.com/office/officeart/2008/layout/NameandTitleOrganizationalChart"/>
    <dgm:cxn modelId="{0CB04FB9-953F-45AC-A8FC-E0E4CDA9BA67}" type="presParOf" srcId="{7506C390-420E-4DA9-8C82-EE6D7548B6C8}" destId="{071F3AC7-0952-4F52-AD8C-C05C93EDB1ED}" srcOrd="1" destOrd="0" presId="urn:microsoft.com/office/officeart/2008/layout/NameandTitleOrganizationalChart"/>
    <dgm:cxn modelId="{7554E6E5-DF0B-4B0A-8FBE-FC75F5A50015}" type="presParOf" srcId="{7506C390-420E-4DA9-8C82-EE6D7548B6C8}" destId="{AE05E3A3-292D-4442-A609-2B130D7653BD}" srcOrd="2" destOrd="0" presId="urn:microsoft.com/office/officeart/2008/layout/NameandTitleOrganizationalChart"/>
    <dgm:cxn modelId="{10CDC292-2C61-4B52-A6F0-3FEA79FF0C8A}" type="presParOf" srcId="{95054074-E260-4FD3-922F-A3AF2834423D}" destId="{A94B628B-7873-4C23-A20A-F67014D411B6}" srcOrd="1" destOrd="0" presId="urn:microsoft.com/office/officeart/2008/layout/NameandTitleOrganizationalChart"/>
    <dgm:cxn modelId="{432ED5E3-98DB-4F2C-97EA-01B6914E8389}" type="presParOf" srcId="{95054074-E260-4FD3-922F-A3AF2834423D}" destId="{E5CC0E1D-3530-4C5E-9A0D-51751831E8F2}"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1BF21F-0B64-46A4-B981-4E3F72189052}" type="doc">
      <dgm:prSet loTypeId="urn:microsoft.com/office/officeart/2008/layout/NameandTitleOrganizationalChart" loCatId="hierarchy" qsTypeId="urn:microsoft.com/office/officeart/2005/8/quickstyle/simple1" qsCatId="simple" csTypeId="urn:microsoft.com/office/officeart/2005/8/colors/colorful2" csCatId="colorful" phldr="1"/>
      <dgm:spPr/>
      <dgm:t>
        <a:bodyPr/>
        <a:lstStyle/>
        <a:p>
          <a:endParaRPr lang="es-ES"/>
        </a:p>
      </dgm:t>
    </dgm:pt>
    <dgm:pt modelId="{B6276118-7FC5-44EB-9A12-A38DB7D9C844}">
      <dgm:prSet phldrT="[Texto]" custT="1"/>
      <dgm:spPr/>
      <dgm:t>
        <a:bodyPr/>
        <a:lstStyle/>
        <a:p>
          <a:r>
            <a:rPr lang="es-ES" sz="1600" b="0" dirty="0"/>
            <a:t>Socio</a:t>
          </a:r>
        </a:p>
      </dgm:t>
    </dgm:pt>
    <dgm:pt modelId="{0985C304-27C8-4D05-83FB-47F401950A37}" type="parTrans" cxnId="{0D2C5BA2-6697-4DE3-A963-BD0A18944CBF}">
      <dgm:prSet/>
      <dgm:spPr/>
      <dgm:t>
        <a:bodyPr/>
        <a:lstStyle/>
        <a:p>
          <a:endParaRPr lang="es-ES"/>
        </a:p>
      </dgm:t>
    </dgm:pt>
    <dgm:pt modelId="{FD341DB4-58B3-4F5B-979C-13B6C2A28E48}" type="sibTrans" cxnId="{0D2C5BA2-6697-4DE3-A963-BD0A18944CBF}">
      <dgm:prSet custT="1"/>
      <dgm:spPr/>
      <dgm:t>
        <a:bodyPr/>
        <a:lstStyle/>
        <a:p>
          <a:pPr algn="ctr"/>
          <a:r>
            <a:rPr lang="en-US" sz="1600"/>
            <a:t>Andr</a:t>
          </a:r>
          <a:r>
            <a:rPr lang="es-ES" sz="1600"/>
            <a:t>és Acuña</a:t>
          </a:r>
        </a:p>
      </dgm:t>
    </dgm:pt>
    <dgm:pt modelId="{E832C912-CE39-4D68-9463-249C849297C3}" type="asst">
      <dgm:prSet phldrT="[Texto]" custT="1"/>
      <dgm:spPr/>
      <dgm:t>
        <a:bodyPr/>
        <a:lstStyle/>
        <a:p>
          <a:r>
            <a:rPr lang="es-ES" sz="1600"/>
            <a:t>Directora</a:t>
          </a:r>
        </a:p>
      </dgm:t>
    </dgm:pt>
    <dgm:pt modelId="{C6CE9B28-73B8-4BD6-8BD0-2930E8EFF124}" type="parTrans" cxnId="{FFD602EF-6A0C-439A-B511-64EA9B54E687}">
      <dgm:prSet/>
      <dgm:spPr/>
      <dgm:t>
        <a:bodyPr/>
        <a:lstStyle/>
        <a:p>
          <a:endParaRPr lang="es-ES"/>
        </a:p>
      </dgm:t>
    </dgm:pt>
    <dgm:pt modelId="{8B9B965C-1E42-4BB2-9598-A5E0A8273DFF}" type="sibTrans" cxnId="{FFD602EF-6A0C-439A-B511-64EA9B54E687}">
      <dgm:prSet custT="1"/>
      <dgm:spPr/>
      <dgm:t>
        <a:bodyPr/>
        <a:lstStyle/>
        <a:p>
          <a:pPr algn="ctr"/>
          <a:r>
            <a:rPr lang="es-ES" sz="1600"/>
            <a:t>Paola Peñarrieta</a:t>
          </a:r>
        </a:p>
      </dgm:t>
    </dgm:pt>
    <dgm:pt modelId="{C4C3E52D-9A51-4AFF-8979-A208F0576641}">
      <dgm:prSet phldrT="[Texto]" custT="1"/>
      <dgm:spPr/>
      <dgm:t>
        <a:bodyPr/>
        <a:lstStyle/>
        <a:p>
          <a:r>
            <a:rPr lang="es-ES" sz="1600"/>
            <a:t>Gerente</a:t>
          </a:r>
        </a:p>
      </dgm:t>
    </dgm:pt>
    <dgm:pt modelId="{840422BC-E35C-4E4A-BCDE-29358565015B}" type="parTrans" cxnId="{FD8D18E0-054F-4562-98DE-6A077EA26C7B}">
      <dgm:prSet/>
      <dgm:spPr/>
      <dgm:t>
        <a:bodyPr/>
        <a:lstStyle/>
        <a:p>
          <a:endParaRPr lang="es-ES"/>
        </a:p>
      </dgm:t>
    </dgm:pt>
    <dgm:pt modelId="{D57BF62D-8B2C-43D9-A99D-BF696674EFDC}" type="sibTrans" cxnId="{FD8D18E0-054F-4562-98DE-6A077EA26C7B}">
      <dgm:prSet custT="1"/>
      <dgm:spPr/>
      <dgm:t>
        <a:bodyPr/>
        <a:lstStyle/>
        <a:p>
          <a:pPr algn="ctr"/>
          <a:r>
            <a:rPr lang="es-ES" sz="1600"/>
            <a:t>Karen Rivera</a:t>
          </a:r>
        </a:p>
      </dgm:t>
    </dgm:pt>
    <dgm:pt modelId="{B6582C16-7C95-47A5-BE97-E8E5693C3417}" type="pres">
      <dgm:prSet presAssocID="{2B1BF21F-0B64-46A4-B981-4E3F72189052}" presName="hierChild1" presStyleCnt="0">
        <dgm:presLayoutVars>
          <dgm:orgChart val="1"/>
          <dgm:chPref val="1"/>
          <dgm:dir/>
          <dgm:animOne val="branch"/>
          <dgm:animLvl val="lvl"/>
          <dgm:resizeHandles/>
        </dgm:presLayoutVars>
      </dgm:prSet>
      <dgm:spPr/>
      <dgm:t>
        <a:bodyPr/>
        <a:lstStyle/>
        <a:p>
          <a:endParaRPr lang="es-ES"/>
        </a:p>
      </dgm:t>
    </dgm:pt>
    <dgm:pt modelId="{C62DEB18-0A14-47B5-8857-5FE4A07A52E5}" type="pres">
      <dgm:prSet presAssocID="{B6276118-7FC5-44EB-9A12-A38DB7D9C844}" presName="hierRoot1" presStyleCnt="0">
        <dgm:presLayoutVars>
          <dgm:hierBranch val="init"/>
        </dgm:presLayoutVars>
      </dgm:prSet>
      <dgm:spPr/>
    </dgm:pt>
    <dgm:pt modelId="{BB941E24-2393-4642-BA5B-91683A3F631E}" type="pres">
      <dgm:prSet presAssocID="{B6276118-7FC5-44EB-9A12-A38DB7D9C844}" presName="rootComposite1" presStyleCnt="0"/>
      <dgm:spPr/>
    </dgm:pt>
    <dgm:pt modelId="{EBACB51A-CC4D-4E9D-8D81-B5205765E587}" type="pres">
      <dgm:prSet presAssocID="{B6276118-7FC5-44EB-9A12-A38DB7D9C844}" presName="rootText1" presStyleLbl="node0" presStyleIdx="0" presStyleCnt="1" custLinFactNeighborX="-4770" custLinFactNeighborY="-157">
        <dgm:presLayoutVars>
          <dgm:chMax/>
          <dgm:chPref val="3"/>
        </dgm:presLayoutVars>
      </dgm:prSet>
      <dgm:spPr/>
      <dgm:t>
        <a:bodyPr/>
        <a:lstStyle/>
        <a:p>
          <a:endParaRPr lang="es-ES"/>
        </a:p>
      </dgm:t>
    </dgm:pt>
    <dgm:pt modelId="{6CA7272B-8590-46D5-8E6F-7F6D8077B6D8}" type="pres">
      <dgm:prSet presAssocID="{B6276118-7FC5-44EB-9A12-A38DB7D9C844}" presName="titleText1" presStyleLbl="fgAcc0" presStyleIdx="0" presStyleCnt="1">
        <dgm:presLayoutVars>
          <dgm:chMax val="0"/>
          <dgm:chPref val="0"/>
        </dgm:presLayoutVars>
      </dgm:prSet>
      <dgm:spPr/>
      <dgm:t>
        <a:bodyPr/>
        <a:lstStyle/>
        <a:p>
          <a:endParaRPr lang="es-ES"/>
        </a:p>
      </dgm:t>
    </dgm:pt>
    <dgm:pt modelId="{1F8BE5B2-8405-468A-B26C-E911E4FF211E}" type="pres">
      <dgm:prSet presAssocID="{B6276118-7FC5-44EB-9A12-A38DB7D9C844}" presName="rootConnector1" presStyleLbl="node1" presStyleIdx="0" presStyleCnt="1"/>
      <dgm:spPr/>
      <dgm:t>
        <a:bodyPr/>
        <a:lstStyle/>
        <a:p>
          <a:endParaRPr lang="es-ES"/>
        </a:p>
      </dgm:t>
    </dgm:pt>
    <dgm:pt modelId="{AC1EB904-CF8D-46E3-944C-93D13781C34A}" type="pres">
      <dgm:prSet presAssocID="{B6276118-7FC5-44EB-9A12-A38DB7D9C844}" presName="hierChild2" presStyleCnt="0"/>
      <dgm:spPr/>
    </dgm:pt>
    <dgm:pt modelId="{1C871BB0-9C68-4573-B7D5-152C17785E07}" type="pres">
      <dgm:prSet presAssocID="{840422BC-E35C-4E4A-BCDE-29358565015B}" presName="Name37" presStyleLbl="parChTrans1D2" presStyleIdx="0" presStyleCnt="2"/>
      <dgm:spPr/>
      <dgm:t>
        <a:bodyPr/>
        <a:lstStyle/>
        <a:p>
          <a:endParaRPr lang="es-ES"/>
        </a:p>
      </dgm:t>
    </dgm:pt>
    <dgm:pt modelId="{E2BC3E6D-7075-4AFB-B440-E0C92701EF3C}" type="pres">
      <dgm:prSet presAssocID="{C4C3E52D-9A51-4AFF-8979-A208F0576641}" presName="hierRoot2" presStyleCnt="0">
        <dgm:presLayoutVars>
          <dgm:hierBranch val="init"/>
        </dgm:presLayoutVars>
      </dgm:prSet>
      <dgm:spPr/>
    </dgm:pt>
    <dgm:pt modelId="{6EFD3105-9789-49AD-9994-2167D9014447}" type="pres">
      <dgm:prSet presAssocID="{C4C3E52D-9A51-4AFF-8979-A208F0576641}" presName="rootComposite" presStyleCnt="0"/>
      <dgm:spPr/>
    </dgm:pt>
    <dgm:pt modelId="{D238B98D-4744-43D3-B025-6B611D25299C}" type="pres">
      <dgm:prSet presAssocID="{C4C3E52D-9A51-4AFF-8979-A208F0576641}" presName="rootText" presStyleLbl="node1" presStyleIdx="0" presStyleCnt="1">
        <dgm:presLayoutVars>
          <dgm:chMax/>
          <dgm:chPref val="3"/>
        </dgm:presLayoutVars>
      </dgm:prSet>
      <dgm:spPr/>
      <dgm:t>
        <a:bodyPr/>
        <a:lstStyle/>
        <a:p>
          <a:endParaRPr lang="es-ES"/>
        </a:p>
      </dgm:t>
    </dgm:pt>
    <dgm:pt modelId="{E4A81DD5-AB88-4524-BC4D-BF0AF1680EC4}" type="pres">
      <dgm:prSet presAssocID="{C4C3E52D-9A51-4AFF-8979-A208F0576641}" presName="titleText2" presStyleLbl="fgAcc1" presStyleIdx="0" presStyleCnt="1">
        <dgm:presLayoutVars>
          <dgm:chMax val="0"/>
          <dgm:chPref val="0"/>
        </dgm:presLayoutVars>
      </dgm:prSet>
      <dgm:spPr/>
      <dgm:t>
        <a:bodyPr/>
        <a:lstStyle/>
        <a:p>
          <a:endParaRPr lang="es-ES"/>
        </a:p>
      </dgm:t>
    </dgm:pt>
    <dgm:pt modelId="{17E278FA-878A-4337-8CCF-00716FBA30AD}" type="pres">
      <dgm:prSet presAssocID="{C4C3E52D-9A51-4AFF-8979-A208F0576641}" presName="rootConnector" presStyleLbl="node2" presStyleIdx="0" presStyleCnt="0"/>
      <dgm:spPr/>
      <dgm:t>
        <a:bodyPr/>
        <a:lstStyle/>
        <a:p>
          <a:endParaRPr lang="es-ES"/>
        </a:p>
      </dgm:t>
    </dgm:pt>
    <dgm:pt modelId="{CCBA389D-2223-496B-866F-D05C937EBDA8}" type="pres">
      <dgm:prSet presAssocID="{C4C3E52D-9A51-4AFF-8979-A208F0576641}" presName="hierChild4" presStyleCnt="0"/>
      <dgm:spPr/>
    </dgm:pt>
    <dgm:pt modelId="{55E14CCF-F2AC-4A0A-B2D0-5FC7B03E8C2C}" type="pres">
      <dgm:prSet presAssocID="{C4C3E52D-9A51-4AFF-8979-A208F0576641}" presName="hierChild5" presStyleCnt="0"/>
      <dgm:spPr/>
    </dgm:pt>
    <dgm:pt modelId="{D99CCDBE-8CCF-4525-8A5B-7E5C5D8F7A0B}" type="pres">
      <dgm:prSet presAssocID="{B6276118-7FC5-44EB-9A12-A38DB7D9C844}" presName="hierChild3" presStyleCnt="0"/>
      <dgm:spPr/>
    </dgm:pt>
    <dgm:pt modelId="{F2EEBC34-F7F4-4CFC-85FC-652397756295}" type="pres">
      <dgm:prSet presAssocID="{C6CE9B28-73B8-4BD6-8BD0-2930E8EFF124}" presName="Name96" presStyleLbl="parChTrans1D2" presStyleIdx="1" presStyleCnt="2"/>
      <dgm:spPr/>
      <dgm:t>
        <a:bodyPr/>
        <a:lstStyle/>
        <a:p>
          <a:endParaRPr lang="es-ES"/>
        </a:p>
      </dgm:t>
    </dgm:pt>
    <dgm:pt modelId="{8DE4ED0A-A208-4EE8-AAFF-56160563CE74}" type="pres">
      <dgm:prSet presAssocID="{E832C912-CE39-4D68-9463-249C849297C3}" presName="hierRoot3" presStyleCnt="0">
        <dgm:presLayoutVars>
          <dgm:hierBranch val="init"/>
        </dgm:presLayoutVars>
      </dgm:prSet>
      <dgm:spPr/>
    </dgm:pt>
    <dgm:pt modelId="{AAFBA3DA-E0B9-420B-9FEF-780034C1236F}" type="pres">
      <dgm:prSet presAssocID="{E832C912-CE39-4D68-9463-249C849297C3}" presName="rootComposite3" presStyleCnt="0"/>
      <dgm:spPr/>
    </dgm:pt>
    <dgm:pt modelId="{F736E6B9-A580-4856-A50A-539A8E8E96EE}" type="pres">
      <dgm:prSet presAssocID="{E832C912-CE39-4D68-9463-249C849297C3}" presName="rootText3" presStyleLbl="asst1" presStyleIdx="0" presStyleCnt="1">
        <dgm:presLayoutVars>
          <dgm:chPref val="3"/>
        </dgm:presLayoutVars>
      </dgm:prSet>
      <dgm:spPr/>
      <dgm:t>
        <a:bodyPr/>
        <a:lstStyle/>
        <a:p>
          <a:endParaRPr lang="es-ES"/>
        </a:p>
      </dgm:t>
    </dgm:pt>
    <dgm:pt modelId="{C838D3C7-151E-42D7-866C-69DD9645635A}" type="pres">
      <dgm:prSet presAssocID="{E832C912-CE39-4D68-9463-249C849297C3}" presName="titleText3" presStyleLbl="fgAcc2" presStyleIdx="0" presStyleCnt="1">
        <dgm:presLayoutVars>
          <dgm:chMax val="0"/>
          <dgm:chPref val="0"/>
        </dgm:presLayoutVars>
      </dgm:prSet>
      <dgm:spPr/>
      <dgm:t>
        <a:bodyPr/>
        <a:lstStyle/>
        <a:p>
          <a:endParaRPr lang="es-ES"/>
        </a:p>
      </dgm:t>
    </dgm:pt>
    <dgm:pt modelId="{2056DF75-81D6-499B-894E-81719A5A2CC4}" type="pres">
      <dgm:prSet presAssocID="{E832C912-CE39-4D68-9463-249C849297C3}" presName="rootConnector3" presStyleLbl="asst1" presStyleIdx="0" presStyleCnt="1"/>
      <dgm:spPr/>
      <dgm:t>
        <a:bodyPr/>
        <a:lstStyle/>
        <a:p>
          <a:endParaRPr lang="es-ES"/>
        </a:p>
      </dgm:t>
    </dgm:pt>
    <dgm:pt modelId="{493A2D37-26B1-4721-9BDA-E46939F82885}" type="pres">
      <dgm:prSet presAssocID="{E832C912-CE39-4D68-9463-249C849297C3}" presName="hierChild6" presStyleCnt="0"/>
      <dgm:spPr/>
    </dgm:pt>
    <dgm:pt modelId="{F4A07F63-932F-40A0-AA67-C2B9AF4DE49F}" type="pres">
      <dgm:prSet presAssocID="{E832C912-CE39-4D68-9463-249C849297C3}" presName="hierChild7" presStyleCnt="0"/>
      <dgm:spPr/>
    </dgm:pt>
  </dgm:ptLst>
  <dgm:cxnLst>
    <dgm:cxn modelId="{FD8D18E0-054F-4562-98DE-6A077EA26C7B}" srcId="{B6276118-7FC5-44EB-9A12-A38DB7D9C844}" destId="{C4C3E52D-9A51-4AFF-8979-A208F0576641}" srcOrd="1" destOrd="0" parTransId="{840422BC-E35C-4E4A-BCDE-29358565015B}" sibTransId="{D57BF62D-8B2C-43D9-A99D-BF696674EFDC}"/>
    <dgm:cxn modelId="{0D2C5BA2-6697-4DE3-A963-BD0A18944CBF}" srcId="{2B1BF21F-0B64-46A4-B981-4E3F72189052}" destId="{B6276118-7FC5-44EB-9A12-A38DB7D9C844}" srcOrd="0" destOrd="0" parTransId="{0985C304-27C8-4D05-83FB-47F401950A37}" sibTransId="{FD341DB4-58B3-4F5B-979C-13B6C2A28E48}"/>
    <dgm:cxn modelId="{856373B2-BD54-414D-9D56-AAA9F422AE28}" type="presOf" srcId="{8B9B965C-1E42-4BB2-9598-A5E0A8273DFF}" destId="{C838D3C7-151E-42D7-866C-69DD9645635A}" srcOrd="0" destOrd="0" presId="urn:microsoft.com/office/officeart/2008/layout/NameandTitleOrganizationalChart"/>
    <dgm:cxn modelId="{7F53ECB3-372B-4CFB-9863-71F1E5F13DD4}" type="presOf" srcId="{B6276118-7FC5-44EB-9A12-A38DB7D9C844}" destId="{EBACB51A-CC4D-4E9D-8D81-B5205765E587}" srcOrd="0" destOrd="0" presId="urn:microsoft.com/office/officeart/2008/layout/NameandTitleOrganizationalChart"/>
    <dgm:cxn modelId="{B022A772-2BB7-4B4D-BDAC-3E8B1B5DD2AD}" type="presOf" srcId="{FD341DB4-58B3-4F5B-979C-13B6C2A28E48}" destId="{6CA7272B-8590-46D5-8E6F-7F6D8077B6D8}" srcOrd="0" destOrd="0" presId="urn:microsoft.com/office/officeart/2008/layout/NameandTitleOrganizationalChart"/>
    <dgm:cxn modelId="{60294CA8-D31E-46A2-8055-F00874EEBAC5}" type="presOf" srcId="{840422BC-E35C-4E4A-BCDE-29358565015B}" destId="{1C871BB0-9C68-4573-B7D5-152C17785E07}" srcOrd="0" destOrd="0" presId="urn:microsoft.com/office/officeart/2008/layout/NameandTitleOrganizationalChart"/>
    <dgm:cxn modelId="{0A41CDA0-CA43-425F-B028-22B9BB95CFDB}" type="presOf" srcId="{D57BF62D-8B2C-43D9-A99D-BF696674EFDC}" destId="{E4A81DD5-AB88-4524-BC4D-BF0AF1680EC4}" srcOrd="0" destOrd="0" presId="urn:microsoft.com/office/officeart/2008/layout/NameandTitleOrganizationalChart"/>
    <dgm:cxn modelId="{6CE69384-351A-4BED-9E67-5ADDD160FAB2}" type="presOf" srcId="{C4C3E52D-9A51-4AFF-8979-A208F0576641}" destId="{D238B98D-4744-43D3-B025-6B611D25299C}" srcOrd="0" destOrd="0" presId="urn:microsoft.com/office/officeart/2008/layout/NameandTitleOrganizationalChart"/>
    <dgm:cxn modelId="{9B34FF12-F131-4A05-B4E8-1F0368C7DA12}" type="presOf" srcId="{C4C3E52D-9A51-4AFF-8979-A208F0576641}" destId="{17E278FA-878A-4337-8CCF-00716FBA30AD}" srcOrd="1" destOrd="0" presId="urn:microsoft.com/office/officeart/2008/layout/NameandTitleOrganizationalChart"/>
    <dgm:cxn modelId="{8D4B766E-67F9-44FE-9A8E-E368BCF10A45}" type="presOf" srcId="{2B1BF21F-0B64-46A4-B981-4E3F72189052}" destId="{B6582C16-7C95-47A5-BE97-E8E5693C3417}" srcOrd="0" destOrd="0" presId="urn:microsoft.com/office/officeart/2008/layout/NameandTitleOrganizationalChart"/>
    <dgm:cxn modelId="{5B1C0365-28C7-4EFF-B906-4DE127BE7611}" type="presOf" srcId="{E832C912-CE39-4D68-9463-249C849297C3}" destId="{F736E6B9-A580-4856-A50A-539A8E8E96EE}" srcOrd="0" destOrd="0" presId="urn:microsoft.com/office/officeart/2008/layout/NameandTitleOrganizationalChart"/>
    <dgm:cxn modelId="{4E8C0FDB-4151-40B2-BF39-B9FC8236400B}" type="presOf" srcId="{C6CE9B28-73B8-4BD6-8BD0-2930E8EFF124}" destId="{F2EEBC34-F7F4-4CFC-85FC-652397756295}" srcOrd="0" destOrd="0" presId="urn:microsoft.com/office/officeart/2008/layout/NameandTitleOrganizationalChart"/>
    <dgm:cxn modelId="{26EC8D9A-32B0-45B3-83C2-F1E323599C8F}" type="presOf" srcId="{B6276118-7FC5-44EB-9A12-A38DB7D9C844}" destId="{1F8BE5B2-8405-468A-B26C-E911E4FF211E}" srcOrd="1" destOrd="0" presId="urn:microsoft.com/office/officeart/2008/layout/NameandTitleOrganizationalChart"/>
    <dgm:cxn modelId="{9CD36E3D-D2B2-468E-8172-E829F5C35772}" type="presOf" srcId="{E832C912-CE39-4D68-9463-249C849297C3}" destId="{2056DF75-81D6-499B-894E-81719A5A2CC4}" srcOrd="1" destOrd="0" presId="urn:microsoft.com/office/officeart/2008/layout/NameandTitleOrganizationalChart"/>
    <dgm:cxn modelId="{FFD602EF-6A0C-439A-B511-64EA9B54E687}" srcId="{B6276118-7FC5-44EB-9A12-A38DB7D9C844}" destId="{E832C912-CE39-4D68-9463-249C849297C3}" srcOrd="0" destOrd="0" parTransId="{C6CE9B28-73B8-4BD6-8BD0-2930E8EFF124}" sibTransId="{8B9B965C-1E42-4BB2-9598-A5E0A8273DFF}"/>
    <dgm:cxn modelId="{2859BDB0-E497-4CB0-A73D-127CF3225884}" type="presParOf" srcId="{B6582C16-7C95-47A5-BE97-E8E5693C3417}" destId="{C62DEB18-0A14-47B5-8857-5FE4A07A52E5}" srcOrd="0" destOrd="0" presId="urn:microsoft.com/office/officeart/2008/layout/NameandTitleOrganizationalChart"/>
    <dgm:cxn modelId="{90670496-BDEB-4D24-A9A7-5393C1A2801D}" type="presParOf" srcId="{C62DEB18-0A14-47B5-8857-5FE4A07A52E5}" destId="{BB941E24-2393-4642-BA5B-91683A3F631E}" srcOrd="0" destOrd="0" presId="urn:microsoft.com/office/officeart/2008/layout/NameandTitleOrganizationalChart"/>
    <dgm:cxn modelId="{E244148F-67EB-4EBB-9082-374906A51695}" type="presParOf" srcId="{BB941E24-2393-4642-BA5B-91683A3F631E}" destId="{EBACB51A-CC4D-4E9D-8D81-B5205765E587}" srcOrd="0" destOrd="0" presId="urn:microsoft.com/office/officeart/2008/layout/NameandTitleOrganizationalChart"/>
    <dgm:cxn modelId="{D7D5FE3A-5C40-46C0-8388-AA20C7D28A09}" type="presParOf" srcId="{BB941E24-2393-4642-BA5B-91683A3F631E}" destId="{6CA7272B-8590-46D5-8E6F-7F6D8077B6D8}" srcOrd="1" destOrd="0" presId="urn:microsoft.com/office/officeart/2008/layout/NameandTitleOrganizationalChart"/>
    <dgm:cxn modelId="{72E443CB-401A-4A3A-9375-16DBA8E6BAEF}" type="presParOf" srcId="{BB941E24-2393-4642-BA5B-91683A3F631E}" destId="{1F8BE5B2-8405-468A-B26C-E911E4FF211E}" srcOrd="2" destOrd="0" presId="urn:microsoft.com/office/officeart/2008/layout/NameandTitleOrganizationalChart"/>
    <dgm:cxn modelId="{2F2D39E5-C98C-4676-9C56-5D2B58775CEC}" type="presParOf" srcId="{C62DEB18-0A14-47B5-8857-5FE4A07A52E5}" destId="{AC1EB904-CF8D-46E3-944C-93D13781C34A}" srcOrd="1" destOrd="0" presId="urn:microsoft.com/office/officeart/2008/layout/NameandTitleOrganizationalChart"/>
    <dgm:cxn modelId="{AFE5D987-09F5-45CF-A3EC-59B49E766C10}" type="presParOf" srcId="{AC1EB904-CF8D-46E3-944C-93D13781C34A}" destId="{1C871BB0-9C68-4573-B7D5-152C17785E07}" srcOrd="0" destOrd="0" presId="urn:microsoft.com/office/officeart/2008/layout/NameandTitleOrganizationalChart"/>
    <dgm:cxn modelId="{C34A66E3-099E-48DB-A709-53ABA59E1C65}" type="presParOf" srcId="{AC1EB904-CF8D-46E3-944C-93D13781C34A}" destId="{E2BC3E6D-7075-4AFB-B440-E0C92701EF3C}" srcOrd="1" destOrd="0" presId="urn:microsoft.com/office/officeart/2008/layout/NameandTitleOrganizationalChart"/>
    <dgm:cxn modelId="{D9FA23CC-0AE5-4C6F-B5F6-3F0376C10D24}" type="presParOf" srcId="{E2BC3E6D-7075-4AFB-B440-E0C92701EF3C}" destId="{6EFD3105-9789-49AD-9994-2167D9014447}" srcOrd="0" destOrd="0" presId="urn:microsoft.com/office/officeart/2008/layout/NameandTitleOrganizationalChart"/>
    <dgm:cxn modelId="{87C41EC5-063E-44AD-B741-832A1B1E6686}" type="presParOf" srcId="{6EFD3105-9789-49AD-9994-2167D9014447}" destId="{D238B98D-4744-43D3-B025-6B611D25299C}" srcOrd="0" destOrd="0" presId="urn:microsoft.com/office/officeart/2008/layout/NameandTitleOrganizationalChart"/>
    <dgm:cxn modelId="{83A28C40-A745-484C-A0DA-522B27D1649E}" type="presParOf" srcId="{6EFD3105-9789-49AD-9994-2167D9014447}" destId="{E4A81DD5-AB88-4524-BC4D-BF0AF1680EC4}" srcOrd="1" destOrd="0" presId="urn:microsoft.com/office/officeart/2008/layout/NameandTitleOrganizationalChart"/>
    <dgm:cxn modelId="{7424536E-8E18-4F0A-904A-0492B0BA15AA}" type="presParOf" srcId="{6EFD3105-9789-49AD-9994-2167D9014447}" destId="{17E278FA-878A-4337-8CCF-00716FBA30AD}" srcOrd="2" destOrd="0" presId="urn:microsoft.com/office/officeart/2008/layout/NameandTitleOrganizationalChart"/>
    <dgm:cxn modelId="{39A3707C-15B4-4157-9B3B-BC989928A51C}" type="presParOf" srcId="{E2BC3E6D-7075-4AFB-B440-E0C92701EF3C}" destId="{CCBA389D-2223-496B-866F-D05C937EBDA8}" srcOrd="1" destOrd="0" presId="urn:microsoft.com/office/officeart/2008/layout/NameandTitleOrganizationalChart"/>
    <dgm:cxn modelId="{0CAD11FF-690E-4F48-8C4E-37E831DBA97C}" type="presParOf" srcId="{E2BC3E6D-7075-4AFB-B440-E0C92701EF3C}" destId="{55E14CCF-F2AC-4A0A-B2D0-5FC7B03E8C2C}" srcOrd="2" destOrd="0" presId="urn:microsoft.com/office/officeart/2008/layout/NameandTitleOrganizationalChart"/>
    <dgm:cxn modelId="{265DFC9E-F054-42C4-8E61-297F1D546018}" type="presParOf" srcId="{C62DEB18-0A14-47B5-8857-5FE4A07A52E5}" destId="{D99CCDBE-8CCF-4525-8A5B-7E5C5D8F7A0B}" srcOrd="2" destOrd="0" presId="urn:microsoft.com/office/officeart/2008/layout/NameandTitleOrganizationalChart"/>
    <dgm:cxn modelId="{032DC5CA-EA1B-44BA-95B7-EDF9A17A489E}" type="presParOf" srcId="{D99CCDBE-8CCF-4525-8A5B-7E5C5D8F7A0B}" destId="{F2EEBC34-F7F4-4CFC-85FC-652397756295}" srcOrd="0" destOrd="0" presId="urn:microsoft.com/office/officeart/2008/layout/NameandTitleOrganizationalChart"/>
    <dgm:cxn modelId="{C109A27F-E938-4582-9EAD-E2592EAB9047}" type="presParOf" srcId="{D99CCDBE-8CCF-4525-8A5B-7E5C5D8F7A0B}" destId="{8DE4ED0A-A208-4EE8-AAFF-56160563CE74}" srcOrd="1" destOrd="0" presId="urn:microsoft.com/office/officeart/2008/layout/NameandTitleOrganizationalChart"/>
    <dgm:cxn modelId="{107BEEDC-4790-4AA1-B9CE-BDF8FA624EFF}" type="presParOf" srcId="{8DE4ED0A-A208-4EE8-AAFF-56160563CE74}" destId="{AAFBA3DA-E0B9-420B-9FEF-780034C1236F}" srcOrd="0" destOrd="0" presId="urn:microsoft.com/office/officeart/2008/layout/NameandTitleOrganizationalChart"/>
    <dgm:cxn modelId="{3D4C5B8B-8D56-4265-A045-64304E609659}" type="presParOf" srcId="{AAFBA3DA-E0B9-420B-9FEF-780034C1236F}" destId="{F736E6B9-A580-4856-A50A-539A8E8E96EE}" srcOrd="0" destOrd="0" presId="urn:microsoft.com/office/officeart/2008/layout/NameandTitleOrganizationalChart"/>
    <dgm:cxn modelId="{21BF18F2-E074-4895-BD04-B6C4584E6F14}" type="presParOf" srcId="{AAFBA3DA-E0B9-420B-9FEF-780034C1236F}" destId="{C838D3C7-151E-42D7-866C-69DD9645635A}" srcOrd="1" destOrd="0" presId="urn:microsoft.com/office/officeart/2008/layout/NameandTitleOrganizationalChart"/>
    <dgm:cxn modelId="{90CDC01F-B8AB-4653-A633-D18EE158EA80}" type="presParOf" srcId="{AAFBA3DA-E0B9-420B-9FEF-780034C1236F}" destId="{2056DF75-81D6-499B-894E-81719A5A2CC4}" srcOrd="2" destOrd="0" presId="urn:microsoft.com/office/officeart/2008/layout/NameandTitleOrganizationalChart"/>
    <dgm:cxn modelId="{5883D923-DC1C-4C06-B629-2BF4DC735070}" type="presParOf" srcId="{8DE4ED0A-A208-4EE8-AAFF-56160563CE74}" destId="{493A2D37-26B1-4721-9BDA-E46939F82885}" srcOrd="1" destOrd="0" presId="urn:microsoft.com/office/officeart/2008/layout/NameandTitleOrganizationalChart"/>
    <dgm:cxn modelId="{38C86319-7066-48BD-A2FD-3E762CA380E8}" type="presParOf" srcId="{8DE4ED0A-A208-4EE8-AAFF-56160563CE74}" destId="{F4A07F63-932F-40A0-AA67-C2B9AF4DE49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D42EA-B0EC-499E-8A5F-A604FA8CB038}">
      <dsp:nvSpPr>
        <dsp:cNvPr id="0" name=""/>
        <dsp:cNvSpPr/>
      </dsp:nvSpPr>
      <dsp:spPr>
        <a:xfrm>
          <a:off x="71989" y="0"/>
          <a:ext cx="8785012" cy="295232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251D2-D1B1-4F1F-8AE4-CA39F9EC1CAE}">
      <dsp:nvSpPr>
        <dsp:cNvPr id="0" name=""/>
        <dsp:cNvSpPr/>
      </dsp:nvSpPr>
      <dsp:spPr>
        <a:xfrm>
          <a:off x="3923" y="885698"/>
          <a:ext cx="1715604" cy="1180931"/>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CL" sz="1900" kern="1200" dirty="0" smtClean="0"/>
            <a:t>1989: Nace Falabella</a:t>
          </a:r>
          <a:endParaRPr lang="es-CL" sz="1900" kern="1200" dirty="0"/>
        </a:p>
      </dsp:txBody>
      <dsp:txXfrm>
        <a:off x="61571" y="943346"/>
        <a:ext cx="1600308" cy="1065635"/>
      </dsp:txXfrm>
    </dsp:sp>
    <dsp:sp modelId="{DB66C9EE-1A8E-4CBA-86B2-88926F9AFA82}">
      <dsp:nvSpPr>
        <dsp:cNvPr id="0" name=""/>
        <dsp:cNvSpPr/>
      </dsp:nvSpPr>
      <dsp:spPr>
        <a:xfrm>
          <a:off x="1805308" y="885698"/>
          <a:ext cx="1715604" cy="1180931"/>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CL" sz="1900" kern="1200" dirty="0" smtClean="0"/>
            <a:t>1962: Primer local en regiones</a:t>
          </a:r>
          <a:endParaRPr lang="es-CL" sz="1900" kern="1200" dirty="0"/>
        </a:p>
      </dsp:txBody>
      <dsp:txXfrm>
        <a:off x="1862956" y="943346"/>
        <a:ext cx="1600308" cy="1065635"/>
      </dsp:txXfrm>
    </dsp:sp>
    <dsp:sp modelId="{F03B77F8-4FB4-43CD-95D3-E0C7C0111345}">
      <dsp:nvSpPr>
        <dsp:cNvPr id="0" name=""/>
        <dsp:cNvSpPr/>
      </dsp:nvSpPr>
      <dsp:spPr>
        <a:xfrm>
          <a:off x="3606693" y="885698"/>
          <a:ext cx="1715604" cy="1180931"/>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CL" sz="1900" kern="1200" dirty="0" smtClean="0"/>
            <a:t>1980: Crea tarjeta CMR</a:t>
          </a:r>
          <a:endParaRPr lang="es-CL" sz="1900" kern="1200" dirty="0"/>
        </a:p>
      </dsp:txBody>
      <dsp:txXfrm>
        <a:off x="3664341" y="943346"/>
        <a:ext cx="1600308" cy="1065635"/>
      </dsp:txXfrm>
    </dsp:sp>
    <dsp:sp modelId="{5803B8D4-E8C5-44A7-A480-AD03EF55A178}">
      <dsp:nvSpPr>
        <dsp:cNvPr id="0" name=""/>
        <dsp:cNvSpPr/>
      </dsp:nvSpPr>
      <dsp:spPr>
        <a:xfrm>
          <a:off x="5408078" y="885698"/>
          <a:ext cx="1715604" cy="1180931"/>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CL" sz="1900" kern="1200" dirty="0" smtClean="0"/>
            <a:t>1993: Primera tienda fuera de Chile</a:t>
          </a:r>
          <a:endParaRPr lang="es-CL" sz="1900" kern="1200" dirty="0"/>
        </a:p>
      </dsp:txBody>
      <dsp:txXfrm>
        <a:off x="5465726" y="943346"/>
        <a:ext cx="1600308" cy="1065635"/>
      </dsp:txXfrm>
    </dsp:sp>
    <dsp:sp modelId="{7D14FF06-09BB-4B3B-99DA-78A681CDB8F8}">
      <dsp:nvSpPr>
        <dsp:cNvPr id="0" name=""/>
        <dsp:cNvSpPr/>
      </dsp:nvSpPr>
      <dsp:spPr>
        <a:xfrm>
          <a:off x="7209463" y="885698"/>
          <a:ext cx="1715604" cy="1180931"/>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CL" sz="1900" kern="1200" dirty="0" smtClean="0"/>
            <a:t>Actualidad</a:t>
          </a:r>
          <a:endParaRPr lang="es-CL" sz="1900" kern="1200" dirty="0"/>
        </a:p>
      </dsp:txBody>
      <dsp:txXfrm>
        <a:off x="7267111" y="943346"/>
        <a:ext cx="1600308" cy="1065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86088-A8EF-45DA-A41B-C2F6CBEF11D2}">
      <dsp:nvSpPr>
        <dsp:cNvPr id="0" name=""/>
        <dsp:cNvSpPr/>
      </dsp:nvSpPr>
      <dsp:spPr>
        <a:xfrm>
          <a:off x="1008117" y="869240"/>
          <a:ext cx="1062404" cy="1062404"/>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CL" sz="800" kern="1200" dirty="0" smtClean="0"/>
            <a:t>Movimientos</a:t>
          </a:r>
          <a:endParaRPr lang="en-US" sz="800" kern="1200" dirty="0"/>
        </a:p>
      </dsp:txBody>
      <dsp:txXfrm>
        <a:off x="1221707" y="1118103"/>
        <a:ext cx="635224" cy="546098"/>
      </dsp:txXfrm>
    </dsp:sp>
    <dsp:sp modelId="{963C7164-F032-4DDD-B11D-847F9472DCAF}">
      <dsp:nvSpPr>
        <dsp:cNvPr id="0" name=""/>
        <dsp:cNvSpPr/>
      </dsp:nvSpPr>
      <dsp:spPr>
        <a:xfrm>
          <a:off x="471049" y="601209"/>
          <a:ext cx="772658" cy="730138"/>
        </a:xfrm>
        <a:prstGeom prst="gear6">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CL" sz="800" kern="1200" dirty="0" smtClean="0"/>
            <a:t>Mayores</a:t>
          </a:r>
          <a:endParaRPr lang="en-US" sz="800" kern="1200" dirty="0"/>
        </a:p>
      </dsp:txBody>
      <dsp:txXfrm>
        <a:off x="661044" y="786134"/>
        <a:ext cx="392668" cy="360288"/>
      </dsp:txXfrm>
    </dsp:sp>
    <dsp:sp modelId="{09D95A52-1E3B-411F-B9C6-BDE40CEB3865}">
      <dsp:nvSpPr>
        <dsp:cNvPr id="0" name=""/>
        <dsp:cNvSpPr/>
      </dsp:nvSpPr>
      <dsp:spPr>
        <a:xfrm rot="20700000">
          <a:off x="846014" y="85071"/>
          <a:ext cx="757047" cy="757047"/>
        </a:xfrm>
        <a:prstGeom prst="gear6">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CL" sz="800" kern="1200" dirty="0" smtClean="0"/>
            <a:t>Asientos</a:t>
          </a:r>
          <a:endParaRPr lang="en-US" sz="800" kern="1200" dirty="0"/>
        </a:p>
      </dsp:txBody>
      <dsp:txXfrm rot="-20700000">
        <a:off x="1012057" y="251113"/>
        <a:ext cx="424961" cy="424961"/>
      </dsp:txXfrm>
    </dsp:sp>
    <dsp:sp modelId="{1F97C817-0986-4E4C-A7B5-E78939ADAD10}">
      <dsp:nvSpPr>
        <dsp:cNvPr id="0" name=""/>
        <dsp:cNvSpPr/>
      </dsp:nvSpPr>
      <dsp:spPr>
        <a:xfrm>
          <a:off x="927086" y="721333"/>
          <a:ext cx="1359878" cy="1359878"/>
        </a:xfrm>
        <a:prstGeom prst="circularArrow">
          <a:avLst>
            <a:gd name="adj1" fmla="val 4688"/>
            <a:gd name="adj2" fmla="val 299029"/>
            <a:gd name="adj3" fmla="val 2415575"/>
            <a:gd name="adj4" fmla="val 16098086"/>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E30A16-C9DD-48E4-A697-98A8ED43D305}">
      <dsp:nvSpPr>
        <dsp:cNvPr id="0" name=""/>
        <dsp:cNvSpPr/>
      </dsp:nvSpPr>
      <dsp:spPr>
        <a:xfrm>
          <a:off x="276411" y="456876"/>
          <a:ext cx="988036" cy="988036"/>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16299C-BA99-46FB-868C-890A2B466B15}">
      <dsp:nvSpPr>
        <dsp:cNvPr id="0" name=""/>
        <dsp:cNvSpPr/>
      </dsp:nvSpPr>
      <dsp:spPr>
        <a:xfrm>
          <a:off x="670901" y="-71040"/>
          <a:ext cx="1065302" cy="1065302"/>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7CB31-BE40-4243-A95E-7B7152C8F70E}">
      <dsp:nvSpPr>
        <dsp:cNvPr id="0" name=""/>
        <dsp:cNvSpPr/>
      </dsp:nvSpPr>
      <dsp:spPr>
        <a:xfrm>
          <a:off x="1585" y="168"/>
          <a:ext cx="3244853" cy="2721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strike="sngStrike" kern="1200" dirty="0"/>
            <a:t>Gestión de la Integración</a:t>
          </a:r>
        </a:p>
      </dsp:txBody>
      <dsp:txXfrm>
        <a:off x="9556" y="8139"/>
        <a:ext cx="3228911" cy="256192"/>
      </dsp:txXfrm>
    </dsp:sp>
    <dsp:sp modelId="{4ECEA631-3CEF-45F4-8581-69233F205CD7}">
      <dsp:nvSpPr>
        <dsp:cNvPr id="0" name=""/>
        <dsp:cNvSpPr/>
      </dsp:nvSpPr>
      <dsp:spPr>
        <a:xfrm>
          <a:off x="1585" y="289510"/>
          <a:ext cx="3244853" cy="272134"/>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dirty="0"/>
            <a:t>Gestión del Alcance</a:t>
          </a:r>
        </a:p>
      </dsp:txBody>
      <dsp:txXfrm>
        <a:off x="9556" y="297481"/>
        <a:ext cx="3228911" cy="256192"/>
      </dsp:txXfrm>
    </dsp:sp>
    <dsp:sp modelId="{8658DF67-82C5-44C2-9397-59E873C29FD4}">
      <dsp:nvSpPr>
        <dsp:cNvPr id="0" name=""/>
        <dsp:cNvSpPr/>
      </dsp:nvSpPr>
      <dsp:spPr>
        <a:xfrm>
          <a:off x="1585" y="579202"/>
          <a:ext cx="3244853" cy="272134"/>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dirty="0"/>
            <a:t>Gestión del Tiempo</a:t>
          </a:r>
        </a:p>
      </dsp:txBody>
      <dsp:txXfrm>
        <a:off x="9556" y="587173"/>
        <a:ext cx="3228911" cy="256192"/>
      </dsp:txXfrm>
    </dsp:sp>
    <dsp:sp modelId="{1CA581F8-5C4A-4CA5-95B8-40656BD23483}">
      <dsp:nvSpPr>
        <dsp:cNvPr id="0" name=""/>
        <dsp:cNvSpPr/>
      </dsp:nvSpPr>
      <dsp:spPr>
        <a:xfrm>
          <a:off x="1585" y="868194"/>
          <a:ext cx="3244853" cy="2721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strike="sngStrike" kern="1200" dirty="0"/>
            <a:t>Gestión de los Costos</a:t>
          </a:r>
        </a:p>
      </dsp:txBody>
      <dsp:txXfrm>
        <a:off x="9556" y="876165"/>
        <a:ext cx="3228911" cy="256192"/>
      </dsp:txXfrm>
    </dsp:sp>
    <dsp:sp modelId="{2A22F5BC-86FF-46B9-AECD-3D2E4D766B4A}">
      <dsp:nvSpPr>
        <dsp:cNvPr id="0" name=""/>
        <dsp:cNvSpPr/>
      </dsp:nvSpPr>
      <dsp:spPr>
        <a:xfrm>
          <a:off x="1585" y="1157536"/>
          <a:ext cx="3244853" cy="272134"/>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a:t>Gestión de la Calidad</a:t>
          </a:r>
        </a:p>
      </dsp:txBody>
      <dsp:txXfrm>
        <a:off x="9556" y="1165507"/>
        <a:ext cx="3228911" cy="256192"/>
      </dsp:txXfrm>
    </dsp:sp>
    <dsp:sp modelId="{8CC64152-FEA7-4718-8D11-92133B1E636D}">
      <dsp:nvSpPr>
        <dsp:cNvPr id="0" name=""/>
        <dsp:cNvSpPr/>
      </dsp:nvSpPr>
      <dsp:spPr>
        <a:xfrm>
          <a:off x="1585" y="1446878"/>
          <a:ext cx="3244853" cy="272134"/>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smtClean="0"/>
            <a:t>Gestion </a:t>
          </a:r>
          <a:r>
            <a:rPr lang="es-CL" sz="1100" kern="1200" dirty="0"/>
            <a:t>de los Recursos Humanos</a:t>
          </a:r>
        </a:p>
      </dsp:txBody>
      <dsp:txXfrm>
        <a:off x="9556" y="1454849"/>
        <a:ext cx="3228911" cy="256192"/>
      </dsp:txXfrm>
    </dsp:sp>
    <dsp:sp modelId="{74B07E70-601B-49DD-AE52-4412797DF75E}">
      <dsp:nvSpPr>
        <dsp:cNvPr id="0" name=""/>
        <dsp:cNvSpPr/>
      </dsp:nvSpPr>
      <dsp:spPr>
        <a:xfrm>
          <a:off x="1585" y="1736220"/>
          <a:ext cx="3244853" cy="272134"/>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dirty="0"/>
            <a:t>Administración de Comunicaciones del Proyecto</a:t>
          </a:r>
        </a:p>
      </dsp:txBody>
      <dsp:txXfrm>
        <a:off x="9556" y="1744191"/>
        <a:ext cx="3228911" cy="256192"/>
      </dsp:txXfrm>
    </dsp:sp>
    <dsp:sp modelId="{189E0E4F-8B42-434D-8C38-0FB2729CA9CB}">
      <dsp:nvSpPr>
        <dsp:cNvPr id="0" name=""/>
        <dsp:cNvSpPr/>
      </dsp:nvSpPr>
      <dsp:spPr>
        <a:xfrm>
          <a:off x="1585" y="2025562"/>
          <a:ext cx="3244853" cy="272134"/>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dirty="0" smtClean="0"/>
            <a:t>Administración </a:t>
          </a:r>
          <a:r>
            <a:rPr lang="es-CL" sz="1100" kern="1200" dirty="0"/>
            <a:t>de Riesgos del Proyecto</a:t>
          </a:r>
        </a:p>
      </dsp:txBody>
      <dsp:txXfrm>
        <a:off x="9556" y="2033533"/>
        <a:ext cx="3228911" cy="256192"/>
      </dsp:txXfrm>
    </dsp:sp>
    <dsp:sp modelId="{26FBCC66-0550-4AD9-9BCC-DF1CE975BBF2}">
      <dsp:nvSpPr>
        <dsp:cNvPr id="0" name=""/>
        <dsp:cNvSpPr/>
      </dsp:nvSpPr>
      <dsp:spPr>
        <a:xfrm>
          <a:off x="1585" y="2314905"/>
          <a:ext cx="3244853" cy="2721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strike="sngStrike" kern="1200" dirty="0"/>
            <a:t>Administración de Adquisición de Proyectos</a:t>
          </a:r>
        </a:p>
      </dsp:txBody>
      <dsp:txXfrm>
        <a:off x="9556" y="2322876"/>
        <a:ext cx="3228911" cy="256192"/>
      </dsp:txXfrm>
    </dsp:sp>
    <dsp:sp modelId="{F1002820-3E18-441F-84DA-27C437CC6222}">
      <dsp:nvSpPr>
        <dsp:cNvPr id="0" name=""/>
        <dsp:cNvSpPr/>
      </dsp:nvSpPr>
      <dsp:spPr>
        <a:xfrm>
          <a:off x="1585" y="2604247"/>
          <a:ext cx="3244853" cy="2721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strike="sngStrike" kern="1200" dirty="0"/>
            <a:t>Gestión de los Interesados del Proyecto</a:t>
          </a:r>
        </a:p>
      </dsp:txBody>
      <dsp:txXfrm>
        <a:off x="9556" y="2612218"/>
        <a:ext cx="3228911" cy="256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3EB11-E0B2-44BC-9A20-6063118D2FBF}">
      <dsp:nvSpPr>
        <dsp:cNvPr id="0" name=""/>
        <dsp:cNvSpPr/>
      </dsp:nvSpPr>
      <dsp:spPr>
        <a:xfrm>
          <a:off x="55653" y="104097"/>
          <a:ext cx="6529465" cy="396746"/>
        </a:xfrm>
        <a:prstGeom prst="roundRect">
          <a:avLst>
            <a:gd name="adj" fmla="val 10000"/>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Gestión de Proyecto</a:t>
          </a:r>
          <a:endParaRPr lang="es-CL" sz="1400" kern="1200" dirty="0"/>
        </a:p>
      </dsp:txBody>
      <dsp:txXfrm>
        <a:off x="67273" y="115717"/>
        <a:ext cx="6506225" cy="373506"/>
      </dsp:txXfrm>
    </dsp:sp>
    <dsp:sp modelId="{BD3BBDA4-BF5B-4764-BF27-C0619EEAE48E}">
      <dsp:nvSpPr>
        <dsp:cNvPr id="0" name=""/>
        <dsp:cNvSpPr/>
      </dsp:nvSpPr>
      <dsp:spPr>
        <a:xfrm>
          <a:off x="234660" y="567285"/>
          <a:ext cx="6207926" cy="404320"/>
        </a:xfrm>
        <a:prstGeom prst="roundRect">
          <a:avLst>
            <a:gd name="adj" fmla="val 10000"/>
          </a:avLst>
        </a:prstGeom>
        <a:solidFill>
          <a:schemeClr val="accent1">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Monitoreo, Control y Seguimiento</a:t>
          </a:r>
          <a:endParaRPr lang="es-CL" sz="1400" kern="1200" dirty="0"/>
        </a:p>
      </dsp:txBody>
      <dsp:txXfrm>
        <a:off x="246502" y="579127"/>
        <a:ext cx="6184242" cy="380636"/>
      </dsp:txXfrm>
    </dsp:sp>
    <dsp:sp modelId="{39560476-DB61-4B9D-B0F9-A1E547796FBE}">
      <dsp:nvSpPr>
        <dsp:cNvPr id="0" name=""/>
        <dsp:cNvSpPr/>
      </dsp:nvSpPr>
      <dsp:spPr>
        <a:xfrm>
          <a:off x="11949" y="1075620"/>
          <a:ext cx="1179987" cy="350459"/>
        </a:xfrm>
        <a:prstGeom prst="roundRect">
          <a:avLst>
            <a:gd name="adj" fmla="val 10000"/>
          </a:avLst>
        </a:prstGeom>
        <a:solidFill>
          <a:schemeClr val="accent1">
            <a:tint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Inicio</a:t>
          </a:r>
          <a:endParaRPr lang="es-CL" sz="1400" kern="1200" dirty="0"/>
        </a:p>
      </dsp:txBody>
      <dsp:txXfrm>
        <a:off x="22214" y="1085885"/>
        <a:ext cx="1159457" cy="329929"/>
      </dsp:txXfrm>
    </dsp:sp>
    <dsp:sp modelId="{9AE6F848-B36D-435F-8DC6-5E506DB782B7}">
      <dsp:nvSpPr>
        <dsp:cNvPr id="0" name=""/>
        <dsp:cNvSpPr/>
      </dsp:nvSpPr>
      <dsp:spPr>
        <a:xfrm>
          <a:off x="1195488" y="1075620"/>
          <a:ext cx="1179987" cy="350459"/>
        </a:xfrm>
        <a:prstGeom prst="roundRect">
          <a:avLst>
            <a:gd name="adj" fmla="val 10000"/>
          </a:avLst>
        </a:prstGeom>
        <a:solidFill>
          <a:schemeClr val="accent1">
            <a:tint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Planificación</a:t>
          </a:r>
          <a:endParaRPr lang="es-CL" sz="1400" kern="1200" dirty="0"/>
        </a:p>
      </dsp:txBody>
      <dsp:txXfrm>
        <a:off x="1205753" y="1085885"/>
        <a:ext cx="1159457" cy="329929"/>
      </dsp:txXfrm>
    </dsp:sp>
    <dsp:sp modelId="{CD5DC189-A11E-41FB-9C71-33E5FE260D5E}">
      <dsp:nvSpPr>
        <dsp:cNvPr id="0" name=""/>
        <dsp:cNvSpPr/>
      </dsp:nvSpPr>
      <dsp:spPr>
        <a:xfrm>
          <a:off x="2425035" y="1075620"/>
          <a:ext cx="2925035" cy="350459"/>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Ejecución</a:t>
          </a:r>
          <a:endParaRPr lang="es-CL" sz="1400" kern="1200" dirty="0"/>
        </a:p>
      </dsp:txBody>
      <dsp:txXfrm>
        <a:off x="2435300" y="1085885"/>
        <a:ext cx="2904505" cy="329929"/>
      </dsp:txXfrm>
    </dsp:sp>
    <dsp:sp modelId="{533591E0-DEFC-4D95-929A-FD1D72AE001D}">
      <dsp:nvSpPr>
        <dsp:cNvPr id="0" name=""/>
        <dsp:cNvSpPr/>
      </dsp:nvSpPr>
      <dsp:spPr>
        <a:xfrm>
          <a:off x="5399629" y="1075620"/>
          <a:ext cx="1179987" cy="350459"/>
        </a:xfrm>
        <a:prstGeom prst="roundRect">
          <a:avLst>
            <a:gd name="adj" fmla="val 10000"/>
          </a:avLst>
        </a:prstGeom>
        <a:solidFill>
          <a:schemeClr val="accent1">
            <a:tint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Cierre</a:t>
          </a:r>
          <a:endParaRPr lang="es-CL" sz="1400" kern="1200" dirty="0"/>
        </a:p>
      </dsp:txBody>
      <dsp:txXfrm>
        <a:off x="5409894" y="1085885"/>
        <a:ext cx="1159457" cy="3299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9D9B7-A1F1-4E81-BA68-ECC2D9B7E025}">
      <dsp:nvSpPr>
        <dsp:cNvPr id="0" name=""/>
        <dsp:cNvSpPr/>
      </dsp:nvSpPr>
      <dsp:spPr>
        <a:xfrm>
          <a:off x="1620" y="210587"/>
          <a:ext cx="1438333" cy="403051"/>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Especificación</a:t>
          </a:r>
        </a:p>
      </dsp:txBody>
      <dsp:txXfrm>
        <a:off x="13425" y="222392"/>
        <a:ext cx="1414723" cy="379441"/>
      </dsp:txXfrm>
    </dsp:sp>
    <dsp:sp modelId="{F35C8038-2A85-4C4B-9488-8C9117149BC0}">
      <dsp:nvSpPr>
        <dsp:cNvPr id="0" name=""/>
        <dsp:cNvSpPr/>
      </dsp:nvSpPr>
      <dsp:spPr>
        <a:xfrm rot="43871">
          <a:off x="1508048" y="339865"/>
          <a:ext cx="144382" cy="166431"/>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L" sz="1400" kern="1200"/>
        </a:p>
      </dsp:txBody>
      <dsp:txXfrm>
        <a:off x="1508050" y="372875"/>
        <a:ext cx="101067" cy="99859"/>
      </dsp:txXfrm>
    </dsp:sp>
    <dsp:sp modelId="{989D24BB-8275-4ED2-A097-E4EF91A054AD}">
      <dsp:nvSpPr>
        <dsp:cNvPr id="0" name=""/>
        <dsp:cNvSpPr/>
      </dsp:nvSpPr>
      <dsp:spPr>
        <a:xfrm>
          <a:off x="1712352" y="230522"/>
          <a:ext cx="1140890" cy="403051"/>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Diseño</a:t>
          </a:r>
          <a:endParaRPr lang="es-CL" sz="1400" kern="1200" dirty="0"/>
        </a:p>
      </dsp:txBody>
      <dsp:txXfrm>
        <a:off x="1724157" y="242327"/>
        <a:ext cx="1117280" cy="379441"/>
      </dsp:txXfrm>
    </dsp:sp>
    <dsp:sp modelId="{F6ED3AAB-DD94-434A-B53E-31E5A43D56F1}">
      <dsp:nvSpPr>
        <dsp:cNvPr id="0" name=""/>
        <dsp:cNvSpPr/>
      </dsp:nvSpPr>
      <dsp:spPr>
        <a:xfrm>
          <a:off x="2920353" y="348832"/>
          <a:ext cx="142272" cy="166431"/>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L" sz="1400" kern="1200"/>
        </a:p>
      </dsp:txBody>
      <dsp:txXfrm>
        <a:off x="2920353" y="382118"/>
        <a:ext cx="99590" cy="99859"/>
      </dsp:txXfrm>
    </dsp:sp>
    <dsp:sp modelId="{35E77F73-E276-4733-B832-837504C9B9BE}">
      <dsp:nvSpPr>
        <dsp:cNvPr id="0" name=""/>
        <dsp:cNvSpPr/>
      </dsp:nvSpPr>
      <dsp:spPr>
        <a:xfrm>
          <a:off x="3121682" y="230522"/>
          <a:ext cx="1227616" cy="403051"/>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Construcción</a:t>
          </a:r>
          <a:endParaRPr lang="es-CL" sz="1400" kern="1200" dirty="0"/>
        </a:p>
      </dsp:txBody>
      <dsp:txXfrm>
        <a:off x="3133487" y="242327"/>
        <a:ext cx="1204006" cy="379441"/>
      </dsp:txXfrm>
    </dsp:sp>
    <dsp:sp modelId="{FD2812F8-46F6-4D22-B4BC-583160C0F678}">
      <dsp:nvSpPr>
        <dsp:cNvPr id="0" name=""/>
        <dsp:cNvSpPr/>
      </dsp:nvSpPr>
      <dsp:spPr>
        <a:xfrm>
          <a:off x="4416408" y="348832"/>
          <a:ext cx="142272" cy="166431"/>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L" sz="1400" kern="1200"/>
        </a:p>
      </dsp:txBody>
      <dsp:txXfrm>
        <a:off x="4416408" y="382118"/>
        <a:ext cx="99590" cy="99859"/>
      </dsp:txXfrm>
    </dsp:sp>
    <dsp:sp modelId="{D9CAD8E5-CAA0-478B-8B68-64261A12B133}">
      <dsp:nvSpPr>
        <dsp:cNvPr id="0" name=""/>
        <dsp:cNvSpPr/>
      </dsp:nvSpPr>
      <dsp:spPr>
        <a:xfrm>
          <a:off x="4617737" y="230522"/>
          <a:ext cx="1081827" cy="403051"/>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Despliegue</a:t>
          </a:r>
          <a:endParaRPr lang="es-CL" sz="1400" kern="1200" dirty="0"/>
        </a:p>
      </dsp:txBody>
      <dsp:txXfrm>
        <a:off x="4629542" y="242327"/>
        <a:ext cx="1058217" cy="379441"/>
      </dsp:txXfrm>
    </dsp:sp>
    <dsp:sp modelId="{64423559-818D-4C84-BAC8-367B1FA0E0B8}">
      <dsp:nvSpPr>
        <dsp:cNvPr id="0" name=""/>
        <dsp:cNvSpPr/>
      </dsp:nvSpPr>
      <dsp:spPr>
        <a:xfrm>
          <a:off x="5766674" y="348832"/>
          <a:ext cx="142272" cy="166431"/>
        </a:xfrm>
        <a:prstGeom prst="rightArrow">
          <a:avLst>
            <a:gd name="adj1" fmla="val 60000"/>
            <a:gd name="adj2" fmla="val 5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L" sz="1400" kern="1200"/>
        </a:p>
      </dsp:txBody>
      <dsp:txXfrm>
        <a:off x="5766674" y="382118"/>
        <a:ext cx="99590" cy="99859"/>
      </dsp:txXfrm>
    </dsp:sp>
    <dsp:sp modelId="{E98B59DB-77C2-446C-95AB-5F5BE16A7534}">
      <dsp:nvSpPr>
        <dsp:cNvPr id="0" name=""/>
        <dsp:cNvSpPr/>
      </dsp:nvSpPr>
      <dsp:spPr>
        <a:xfrm>
          <a:off x="5968003" y="230522"/>
          <a:ext cx="795168" cy="403051"/>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Sustento</a:t>
          </a:r>
          <a:endParaRPr lang="es-CL" sz="1400" kern="1200" dirty="0"/>
        </a:p>
      </dsp:txBody>
      <dsp:txXfrm>
        <a:off x="5979808" y="242327"/>
        <a:ext cx="771558" cy="379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55F25-E89E-4113-9203-A423E9142E0A}">
      <dsp:nvSpPr>
        <dsp:cNvPr id="0" name=""/>
        <dsp:cNvSpPr/>
      </dsp:nvSpPr>
      <dsp:spPr>
        <a:xfrm>
          <a:off x="3471119" y="894903"/>
          <a:ext cx="294965" cy="963636"/>
        </a:xfrm>
        <a:custGeom>
          <a:avLst/>
          <a:gdLst/>
          <a:ahLst/>
          <a:cxnLst/>
          <a:rect l="0" t="0" r="0" b="0"/>
          <a:pathLst>
            <a:path>
              <a:moveTo>
                <a:pt x="294965" y="0"/>
              </a:moveTo>
              <a:lnTo>
                <a:pt x="294965" y="963636"/>
              </a:lnTo>
              <a:lnTo>
                <a:pt x="0" y="9636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3B2974-493C-43D6-B542-111B673DEA7A}">
      <dsp:nvSpPr>
        <dsp:cNvPr id="0" name=""/>
        <dsp:cNvSpPr/>
      </dsp:nvSpPr>
      <dsp:spPr>
        <a:xfrm>
          <a:off x="3766084" y="894903"/>
          <a:ext cx="2316798" cy="1927272"/>
        </a:xfrm>
        <a:custGeom>
          <a:avLst/>
          <a:gdLst/>
          <a:ahLst/>
          <a:cxnLst/>
          <a:rect l="0" t="0" r="0" b="0"/>
          <a:pathLst>
            <a:path>
              <a:moveTo>
                <a:pt x="0" y="0"/>
              </a:moveTo>
              <a:lnTo>
                <a:pt x="0" y="1718649"/>
              </a:lnTo>
              <a:lnTo>
                <a:pt x="2316798" y="1718649"/>
              </a:lnTo>
              <a:lnTo>
                <a:pt x="2316798" y="19272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A8FE82-7D65-461D-8732-C188DBEFA1C0}">
      <dsp:nvSpPr>
        <dsp:cNvPr id="0" name=""/>
        <dsp:cNvSpPr/>
      </dsp:nvSpPr>
      <dsp:spPr>
        <a:xfrm>
          <a:off x="3720364" y="894903"/>
          <a:ext cx="91440" cy="1927272"/>
        </a:xfrm>
        <a:custGeom>
          <a:avLst/>
          <a:gdLst/>
          <a:ahLst/>
          <a:cxnLst/>
          <a:rect l="0" t="0" r="0" b="0"/>
          <a:pathLst>
            <a:path>
              <a:moveTo>
                <a:pt x="45720" y="0"/>
              </a:moveTo>
              <a:lnTo>
                <a:pt x="45720" y="19272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7B8C84-50B4-420C-B008-676206A3DEBC}">
      <dsp:nvSpPr>
        <dsp:cNvPr id="0" name=""/>
        <dsp:cNvSpPr/>
      </dsp:nvSpPr>
      <dsp:spPr>
        <a:xfrm>
          <a:off x="1449286" y="894903"/>
          <a:ext cx="2316798" cy="1927272"/>
        </a:xfrm>
        <a:custGeom>
          <a:avLst/>
          <a:gdLst/>
          <a:ahLst/>
          <a:cxnLst/>
          <a:rect l="0" t="0" r="0" b="0"/>
          <a:pathLst>
            <a:path>
              <a:moveTo>
                <a:pt x="2316798" y="0"/>
              </a:moveTo>
              <a:lnTo>
                <a:pt x="2316798" y="1718649"/>
              </a:lnTo>
              <a:lnTo>
                <a:pt x="0" y="1718649"/>
              </a:lnTo>
              <a:lnTo>
                <a:pt x="0" y="19272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05AD85-0E54-4F3F-9A8A-EADA32C41970}">
      <dsp:nvSpPr>
        <dsp:cNvPr id="0" name=""/>
        <dsp:cNvSpPr/>
      </dsp:nvSpPr>
      <dsp:spPr>
        <a:xfrm>
          <a:off x="2902651" y="808"/>
          <a:ext cx="1726867" cy="8940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167" numCol="1" spcCol="1270" anchor="ctr" anchorCtr="0">
          <a:noAutofit/>
        </a:bodyPr>
        <a:lstStyle/>
        <a:p>
          <a:pPr lvl="0" algn="ctr" defTabSz="800100">
            <a:lnSpc>
              <a:spcPct val="90000"/>
            </a:lnSpc>
            <a:spcBef>
              <a:spcPct val="0"/>
            </a:spcBef>
            <a:spcAft>
              <a:spcPct val="35000"/>
            </a:spcAft>
          </a:pPr>
          <a:r>
            <a:rPr lang="es-ES" sz="1800" kern="1200"/>
            <a:t>Jefe Proyecto</a:t>
          </a:r>
        </a:p>
      </dsp:txBody>
      <dsp:txXfrm>
        <a:off x="2902651" y="808"/>
        <a:ext cx="1726867" cy="894095"/>
      </dsp:txXfrm>
    </dsp:sp>
    <dsp:sp modelId="{185D25D1-2C3F-499B-B31B-78C30C2375F3}">
      <dsp:nvSpPr>
        <dsp:cNvPr id="0" name=""/>
        <dsp:cNvSpPr/>
      </dsp:nvSpPr>
      <dsp:spPr>
        <a:xfrm>
          <a:off x="3248024" y="696216"/>
          <a:ext cx="1554180" cy="2980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lvl="0" algn="ctr" defTabSz="844550">
            <a:lnSpc>
              <a:spcPct val="90000"/>
            </a:lnSpc>
            <a:spcBef>
              <a:spcPct val="0"/>
            </a:spcBef>
            <a:spcAft>
              <a:spcPct val="35000"/>
            </a:spcAft>
          </a:pPr>
          <a:r>
            <a:rPr lang="es-ES" sz="1900" kern="1200"/>
            <a:t>Rodrigo Gálvez</a:t>
          </a:r>
        </a:p>
      </dsp:txBody>
      <dsp:txXfrm>
        <a:off x="3248024" y="696216"/>
        <a:ext cx="1554180" cy="298031"/>
      </dsp:txXfrm>
    </dsp:sp>
    <dsp:sp modelId="{DAB31FF5-AC55-436D-8344-9FB626D9423A}">
      <dsp:nvSpPr>
        <dsp:cNvPr id="0" name=""/>
        <dsp:cNvSpPr/>
      </dsp:nvSpPr>
      <dsp:spPr>
        <a:xfrm>
          <a:off x="585852" y="2822176"/>
          <a:ext cx="1726867" cy="894095"/>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1430" tIns="11430" rIns="11430" bIns="126167" numCol="1" spcCol="1270" anchor="ctr" anchorCtr="0">
          <a:noAutofit/>
        </a:bodyPr>
        <a:lstStyle/>
        <a:p>
          <a:pPr lvl="0" algn="ctr" defTabSz="800100">
            <a:lnSpc>
              <a:spcPct val="90000"/>
            </a:lnSpc>
            <a:spcBef>
              <a:spcPct val="0"/>
            </a:spcBef>
            <a:spcAft>
              <a:spcPct val="35000"/>
            </a:spcAft>
          </a:pPr>
          <a:r>
            <a:rPr lang="es-ES" sz="1800" kern="1200"/>
            <a:t>Analista / Desarrollador Web</a:t>
          </a:r>
        </a:p>
      </dsp:txBody>
      <dsp:txXfrm>
        <a:off x="585852" y="2822176"/>
        <a:ext cx="1726867" cy="894095"/>
      </dsp:txXfrm>
    </dsp:sp>
    <dsp:sp modelId="{A1362E83-D89F-490D-B229-E119A9CF38E3}">
      <dsp:nvSpPr>
        <dsp:cNvPr id="0" name=""/>
        <dsp:cNvSpPr/>
      </dsp:nvSpPr>
      <dsp:spPr>
        <a:xfrm>
          <a:off x="931226" y="3517583"/>
          <a:ext cx="1554180" cy="2980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lvl="0" algn="ctr" defTabSz="844550">
            <a:lnSpc>
              <a:spcPct val="90000"/>
            </a:lnSpc>
            <a:spcBef>
              <a:spcPct val="0"/>
            </a:spcBef>
            <a:spcAft>
              <a:spcPct val="35000"/>
            </a:spcAft>
          </a:pPr>
          <a:r>
            <a:rPr lang="es-ES" sz="1900" kern="1200"/>
            <a:t>Rodrigo Gálvez</a:t>
          </a:r>
        </a:p>
      </dsp:txBody>
      <dsp:txXfrm>
        <a:off x="931226" y="3517583"/>
        <a:ext cx="1554180" cy="298031"/>
      </dsp:txXfrm>
    </dsp:sp>
    <dsp:sp modelId="{B8C5DC3E-DC5A-44B2-B7CB-3807488BC3CB}">
      <dsp:nvSpPr>
        <dsp:cNvPr id="0" name=""/>
        <dsp:cNvSpPr/>
      </dsp:nvSpPr>
      <dsp:spPr>
        <a:xfrm>
          <a:off x="2902651" y="2822176"/>
          <a:ext cx="1726867" cy="894095"/>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430" tIns="11430" rIns="11430" bIns="126167" numCol="1" spcCol="1270" anchor="ctr" anchorCtr="0">
          <a:noAutofit/>
        </a:bodyPr>
        <a:lstStyle/>
        <a:p>
          <a:pPr lvl="0" algn="ctr" defTabSz="800100">
            <a:lnSpc>
              <a:spcPct val="90000"/>
            </a:lnSpc>
            <a:spcBef>
              <a:spcPct val="0"/>
            </a:spcBef>
            <a:spcAft>
              <a:spcPct val="35000"/>
            </a:spcAft>
          </a:pPr>
          <a:r>
            <a:rPr lang="es-ES" sz="1800" kern="1200"/>
            <a:t>Analista / Desarrollador BI</a:t>
          </a:r>
        </a:p>
      </dsp:txBody>
      <dsp:txXfrm>
        <a:off x="2902651" y="2822176"/>
        <a:ext cx="1726867" cy="894095"/>
      </dsp:txXfrm>
    </dsp:sp>
    <dsp:sp modelId="{A156B551-DA7F-4448-8E0A-BA1D5C339B6C}">
      <dsp:nvSpPr>
        <dsp:cNvPr id="0" name=""/>
        <dsp:cNvSpPr/>
      </dsp:nvSpPr>
      <dsp:spPr>
        <a:xfrm>
          <a:off x="3248024" y="3517583"/>
          <a:ext cx="1554180" cy="2980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lvl="0" algn="ctr" defTabSz="844550">
            <a:lnSpc>
              <a:spcPct val="90000"/>
            </a:lnSpc>
            <a:spcBef>
              <a:spcPct val="0"/>
            </a:spcBef>
            <a:spcAft>
              <a:spcPct val="35000"/>
            </a:spcAft>
          </a:pPr>
          <a:r>
            <a:rPr lang="es-ES" sz="1900" kern="1200"/>
            <a:t>Aldrin Intriago</a:t>
          </a:r>
        </a:p>
      </dsp:txBody>
      <dsp:txXfrm>
        <a:off x="3248024" y="3517583"/>
        <a:ext cx="1554180" cy="298031"/>
      </dsp:txXfrm>
    </dsp:sp>
    <dsp:sp modelId="{B57BDBE3-26DF-4B27-A8AF-CB91561BFF60}">
      <dsp:nvSpPr>
        <dsp:cNvPr id="0" name=""/>
        <dsp:cNvSpPr/>
      </dsp:nvSpPr>
      <dsp:spPr>
        <a:xfrm>
          <a:off x="5219449" y="2822176"/>
          <a:ext cx="1726867" cy="894095"/>
        </a:xfrm>
        <a:prstGeom prst="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1430" tIns="11430" rIns="11430" bIns="126167" numCol="1" spcCol="1270" anchor="ctr" anchorCtr="0">
          <a:noAutofit/>
        </a:bodyPr>
        <a:lstStyle/>
        <a:p>
          <a:pPr lvl="0" algn="ctr" defTabSz="800100">
            <a:lnSpc>
              <a:spcPct val="90000"/>
            </a:lnSpc>
            <a:spcBef>
              <a:spcPct val="0"/>
            </a:spcBef>
            <a:spcAft>
              <a:spcPct val="35000"/>
            </a:spcAft>
          </a:pPr>
          <a:r>
            <a:rPr lang="es-ES" sz="1800" kern="1200"/>
            <a:t>Analista QA</a:t>
          </a:r>
        </a:p>
      </dsp:txBody>
      <dsp:txXfrm>
        <a:off x="5219449" y="2822176"/>
        <a:ext cx="1726867" cy="894095"/>
      </dsp:txXfrm>
    </dsp:sp>
    <dsp:sp modelId="{C5745314-82E3-4030-8971-81EBAC0ED475}">
      <dsp:nvSpPr>
        <dsp:cNvPr id="0" name=""/>
        <dsp:cNvSpPr/>
      </dsp:nvSpPr>
      <dsp:spPr>
        <a:xfrm>
          <a:off x="5564822" y="3517583"/>
          <a:ext cx="1554180" cy="2980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s-ES" sz="1000" kern="1200"/>
            <a:t>Rodrigo Gálvez - </a:t>
          </a:r>
          <a:br>
            <a:rPr lang="es-ES" sz="1000" kern="1200"/>
          </a:br>
          <a:r>
            <a:rPr lang="es-ES" sz="1000" kern="1200"/>
            <a:t>Aldrin Intriago</a:t>
          </a:r>
        </a:p>
      </dsp:txBody>
      <dsp:txXfrm>
        <a:off x="5564822" y="3517583"/>
        <a:ext cx="1554180" cy="298031"/>
      </dsp:txXfrm>
    </dsp:sp>
    <dsp:sp modelId="{5ADD2DDA-22B5-4014-9D45-08DA84973B04}">
      <dsp:nvSpPr>
        <dsp:cNvPr id="0" name=""/>
        <dsp:cNvSpPr/>
      </dsp:nvSpPr>
      <dsp:spPr>
        <a:xfrm>
          <a:off x="1744251" y="1411492"/>
          <a:ext cx="1726867" cy="894095"/>
        </a:xfrm>
        <a:prstGeom prst="rect">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12065" tIns="12065" rIns="12065" bIns="126167" numCol="1" spcCol="1270" anchor="ctr" anchorCtr="0">
          <a:noAutofit/>
        </a:bodyPr>
        <a:lstStyle/>
        <a:p>
          <a:pPr lvl="0" algn="ctr" defTabSz="844550">
            <a:lnSpc>
              <a:spcPct val="90000"/>
            </a:lnSpc>
            <a:spcBef>
              <a:spcPct val="0"/>
            </a:spcBef>
            <a:spcAft>
              <a:spcPct val="35000"/>
            </a:spcAft>
          </a:pPr>
          <a:r>
            <a:rPr lang="es-ES" sz="1900" kern="1200"/>
            <a:t>Arquitecto</a:t>
          </a:r>
        </a:p>
      </dsp:txBody>
      <dsp:txXfrm>
        <a:off x="1744251" y="1411492"/>
        <a:ext cx="1726867" cy="894095"/>
      </dsp:txXfrm>
    </dsp:sp>
    <dsp:sp modelId="{071F3AC7-0952-4F52-AD8C-C05C93EDB1ED}">
      <dsp:nvSpPr>
        <dsp:cNvPr id="0" name=""/>
        <dsp:cNvSpPr/>
      </dsp:nvSpPr>
      <dsp:spPr>
        <a:xfrm>
          <a:off x="2089625" y="2106899"/>
          <a:ext cx="1554180" cy="2980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lvl="0" algn="ctr" defTabSz="844550">
            <a:lnSpc>
              <a:spcPct val="90000"/>
            </a:lnSpc>
            <a:spcBef>
              <a:spcPct val="0"/>
            </a:spcBef>
            <a:spcAft>
              <a:spcPct val="35000"/>
            </a:spcAft>
          </a:pPr>
          <a:r>
            <a:rPr lang="es-ES" sz="1900" kern="1200"/>
            <a:t>Aldrin Intriago</a:t>
          </a:r>
        </a:p>
      </dsp:txBody>
      <dsp:txXfrm>
        <a:off x="2089625" y="2106899"/>
        <a:ext cx="1554180" cy="2980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EBC34-F7F4-4CFC-85FC-652397756295}">
      <dsp:nvSpPr>
        <dsp:cNvPr id="0" name=""/>
        <dsp:cNvSpPr/>
      </dsp:nvSpPr>
      <dsp:spPr>
        <a:xfrm>
          <a:off x="3534091" y="1164445"/>
          <a:ext cx="276876" cy="1255139"/>
        </a:xfrm>
        <a:custGeom>
          <a:avLst/>
          <a:gdLst/>
          <a:ahLst/>
          <a:cxnLst/>
          <a:rect l="0" t="0" r="0" b="0"/>
          <a:pathLst>
            <a:path>
              <a:moveTo>
                <a:pt x="276876" y="0"/>
              </a:moveTo>
              <a:lnTo>
                <a:pt x="276876" y="1255139"/>
              </a:lnTo>
              <a:lnTo>
                <a:pt x="0" y="12551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871BB0-9C68-4573-B7D5-152C17785E07}">
      <dsp:nvSpPr>
        <dsp:cNvPr id="0" name=""/>
        <dsp:cNvSpPr/>
      </dsp:nvSpPr>
      <dsp:spPr>
        <a:xfrm>
          <a:off x="3810967" y="1164445"/>
          <a:ext cx="107278" cy="2510152"/>
        </a:xfrm>
        <a:custGeom>
          <a:avLst/>
          <a:gdLst/>
          <a:ahLst/>
          <a:cxnLst/>
          <a:rect l="0" t="0" r="0" b="0"/>
          <a:pathLst>
            <a:path>
              <a:moveTo>
                <a:pt x="0" y="0"/>
              </a:moveTo>
              <a:lnTo>
                <a:pt x="0" y="2238448"/>
              </a:lnTo>
              <a:lnTo>
                <a:pt x="107278" y="2238448"/>
              </a:lnTo>
              <a:lnTo>
                <a:pt x="107278" y="251015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ACB51A-CC4D-4E9D-8D81-B5205765E587}">
      <dsp:nvSpPr>
        <dsp:cNvPr id="0" name=""/>
        <dsp:cNvSpPr/>
      </dsp:nvSpPr>
      <dsp:spPr>
        <a:xfrm>
          <a:off x="2686455" y="0"/>
          <a:ext cx="2249024" cy="11644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64316" numCol="1" spcCol="1270" anchor="ctr" anchorCtr="0">
          <a:noAutofit/>
        </a:bodyPr>
        <a:lstStyle/>
        <a:p>
          <a:pPr lvl="0" algn="ctr" defTabSz="711200">
            <a:lnSpc>
              <a:spcPct val="90000"/>
            </a:lnSpc>
            <a:spcBef>
              <a:spcPct val="0"/>
            </a:spcBef>
            <a:spcAft>
              <a:spcPct val="35000"/>
            </a:spcAft>
          </a:pPr>
          <a:r>
            <a:rPr lang="es-ES" sz="1600" b="0" kern="1200" dirty="0"/>
            <a:t>Socio</a:t>
          </a:r>
        </a:p>
      </dsp:txBody>
      <dsp:txXfrm>
        <a:off x="2686455" y="0"/>
        <a:ext cx="2249024" cy="1164445"/>
      </dsp:txXfrm>
    </dsp:sp>
    <dsp:sp modelId="{6CA7272B-8590-46D5-8E6F-7F6D8077B6D8}">
      <dsp:nvSpPr>
        <dsp:cNvPr id="0" name=""/>
        <dsp:cNvSpPr/>
      </dsp:nvSpPr>
      <dsp:spPr>
        <a:xfrm>
          <a:off x="3243539" y="905805"/>
          <a:ext cx="2024121" cy="38814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n-US" sz="1600" kern="1200"/>
            <a:t>Andr</a:t>
          </a:r>
          <a:r>
            <a:rPr lang="es-ES" sz="1600" kern="1200"/>
            <a:t>és Acuña</a:t>
          </a:r>
        </a:p>
      </dsp:txBody>
      <dsp:txXfrm>
        <a:off x="3243539" y="905805"/>
        <a:ext cx="2024121" cy="388148"/>
      </dsp:txXfrm>
    </dsp:sp>
    <dsp:sp modelId="{D238B98D-4744-43D3-B025-6B611D25299C}">
      <dsp:nvSpPr>
        <dsp:cNvPr id="0" name=""/>
        <dsp:cNvSpPr/>
      </dsp:nvSpPr>
      <dsp:spPr>
        <a:xfrm>
          <a:off x="2793734" y="3674597"/>
          <a:ext cx="2249024" cy="116444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64316" numCol="1" spcCol="1270" anchor="ctr" anchorCtr="0">
          <a:noAutofit/>
        </a:bodyPr>
        <a:lstStyle/>
        <a:p>
          <a:pPr lvl="0" algn="ctr" defTabSz="711200">
            <a:lnSpc>
              <a:spcPct val="90000"/>
            </a:lnSpc>
            <a:spcBef>
              <a:spcPct val="0"/>
            </a:spcBef>
            <a:spcAft>
              <a:spcPct val="35000"/>
            </a:spcAft>
          </a:pPr>
          <a:r>
            <a:rPr lang="es-ES" sz="1600" kern="1200"/>
            <a:t>Gerente</a:t>
          </a:r>
        </a:p>
      </dsp:txBody>
      <dsp:txXfrm>
        <a:off x="2793734" y="3674597"/>
        <a:ext cx="2249024" cy="1164445"/>
      </dsp:txXfrm>
    </dsp:sp>
    <dsp:sp modelId="{E4A81DD5-AB88-4524-BC4D-BF0AF1680EC4}">
      <dsp:nvSpPr>
        <dsp:cNvPr id="0" name=""/>
        <dsp:cNvSpPr/>
      </dsp:nvSpPr>
      <dsp:spPr>
        <a:xfrm>
          <a:off x="3243539" y="4580276"/>
          <a:ext cx="2024121" cy="388148"/>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s-ES" sz="1600" kern="1200"/>
            <a:t>Karen Rivera</a:t>
          </a:r>
        </a:p>
      </dsp:txBody>
      <dsp:txXfrm>
        <a:off x="3243539" y="4580276"/>
        <a:ext cx="2024121" cy="388148"/>
      </dsp:txXfrm>
    </dsp:sp>
    <dsp:sp modelId="{F736E6B9-A580-4856-A50A-539A8E8E96EE}">
      <dsp:nvSpPr>
        <dsp:cNvPr id="0" name=""/>
        <dsp:cNvSpPr/>
      </dsp:nvSpPr>
      <dsp:spPr>
        <a:xfrm>
          <a:off x="1285067" y="1837361"/>
          <a:ext cx="2249024" cy="1164445"/>
        </a:xfrm>
        <a:prstGeom prst="rect">
          <a:avLst/>
        </a:prstGeom>
        <a:solidFill>
          <a:schemeClr val="accent3">
            <a:hueOff val="0"/>
            <a:satOff val="0"/>
            <a:lumOff val="0"/>
            <a:alphaOff val="0"/>
          </a:schemeClr>
        </a:solidFill>
        <a:ln w="25400"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64316" numCol="1" spcCol="1270" anchor="ctr" anchorCtr="0">
          <a:noAutofit/>
        </a:bodyPr>
        <a:lstStyle/>
        <a:p>
          <a:pPr lvl="0" algn="ctr" defTabSz="711200">
            <a:lnSpc>
              <a:spcPct val="90000"/>
            </a:lnSpc>
            <a:spcBef>
              <a:spcPct val="0"/>
            </a:spcBef>
            <a:spcAft>
              <a:spcPct val="35000"/>
            </a:spcAft>
          </a:pPr>
          <a:r>
            <a:rPr lang="es-ES" sz="1600" kern="1200"/>
            <a:t>Directora</a:t>
          </a:r>
        </a:p>
      </dsp:txBody>
      <dsp:txXfrm>
        <a:off x="1285067" y="1837361"/>
        <a:ext cx="2249024" cy="1164445"/>
      </dsp:txXfrm>
    </dsp:sp>
    <dsp:sp modelId="{C838D3C7-151E-42D7-866C-69DD9645635A}">
      <dsp:nvSpPr>
        <dsp:cNvPr id="0" name=""/>
        <dsp:cNvSpPr/>
      </dsp:nvSpPr>
      <dsp:spPr>
        <a:xfrm>
          <a:off x="1734871" y="2743041"/>
          <a:ext cx="2024121" cy="388148"/>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s-ES" sz="1600" kern="1200"/>
            <a:t>Paola Peñarrieta</a:t>
          </a:r>
        </a:p>
      </dsp:txBody>
      <dsp:txXfrm>
        <a:off x="1734871" y="2743041"/>
        <a:ext cx="2024121" cy="3881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3031" tIns="46516" rIns="93031" bIns="46516"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lIns="93031" tIns="46516" rIns="93031" bIns="46516" rtlCol="0"/>
          <a:lstStyle>
            <a:lvl1pPr algn="r" fontAlgn="auto">
              <a:spcBef>
                <a:spcPts val="0"/>
              </a:spcBef>
              <a:spcAft>
                <a:spcPts val="0"/>
              </a:spcAft>
              <a:defRPr sz="1200">
                <a:latin typeface="+mn-lt"/>
              </a:defRPr>
            </a:lvl1pPr>
          </a:lstStyle>
          <a:p>
            <a:pPr>
              <a:defRPr/>
            </a:pPr>
            <a:fld id="{CB397526-75B9-499A-9361-A1AACFE741A2}" type="datetimeFigureOut">
              <a:rPr lang="en-US"/>
              <a:pPr>
                <a:defRPr/>
              </a:pPr>
              <a:t>7/17/2014</a:t>
            </a:fld>
            <a:endParaRPr lang="en-US" dirty="0"/>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31" tIns="46516" rIns="93031" bIns="46516" rtlCol="0" anchor="ctr"/>
          <a:lstStyle/>
          <a:p>
            <a:pPr lvl="0"/>
            <a:endParaRPr lang="en-US" noProof="0" dirty="0"/>
          </a:p>
        </p:txBody>
      </p:sp>
      <p:sp>
        <p:nvSpPr>
          <p:cNvPr id="5" name="Notes Placeholder 4"/>
          <p:cNvSpPr>
            <a:spLocks noGrp="1"/>
          </p:cNvSpPr>
          <p:nvPr>
            <p:ph type="body" sz="quarter" idx="3"/>
          </p:nvPr>
        </p:nvSpPr>
        <p:spPr>
          <a:xfrm>
            <a:off x="700088" y="4410075"/>
            <a:ext cx="5597525" cy="4176713"/>
          </a:xfrm>
          <a:prstGeom prst="rect">
            <a:avLst/>
          </a:prstGeom>
        </p:spPr>
        <p:txBody>
          <a:bodyPr vert="horz" lIns="93031" tIns="46516" rIns="93031" bIns="4651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18563"/>
            <a:ext cx="3032125" cy="463550"/>
          </a:xfrm>
          <a:prstGeom prst="rect">
            <a:avLst/>
          </a:prstGeom>
        </p:spPr>
        <p:txBody>
          <a:bodyPr vert="horz" lIns="93031" tIns="46516" rIns="93031" bIns="46516"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63988" y="8818563"/>
            <a:ext cx="3032125" cy="463550"/>
          </a:xfrm>
          <a:prstGeom prst="rect">
            <a:avLst/>
          </a:prstGeom>
        </p:spPr>
        <p:txBody>
          <a:bodyPr vert="horz" wrap="square" lIns="93031" tIns="46516" rIns="93031" bIns="46516" numCol="1" anchor="b" anchorCtr="0" compatLnSpc="1">
            <a:prstTxWarp prst="textNoShape">
              <a:avLst/>
            </a:prstTxWarp>
          </a:bodyPr>
          <a:lstStyle>
            <a:lvl1pPr algn="r">
              <a:defRPr sz="1200">
                <a:latin typeface="Calibri" panose="020F0502020204030204" pitchFamily="34" charset="0"/>
              </a:defRPr>
            </a:lvl1pPr>
          </a:lstStyle>
          <a:p>
            <a:fld id="{D4EC1F71-CF27-4838-81B6-AE1FB4D5763B}" type="slidenum">
              <a:rPr lang="en-US" altLang="es-CL"/>
              <a:pPr/>
              <a:t>‹Nº›</a:t>
            </a:fld>
            <a:endParaRPr lang="en-US" altLang="es-CL"/>
          </a:p>
        </p:txBody>
      </p:sp>
    </p:spTree>
    <p:extLst>
      <p:ext uri="{BB962C8B-B14F-4D97-AF65-F5344CB8AC3E}">
        <p14:creationId xmlns:p14="http://schemas.microsoft.com/office/powerpoint/2010/main" val="174923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D4EC1F71-CF27-4838-81B6-AE1FB4D5763B}" type="slidenum">
              <a:rPr lang="en-US" altLang="es-CL" smtClean="0"/>
              <a:pPr/>
              <a:t>4</a:t>
            </a:fld>
            <a:endParaRPr lang="en-US" altLang="es-CL"/>
          </a:p>
        </p:txBody>
      </p:sp>
    </p:spTree>
    <p:extLst>
      <p:ext uri="{BB962C8B-B14F-4D97-AF65-F5344CB8AC3E}">
        <p14:creationId xmlns:p14="http://schemas.microsoft.com/office/powerpoint/2010/main" val="25431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D4EC1F71-CF27-4838-81B6-AE1FB4D5763B}" type="slidenum">
              <a:rPr lang="en-US" altLang="es-CL" smtClean="0"/>
              <a:pPr/>
              <a:t>5</a:t>
            </a:fld>
            <a:endParaRPr lang="en-US" altLang="es-CL"/>
          </a:p>
        </p:txBody>
      </p:sp>
    </p:spTree>
    <p:extLst>
      <p:ext uri="{BB962C8B-B14F-4D97-AF65-F5344CB8AC3E}">
        <p14:creationId xmlns:p14="http://schemas.microsoft.com/office/powerpoint/2010/main" val="359872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lvl1pPr>
              <a:defRPr/>
            </a:lvl1pPr>
          </a:lstStyle>
          <a:p>
            <a:pPr>
              <a:defRPr/>
            </a:pPr>
            <a:fld id="{9D820A73-D30A-431D-8DD7-F72B5F14F973}" type="datetimeFigureOut">
              <a:rPr lang="es-CL"/>
              <a:pPr>
                <a:defRPr/>
              </a:pPr>
              <a:t>17-07-2014</a:t>
            </a:fld>
            <a:endParaRPr lang="es-CL" dirty="0"/>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fld id="{5ED9413B-F9F5-471B-BFD3-C22EEBF18C44}" type="slidenum">
              <a:rPr lang="es-CL" altLang="es-CL"/>
              <a:pPr/>
              <a:t>‹Nº›</a:t>
            </a:fld>
            <a:endParaRPr lang="es-CL" altLang="es-CL"/>
          </a:p>
        </p:txBody>
      </p:sp>
    </p:spTree>
    <p:extLst>
      <p:ext uri="{BB962C8B-B14F-4D97-AF65-F5344CB8AC3E}">
        <p14:creationId xmlns:p14="http://schemas.microsoft.com/office/powerpoint/2010/main" val="316719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lvl1pPr>
              <a:defRPr/>
            </a:lvl1pPr>
          </a:lstStyle>
          <a:p>
            <a:pPr>
              <a:defRPr/>
            </a:pPr>
            <a:fld id="{B6F3FDF6-5D39-476E-98A6-3FC8B3779FB4}" type="datetimeFigureOut">
              <a:rPr lang="es-CL"/>
              <a:pPr>
                <a:defRPr/>
              </a:pPr>
              <a:t>17-07-2014</a:t>
            </a:fld>
            <a:endParaRPr lang="es-CL" dirty="0"/>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fld id="{E79087D2-33B7-4BA2-A601-D19D2FBCBD53}" type="slidenum">
              <a:rPr lang="es-CL" altLang="es-CL"/>
              <a:pPr/>
              <a:t>‹Nº›</a:t>
            </a:fld>
            <a:endParaRPr lang="es-CL" altLang="es-CL"/>
          </a:p>
        </p:txBody>
      </p:sp>
    </p:spTree>
    <p:extLst>
      <p:ext uri="{BB962C8B-B14F-4D97-AF65-F5344CB8AC3E}">
        <p14:creationId xmlns:p14="http://schemas.microsoft.com/office/powerpoint/2010/main" val="88309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lvl1pPr>
              <a:defRPr/>
            </a:lvl1pPr>
          </a:lstStyle>
          <a:p>
            <a:pPr>
              <a:defRPr/>
            </a:pPr>
            <a:fld id="{B9BF63F7-92D4-40AF-B57C-26AC31FD4AAD}" type="datetimeFigureOut">
              <a:rPr lang="es-CL"/>
              <a:pPr>
                <a:defRPr/>
              </a:pPr>
              <a:t>17-07-2014</a:t>
            </a:fld>
            <a:endParaRPr lang="es-CL" dirty="0"/>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fld id="{8701904B-60C0-4C7E-BD55-F8B80F4BD1D3}" type="slidenum">
              <a:rPr lang="es-CL" altLang="es-CL"/>
              <a:pPr/>
              <a:t>‹Nº›</a:t>
            </a:fld>
            <a:endParaRPr lang="es-CL" altLang="es-CL"/>
          </a:p>
        </p:txBody>
      </p:sp>
    </p:spTree>
    <p:extLst>
      <p:ext uri="{BB962C8B-B14F-4D97-AF65-F5344CB8AC3E}">
        <p14:creationId xmlns:p14="http://schemas.microsoft.com/office/powerpoint/2010/main" val="284319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lvl1pPr>
              <a:defRPr/>
            </a:lvl1pPr>
          </a:lstStyle>
          <a:p>
            <a:pPr>
              <a:defRPr/>
            </a:pPr>
            <a:fld id="{CF23B70E-84B7-4DC7-988C-501E7FA9E96A}" type="datetimeFigureOut">
              <a:rPr lang="es-CL"/>
              <a:pPr>
                <a:defRPr/>
              </a:pPr>
              <a:t>17-07-2014</a:t>
            </a:fld>
            <a:endParaRPr lang="es-CL" dirty="0"/>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fld id="{277727E2-5E0A-4345-A02A-A5A815730BE3}" type="slidenum">
              <a:rPr lang="es-CL" altLang="es-CL"/>
              <a:pPr/>
              <a:t>‹Nº›</a:t>
            </a:fld>
            <a:endParaRPr lang="es-CL" altLang="es-CL"/>
          </a:p>
        </p:txBody>
      </p:sp>
    </p:spTree>
    <p:extLst>
      <p:ext uri="{BB962C8B-B14F-4D97-AF65-F5344CB8AC3E}">
        <p14:creationId xmlns:p14="http://schemas.microsoft.com/office/powerpoint/2010/main" val="29552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F9D1E69C-1524-48BC-B45F-CEDB93F720FD}" type="datetimeFigureOut">
              <a:rPr lang="es-CL"/>
              <a:pPr>
                <a:defRPr/>
              </a:pPr>
              <a:t>17-07-2014</a:t>
            </a:fld>
            <a:endParaRPr lang="es-CL" dirty="0"/>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fld id="{D7ACE8A8-DDB7-4C0D-837E-93ABEF29D5F8}" type="slidenum">
              <a:rPr lang="es-CL" altLang="es-CL"/>
              <a:pPr/>
              <a:t>‹Nº›</a:t>
            </a:fld>
            <a:endParaRPr lang="es-CL" altLang="es-CL"/>
          </a:p>
        </p:txBody>
      </p:sp>
    </p:spTree>
    <p:extLst>
      <p:ext uri="{BB962C8B-B14F-4D97-AF65-F5344CB8AC3E}">
        <p14:creationId xmlns:p14="http://schemas.microsoft.com/office/powerpoint/2010/main" val="360828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3 Marcador de fecha"/>
          <p:cNvSpPr>
            <a:spLocks noGrp="1"/>
          </p:cNvSpPr>
          <p:nvPr>
            <p:ph type="dt" sz="half" idx="10"/>
          </p:nvPr>
        </p:nvSpPr>
        <p:spPr/>
        <p:txBody>
          <a:bodyPr/>
          <a:lstStyle>
            <a:lvl1pPr>
              <a:defRPr/>
            </a:lvl1pPr>
          </a:lstStyle>
          <a:p>
            <a:pPr>
              <a:defRPr/>
            </a:pPr>
            <a:fld id="{1DC7EA9A-028D-4FEE-91DA-2E810176264A}" type="datetimeFigureOut">
              <a:rPr lang="es-CL"/>
              <a:pPr>
                <a:defRPr/>
              </a:pPr>
              <a:t>17-07-2014</a:t>
            </a:fld>
            <a:endParaRPr lang="es-CL" dirty="0"/>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fld id="{3798E7BD-BE45-44A9-A9A2-1039B0638D73}" type="slidenum">
              <a:rPr lang="es-CL" altLang="es-CL"/>
              <a:pPr/>
              <a:t>‹Nº›</a:t>
            </a:fld>
            <a:endParaRPr lang="es-CL" altLang="es-CL"/>
          </a:p>
        </p:txBody>
      </p:sp>
    </p:spTree>
    <p:extLst>
      <p:ext uri="{BB962C8B-B14F-4D97-AF65-F5344CB8AC3E}">
        <p14:creationId xmlns:p14="http://schemas.microsoft.com/office/powerpoint/2010/main" val="41623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3 Marcador de fecha"/>
          <p:cNvSpPr>
            <a:spLocks noGrp="1"/>
          </p:cNvSpPr>
          <p:nvPr>
            <p:ph type="dt" sz="half" idx="10"/>
          </p:nvPr>
        </p:nvSpPr>
        <p:spPr/>
        <p:txBody>
          <a:bodyPr/>
          <a:lstStyle>
            <a:lvl1pPr>
              <a:defRPr/>
            </a:lvl1pPr>
          </a:lstStyle>
          <a:p>
            <a:pPr>
              <a:defRPr/>
            </a:pPr>
            <a:fld id="{D710822D-0837-472F-90AD-7CBA80260E1F}" type="datetimeFigureOut">
              <a:rPr lang="es-CL"/>
              <a:pPr>
                <a:defRPr/>
              </a:pPr>
              <a:t>17-07-2014</a:t>
            </a:fld>
            <a:endParaRPr lang="es-CL" dirty="0"/>
          </a:p>
        </p:txBody>
      </p:sp>
      <p:sp>
        <p:nvSpPr>
          <p:cNvPr id="8" name="4 Marcador de pie de página"/>
          <p:cNvSpPr>
            <a:spLocks noGrp="1"/>
          </p:cNvSpPr>
          <p:nvPr>
            <p:ph type="ftr" sz="quarter" idx="11"/>
          </p:nvPr>
        </p:nvSpPr>
        <p:spPr/>
        <p:txBody>
          <a:bodyPr/>
          <a:lstStyle>
            <a:lvl1pPr>
              <a:defRPr/>
            </a:lvl1pPr>
          </a:lstStyle>
          <a:p>
            <a:pPr>
              <a:defRPr/>
            </a:pPr>
            <a:endParaRPr lang="es-CL"/>
          </a:p>
        </p:txBody>
      </p:sp>
      <p:sp>
        <p:nvSpPr>
          <p:cNvPr id="9" name="5 Marcador de número de diapositiva"/>
          <p:cNvSpPr>
            <a:spLocks noGrp="1"/>
          </p:cNvSpPr>
          <p:nvPr>
            <p:ph type="sldNum" sz="quarter" idx="12"/>
          </p:nvPr>
        </p:nvSpPr>
        <p:spPr/>
        <p:txBody>
          <a:bodyPr/>
          <a:lstStyle>
            <a:lvl1pPr>
              <a:defRPr/>
            </a:lvl1pPr>
          </a:lstStyle>
          <a:p>
            <a:fld id="{D46AAE72-4879-4CD9-A7B5-DB0184B7D22E}" type="slidenum">
              <a:rPr lang="es-CL" altLang="es-CL"/>
              <a:pPr/>
              <a:t>‹Nº›</a:t>
            </a:fld>
            <a:endParaRPr lang="es-CL" altLang="es-CL"/>
          </a:p>
        </p:txBody>
      </p:sp>
    </p:spTree>
    <p:extLst>
      <p:ext uri="{BB962C8B-B14F-4D97-AF65-F5344CB8AC3E}">
        <p14:creationId xmlns:p14="http://schemas.microsoft.com/office/powerpoint/2010/main" val="300985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3 Marcador de fecha"/>
          <p:cNvSpPr>
            <a:spLocks noGrp="1"/>
          </p:cNvSpPr>
          <p:nvPr>
            <p:ph type="dt" sz="half" idx="10"/>
          </p:nvPr>
        </p:nvSpPr>
        <p:spPr/>
        <p:txBody>
          <a:bodyPr/>
          <a:lstStyle>
            <a:lvl1pPr>
              <a:defRPr/>
            </a:lvl1pPr>
          </a:lstStyle>
          <a:p>
            <a:pPr>
              <a:defRPr/>
            </a:pPr>
            <a:fld id="{070343CF-EF46-4281-B20C-43D10A8F2ECF}" type="datetimeFigureOut">
              <a:rPr lang="es-CL"/>
              <a:pPr>
                <a:defRPr/>
              </a:pPr>
              <a:t>17-07-2014</a:t>
            </a:fld>
            <a:endParaRPr lang="es-CL" dirty="0"/>
          </a:p>
        </p:txBody>
      </p:sp>
      <p:sp>
        <p:nvSpPr>
          <p:cNvPr id="4" name="4 Marcador de pie de página"/>
          <p:cNvSpPr>
            <a:spLocks noGrp="1"/>
          </p:cNvSpPr>
          <p:nvPr>
            <p:ph type="ftr" sz="quarter" idx="11"/>
          </p:nvPr>
        </p:nvSpPr>
        <p:spPr/>
        <p:txBody>
          <a:bodyPr/>
          <a:lstStyle>
            <a:lvl1pPr>
              <a:defRPr/>
            </a:lvl1pPr>
          </a:lstStyle>
          <a:p>
            <a:pPr>
              <a:defRPr/>
            </a:pPr>
            <a:endParaRPr lang="es-CL"/>
          </a:p>
        </p:txBody>
      </p:sp>
      <p:sp>
        <p:nvSpPr>
          <p:cNvPr id="5" name="5 Marcador de número de diapositiva"/>
          <p:cNvSpPr>
            <a:spLocks noGrp="1"/>
          </p:cNvSpPr>
          <p:nvPr>
            <p:ph type="sldNum" sz="quarter" idx="12"/>
          </p:nvPr>
        </p:nvSpPr>
        <p:spPr/>
        <p:txBody>
          <a:bodyPr/>
          <a:lstStyle>
            <a:lvl1pPr>
              <a:defRPr/>
            </a:lvl1pPr>
          </a:lstStyle>
          <a:p>
            <a:fld id="{3C11AA5E-DF35-43E2-B192-9BF46C93A8BC}" type="slidenum">
              <a:rPr lang="es-CL" altLang="es-CL"/>
              <a:pPr/>
              <a:t>‹Nº›</a:t>
            </a:fld>
            <a:endParaRPr lang="es-CL" altLang="es-CL"/>
          </a:p>
        </p:txBody>
      </p:sp>
    </p:spTree>
    <p:extLst>
      <p:ext uri="{BB962C8B-B14F-4D97-AF65-F5344CB8AC3E}">
        <p14:creationId xmlns:p14="http://schemas.microsoft.com/office/powerpoint/2010/main" val="64204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A9954A7-73C1-4ACE-AD91-F1D86E49BA76}" type="datetimeFigureOut">
              <a:rPr lang="es-CL"/>
              <a:pPr>
                <a:defRPr/>
              </a:pPr>
              <a:t>17-07-2014</a:t>
            </a:fld>
            <a:endParaRPr lang="es-CL" dirty="0"/>
          </a:p>
        </p:txBody>
      </p:sp>
      <p:sp>
        <p:nvSpPr>
          <p:cNvPr id="3" name="4 Marcador de pie de página"/>
          <p:cNvSpPr>
            <a:spLocks noGrp="1"/>
          </p:cNvSpPr>
          <p:nvPr>
            <p:ph type="ftr" sz="quarter" idx="11"/>
          </p:nvPr>
        </p:nvSpPr>
        <p:spPr/>
        <p:txBody>
          <a:bodyPr/>
          <a:lstStyle>
            <a:lvl1pPr>
              <a:defRPr/>
            </a:lvl1pPr>
          </a:lstStyle>
          <a:p>
            <a:pPr>
              <a:defRPr/>
            </a:pPr>
            <a:endParaRPr lang="es-CL"/>
          </a:p>
        </p:txBody>
      </p:sp>
      <p:sp>
        <p:nvSpPr>
          <p:cNvPr id="4" name="5 Marcador de número de diapositiva"/>
          <p:cNvSpPr>
            <a:spLocks noGrp="1"/>
          </p:cNvSpPr>
          <p:nvPr>
            <p:ph type="sldNum" sz="quarter" idx="12"/>
          </p:nvPr>
        </p:nvSpPr>
        <p:spPr/>
        <p:txBody>
          <a:bodyPr/>
          <a:lstStyle>
            <a:lvl1pPr>
              <a:defRPr/>
            </a:lvl1pPr>
          </a:lstStyle>
          <a:p>
            <a:fld id="{8C14E60C-A607-484C-8479-63C9078B1F78}" type="slidenum">
              <a:rPr lang="es-CL" altLang="es-CL"/>
              <a:pPr/>
              <a:t>‹Nº›</a:t>
            </a:fld>
            <a:endParaRPr lang="es-CL" altLang="es-CL"/>
          </a:p>
        </p:txBody>
      </p:sp>
    </p:spTree>
    <p:extLst>
      <p:ext uri="{BB962C8B-B14F-4D97-AF65-F5344CB8AC3E}">
        <p14:creationId xmlns:p14="http://schemas.microsoft.com/office/powerpoint/2010/main" val="134934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1293AEE-A96B-49C2-9E75-6E18BE16AE25}" type="datetimeFigureOut">
              <a:rPr lang="es-CL"/>
              <a:pPr>
                <a:defRPr/>
              </a:pPr>
              <a:t>17-07-2014</a:t>
            </a:fld>
            <a:endParaRPr lang="es-CL" dirty="0"/>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fld id="{6CCEF2E6-3A83-46C1-B292-4B5F04039371}" type="slidenum">
              <a:rPr lang="es-CL" altLang="es-CL"/>
              <a:pPr/>
              <a:t>‹Nº›</a:t>
            </a:fld>
            <a:endParaRPr lang="es-CL" altLang="es-CL"/>
          </a:p>
        </p:txBody>
      </p:sp>
    </p:spTree>
    <p:extLst>
      <p:ext uri="{BB962C8B-B14F-4D97-AF65-F5344CB8AC3E}">
        <p14:creationId xmlns:p14="http://schemas.microsoft.com/office/powerpoint/2010/main" val="197212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F72A1B2-9649-450A-8933-4A7456E5FE3F}" type="datetimeFigureOut">
              <a:rPr lang="es-CL"/>
              <a:pPr>
                <a:defRPr/>
              </a:pPr>
              <a:t>17-07-2014</a:t>
            </a:fld>
            <a:endParaRPr lang="es-CL" dirty="0"/>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fld id="{335A55A5-29F4-4B5C-BEAA-39CEF651157B}" type="slidenum">
              <a:rPr lang="es-CL" altLang="es-CL"/>
              <a:pPr/>
              <a:t>‹Nº›</a:t>
            </a:fld>
            <a:endParaRPr lang="es-CL" altLang="es-CL"/>
          </a:p>
        </p:txBody>
      </p:sp>
    </p:spTree>
    <p:extLst>
      <p:ext uri="{BB962C8B-B14F-4D97-AF65-F5344CB8AC3E}">
        <p14:creationId xmlns:p14="http://schemas.microsoft.com/office/powerpoint/2010/main" val="349718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000" r="-2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L" smtClean="0"/>
              <a:t>Haga clic para modificar el estilo de título del patrón</a:t>
            </a:r>
            <a:endParaRPr lang="es-CL" altLang="es-CL"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smtClean="0"/>
              <a:t>Haga clic para modificar el estilo de texto del patrón</a:t>
            </a:r>
          </a:p>
          <a:p>
            <a:pPr lvl="1"/>
            <a:r>
              <a:rPr lang="es-ES" altLang="es-CL" smtClean="0"/>
              <a:t>Segundo nivel</a:t>
            </a:r>
          </a:p>
          <a:p>
            <a:pPr lvl="2"/>
            <a:r>
              <a:rPr lang="es-ES" altLang="es-CL" smtClean="0"/>
              <a:t>Tercer nivel</a:t>
            </a:r>
          </a:p>
          <a:p>
            <a:pPr lvl="3"/>
            <a:r>
              <a:rPr lang="es-ES" altLang="es-CL" smtClean="0"/>
              <a:t>Cuarto nivel</a:t>
            </a:r>
          </a:p>
          <a:p>
            <a:pPr lvl="4"/>
            <a:r>
              <a:rPr lang="es-ES" altLang="es-CL" smtClean="0"/>
              <a:t>Quinto nivel</a:t>
            </a:r>
            <a:endParaRPr lang="es-CL" altLang="es-CL"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72BC733-755B-4213-BCDF-1526C70A55FB}" type="datetimeFigureOut">
              <a:rPr lang="es-CL"/>
              <a:pPr>
                <a:defRPr/>
              </a:pPr>
              <a:t>17-07-2014</a:t>
            </a:fld>
            <a:endParaRPr lang="es-CL"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7FA30F5-4105-4C0F-A624-DAA70D9E963B}" type="slidenum">
              <a:rPr lang="es-CL" altLang="es-CL"/>
              <a:pPr/>
              <a:t>‹Nº›</a:t>
            </a:fld>
            <a:endParaRPr lang="es-CL" alt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gif"/><Relationship Id="rId15" Type="http://schemas.openxmlformats.org/officeDocument/2006/relationships/image" Target="../media/image12.png"/><Relationship Id="rId10" Type="http://schemas.openxmlformats.org/officeDocument/2006/relationships/image" Target="../media/image7.jpeg"/><Relationship Id="rId4" Type="http://schemas.microsoft.com/office/2007/relationships/hdphoto" Target="../media/hdphoto1.wdp"/><Relationship Id="rId9" Type="http://schemas.microsoft.com/office/2007/relationships/hdphoto" Target="../media/hdphoto2.wdp"/><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3.jpeg"/><Relationship Id="rId4" Type="http://schemas.openxmlformats.org/officeDocument/2006/relationships/diagramLayout" Target="../diagrams/layout2.xml"/><Relationship Id="rId9" Type="http://schemas.openxmlformats.org/officeDocument/2006/relationships/image" Target="../media/image22.jpeg"/></Relationships>
</file>

<file path=ppt/slides/_rels/slide7.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4.png"/><Relationship Id="rId7"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gif"/><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20.pn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95288" y="2224236"/>
            <a:ext cx="8242300" cy="1101725"/>
          </a:xfrm>
        </p:spPr>
        <p:txBody>
          <a:bodyPr/>
          <a:lstStyle/>
          <a:p>
            <a:pPr eaLnBrk="1" hangingPunct="1"/>
            <a:r>
              <a:rPr lang="es-ES" altLang="es-CL" sz="2400" dirty="0" smtClean="0">
                <a:latin typeface="Arial" panose="020B0604020202020204" pitchFamily="34" charset="0"/>
                <a:cs typeface="Arial" panose="020B0604020202020204" pitchFamily="34" charset="0"/>
              </a:rPr>
              <a:t>PROYECTO DE TITULO I</a:t>
            </a:r>
            <a:r>
              <a:rPr lang="es-ES" altLang="es-CL" sz="3600" b="1" dirty="0" smtClean="0">
                <a:latin typeface="Arial" panose="020B0604020202020204" pitchFamily="34" charset="0"/>
                <a:cs typeface="Arial" panose="020B0604020202020204" pitchFamily="34" charset="0"/>
              </a:rPr>
              <a:t/>
            </a:r>
            <a:br>
              <a:rPr lang="es-ES" altLang="es-CL" sz="3600" b="1" dirty="0" smtClean="0">
                <a:latin typeface="Arial" panose="020B0604020202020204" pitchFamily="34" charset="0"/>
                <a:cs typeface="Arial" panose="020B0604020202020204" pitchFamily="34" charset="0"/>
              </a:rPr>
            </a:br>
            <a:r>
              <a:rPr lang="es-CL" sz="3600" b="1" dirty="0" smtClean="0">
                <a:latin typeface="Arial" pitchFamily="34" charset="0"/>
                <a:cs typeface="Arial" pitchFamily="34" charset="0"/>
              </a:rPr>
              <a:t>Sistema predictivo de hábitos de Consumo en </a:t>
            </a:r>
            <a:r>
              <a:rPr lang="es-CL" sz="3600" b="1" dirty="0" err="1" smtClean="0">
                <a:latin typeface="Arial" pitchFamily="34" charset="0"/>
                <a:cs typeface="Arial" pitchFamily="34" charset="0"/>
              </a:rPr>
              <a:t>Retail</a:t>
            </a:r>
            <a:r>
              <a:rPr lang="es-CL" sz="3600" dirty="0" smtClean="0"/>
              <a:t/>
            </a:r>
            <a:br>
              <a:rPr lang="es-CL" sz="3600" dirty="0" smtClean="0"/>
            </a:br>
            <a:endParaRPr lang="es-ES" altLang="es-CL" sz="3600" b="1" dirty="0" smtClean="0">
              <a:latin typeface="Arial" panose="020B0604020202020204" pitchFamily="34" charset="0"/>
              <a:cs typeface="Arial" panose="020B0604020202020204" pitchFamily="34" charset="0"/>
            </a:endParaRPr>
          </a:p>
        </p:txBody>
      </p:sp>
      <p:sp>
        <p:nvSpPr>
          <p:cNvPr id="5" name="2 Marcador de contenido"/>
          <p:cNvSpPr txBox="1">
            <a:spLocks/>
          </p:cNvSpPr>
          <p:nvPr/>
        </p:nvSpPr>
        <p:spPr bwMode="auto">
          <a:xfrm>
            <a:off x="6981825" y="3705224"/>
            <a:ext cx="1655763" cy="1320800"/>
          </a:xfrm>
          <a:prstGeom prst="rect">
            <a:avLst/>
          </a:prstGeom>
          <a:noFill/>
          <a:ln>
            <a:noFill/>
          </a:ln>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defRPr/>
            </a:pPr>
            <a:r>
              <a:rPr lang="es-CL" sz="1400" b="1" dirty="0" smtClean="0">
                <a:solidFill>
                  <a:schemeClr val="tx1"/>
                </a:solidFill>
              </a:rPr>
              <a:t>Nombres</a:t>
            </a:r>
            <a:r>
              <a:rPr lang="es-CL" sz="1400" dirty="0" smtClean="0">
                <a:solidFill>
                  <a:schemeClr val="tx1"/>
                </a:solidFill>
              </a:rPr>
              <a:t>:</a:t>
            </a:r>
          </a:p>
          <a:p>
            <a:pPr marL="171450" indent="-171450" algn="just">
              <a:buFont typeface="Arial" panose="020B0604020202020204" pitchFamily="34" charset="0"/>
              <a:buChar char="•"/>
              <a:defRPr/>
            </a:pPr>
            <a:r>
              <a:rPr lang="es-CL" sz="1400" dirty="0" smtClean="0">
                <a:solidFill>
                  <a:schemeClr val="tx1"/>
                </a:solidFill>
              </a:rPr>
              <a:t>Rodrigo Gálvez</a:t>
            </a:r>
          </a:p>
          <a:p>
            <a:pPr marL="171450" indent="-171450" algn="just">
              <a:buFont typeface="Arial" panose="020B0604020202020204" pitchFamily="34" charset="0"/>
              <a:buChar char="•"/>
              <a:defRPr/>
            </a:pPr>
            <a:r>
              <a:rPr lang="es-CL" sz="1400" dirty="0" err="1" smtClean="0">
                <a:solidFill>
                  <a:schemeClr val="tx1"/>
                </a:solidFill>
              </a:rPr>
              <a:t>Aldrin</a:t>
            </a:r>
            <a:r>
              <a:rPr lang="es-CL" sz="1400" dirty="0" smtClean="0">
                <a:solidFill>
                  <a:schemeClr val="tx1"/>
                </a:solidFill>
              </a:rPr>
              <a:t> Intriago</a:t>
            </a:r>
          </a:p>
          <a:p>
            <a:pPr marL="171450" indent="-171450" algn="just">
              <a:buFont typeface="Arial" panose="020B0604020202020204" pitchFamily="34" charset="0"/>
              <a:buChar char="•"/>
              <a:defRPr/>
            </a:pPr>
            <a:endParaRPr lang="es-CL" sz="1400" dirty="0">
              <a:solidFill>
                <a:schemeClr val="tx1"/>
              </a:solidFill>
            </a:endParaRPr>
          </a:p>
          <a:p>
            <a:pPr algn="just">
              <a:defRPr/>
            </a:pPr>
            <a:r>
              <a:rPr lang="es-CL" sz="1400" b="1" dirty="0" smtClean="0">
                <a:solidFill>
                  <a:schemeClr val="tx1"/>
                </a:solidFill>
              </a:rPr>
              <a:t>Profesor:</a:t>
            </a:r>
          </a:p>
          <a:p>
            <a:pPr marL="171450" indent="-171450" algn="just">
              <a:buFont typeface="Arial" panose="020B0604020202020204" pitchFamily="34" charset="0"/>
              <a:buChar char="•"/>
              <a:defRPr/>
            </a:pPr>
            <a:r>
              <a:rPr lang="es-CL" sz="1400" dirty="0" smtClean="0">
                <a:solidFill>
                  <a:schemeClr val="tx1"/>
                </a:solidFill>
              </a:rPr>
              <a:t>Patricio </a:t>
            </a:r>
            <a:r>
              <a:rPr lang="es-CL" sz="1400" dirty="0" err="1" smtClean="0">
                <a:solidFill>
                  <a:schemeClr val="tx1"/>
                </a:solidFill>
              </a:rPr>
              <a:t>Montecinos</a:t>
            </a:r>
            <a:endParaRPr lang="es-CL" sz="1400" dirty="0" smtClean="0">
              <a:solidFill>
                <a:schemeClr val="tx1"/>
              </a:solidFill>
            </a:endParaRPr>
          </a:p>
        </p:txBody>
      </p:sp>
      <p:sp>
        <p:nvSpPr>
          <p:cNvPr id="2052" name="1 CuadroTexto"/>
          <p:cNvSpPr txBox="1">
            <a:spLocks noChangeArrowheads="1"/>
          </p:cNvSpPr>
          <p:nvPr/>
        </p:nvSpPr>
        <p:spPr bwMode="auto">
          <a:xfrm>
            <a:off x="718344" y="260648"/>
            <a:ext cx="7596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CL" altLang="es-CL" dirty="0"/>
              <a:t>Facultad de </a:t>
            </a:r>
            <a:r>
              <a:rPr lang="es-CL" altLang="es-CL" dirty="0" smtClean="0"/>
              <a:t>Ingeniería</a:t>
            </a:r>
            <a:endParaRPr lang="es-CL" altLang="es-CL" dirty="0"/>
          </a:p>
          <a:p>
            <a:pPr algn="ctr" eaLnBrk="1" hangingPunct="1"/>
            <a:r>
              <a:rPr lang="es-CL" altLang="es-CL" dirty="0"/>
              <a:t>Ingeniería en Computación e Informática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Objetivos Generales y Específicos</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9" name="18 CuadroTexto"/>
          <p:cNvSpPr txBox="1"/>
          <p:nvPr/>
        </p:nvSpPr>
        <p:spPr>
          <a:xfrm>
            <a:off x="179512" y="1340768"/>
            <a:ext cx="7272808" cy="2031325"/>
          </a:xfrm>
          <a:prstGeom prst="rect">
            <a:avLst/>
          </a:prstGeom>
          <a:noFill/>
        </p:spPr>
        <p:txBody>
          <a:bodyPr wrap="square" rtlCol="0">
            <a:spAutoFit/>
          </a:bodyPr>
          <a:lstStyle/>
          <a:p>
            <a:r>
              <a:rPr lang="es-CL" b="1" dirty="0" smtClean="0"/>
              <a:t>Objetivo General</a:t>
            </a:r>
          </a:p>
          <a:p>
            <a:pPr algn="just"/>
            <a:r>
              <a:rPr lang="es-ES" dirty="0"/>
              <a:t>Apoyar la gestión y predicción de los hábitos de consumo en Falabella, Mediante el análisis de información de ventas de tiendas utilizando técnicas BI, entregando así una alta disponibilidad por medio de reportes visualizados en una interfaz Web.</a:t>
            </a:r>
            <a:endParaRPr lang="es-CL" dirty="0"/>
          </a:p>
          <a:p>
            <a:endParaRPr lang="es-CL" dirty="0" smtClean="0"/>
          </a:p>
          <a:p>
            <a:pPr>
              <a:buFont typeface="Arial" pitchFamily="34" charset="0"/>
              <a:buChar char="•"/>
            </a:pPr>
            <a:endParaRPr lang="es-CL" dirty="0" smtClean="0"/>
          </a:p>
        </p:txBody>
      </p:sp>
      <p:pic>
        <p:nvPicPr>
          <p:cNvPr id="4100" name="Picture 4" descr="http://monitoringblog.files.wordpress.com/2012/10/istock_000009566576medium.jpg"/>
          <p:cNvPicPr>
            <a:picLocks noChangeAspect="1" noChangeArrowheads="1"/>
          </p:cNvPicPr>
          <p:nvPr/>
        </p:nvPicPr>
        <p:blipFill>
          <a:blip r:embed="rId2" cstate="print"/>
          <a:srcRect/>
          <a:stretch>
            <a:fillRect/>
          </a:stretch>
        </p:blipFill>
        <p:spPr bwMode="auto">
          <a:xfrm>
            <a:off x="7452320" y="1492921"/>
            <a:ext cx="1691680" cy="1268760"/>
          </a:xfrm>
          <a:prstGeom prst="rect">
            <a:avLst/>
          </a:prstGeom>
          <a:noFill/>
        </p:spPr>
      </p:pic>
      <p:sp>
        <p:nvSpPr>
          <p:cNvPr id="21" name="20 CuadroTexto"/>
          <p:cNvSpPr txBox="1"/>
          <p:nvPr/>
        </p:nvSpPr>
        <p:spPr>
          <a:xfrm>
            <a:off x="2027717" y="2836964"/>
            <a:ext cx="5760640" cy="3416320"/>
          </a:xfrm>
          <a:prstGeom prst="rect">
            <a:avLst/>
          </a:prstGeom>
          <a:noFill/>
        </p:spPr>
        <p:txBody>
          <a:bodyPr wrap="square" rtlCol="0">
            <a:spAutoFit/>
          </a:bodyPr>
          <a:lstStyle/>
          <a:p>
            <a:r>
              <a:rPr lang="es-CL" b="1" dirty="0" smtClean="0"/>
              <a:t>Objetivos Específicos</a:t>
            </a:r>
          </a:p>
          <a:p>
            <a:pPr algn="just">
              <a:buFont typeface="Arial" pitchFamily="34" charset="0"/>
              <a:buChar char="•"/>
            </a:pPr>
            <a:r>
              <a:rPr lang="es-CL" dirty="0" smtClean="0"/>
              <a:t>Analizar el porcentaje de compra que existe en un sector específico, definido por grupos etarios, sociales y geográficos, determinando puntos mínimos y máximos de criticidad.</a:t>
            </a:r>
          </a:p>
          <a:p>
            <a:pPr>
              <a:buFont typeface="Arial" pitchFamily="34" charset="0"/>
              <a:buChar char="•"/>
            </a:pPr>
            <a:endParaRPr lang="es-CL" dirty="0" smtClean="0"/>
          </a:p>
          <a:p>
            <a:pPr algn="just">
              <a:buFont typeface="Arial" pitchFamily="34" charset="0"/>
              <a:buChar char="•"/>
            </a:pPr>
            <a:r>
              <a:rPr lang="es-CL" smtClean="0"/>
              <a:t>Disponibilidad </a:t>
            </a:r>
            <a:r>
              <a:rPr lang="es-CL" dirty="0" smtClean="0"/>
              <a:t>una mayor cantidad de ofertas dirigidas a consumidores específicos según los criterios antes nombrados.</a:t>
            </a:r>
          </a:p>
          <a:p>
            <a:pPr algn="just">
              <a:buFont typeface="Arial" pitchFamily="34" charset="0"/>
              <a:buChar char="•"/>
            </a:pPr>
            <a:endParaRPr lang="es-CL" dirty="0" smtClean="0"/>
          </a:p>
          <a:p>
            <a:pPr algn="just">
              <a:buFont typeface="Arial" pitchFamily="34" charset="0"/>
              <a:buChar char="•"/>
            </a:pPr>
            <a:r>
              <a:rPr lang="es-CL" dirty="0" smtClean="0"/>
              <a:t>Estructurar la información provista por el cliente, reduciendo su tamaño y aumentando su disponibilidad</a:t>
            </a:r>
          </a:p>
        </p:txBody>
      </p:sp>
      <p:pic>
        <p:nvPicPr>
          <p:cNvPr id="4102" name="Picture 6" descr="http://www.bolsalibre.es/img/medium/lupa_480.jpg"/>
          <p:cNvPicPr>
            <a:picLocks noChangeAspect="1" noChangeArrowheads="1"/>
          </p:cNvPicPr>
          <p:nvPr/>
        </p:nvPicPr>
        <p:blipFill>
          <a:blip r:embed="rId3" cstate="print"/>
          <a:srcRect/>
          <a:stretch>
            <a:fillRect/>
          </a:stretch>
        </p:blipFill>
        <p:spPr bwMode="auto">
          <a:xfrm>
            <a:off x="263521" y="2920082"/>
            <a:ext cx="1728192" cy="1152128"/>
          </a:xfrm>
          <a:prstGeom prst="rect">
            <a:avLst/>
          </a:prstGeom>
          <a:noFill/>
        </p:spPr>
      </p:pic>
      <p:pic>
        <p:nvPicPr>
          <p:cNvPr id="4104" name="Picture 8" descr="http://revistaitnow.com/wp-content/uploads/2012/07/an%C3%A1lisis.jpg"/>
          <p:cNvPicPr>
            <a:picLocks noChangeAspect="1" noChangeArrowheads="1"/>
          </p:cNvPicPr>
          <p:nvPr/>
        </p:nvPicPr>
        <p:blipFill>
          <a:blip r:embed="rId4" cstate="print"/>
          <a:srcRect/>
          <a:stretch>
            <a:fillRect/>
          </a:stretch>
        </p:blipFill>
        <p:spPr bwMode="auto">
          <a:xfrm>
            <a:off x="323528" y="5157192"/>
            <a:ext cx="1547664" cy="1027746"/>
          </a:xfrm>
          <a:prstGeom prst="rect">
            <a:avLst/>
          </a:prstGeom>
          <a:noFill/>
        </p:spPr>
      </p:pic>
      <p:pic>
        <p:nvPicPr>
          <p:cNvPr id="4106" name="Picture 10" descr="http://www.crhoy.com/wp-content/uploads/2012/07/aumento1.jpg"/>
          <p:cNvPicPr>
            <a:picLocks noChangeAspect="1" noChangeArrowheads="1"/>
          </p:cNvPicPr>
          <p:nvPr/>
        </p:nvPicPr>
        <p:blipFill>
          <a:blip r:embed="rId5" cstate="print"/>
          <a:srcRect/>
          <a:stretch>
            <a:fillRect/>
          </a:stretch>
        </p:blipFill>
        <p:spPr bwMode="auto">
          <a:xfrm>
            <a:off x="323528" y="4072210"/>
            <a:ext cx="1632181" cy="1224136"/>
          </a:xfrm>
          <a:prstGeom prst="rect">
            <a:avLst/>
          </a:prstGeom>
          <a:noFill/>
        </p:spPr>
      </p:pic>
    </p:spTree>
    <p:extLst>
      <p:ext uri="{BB962C8B-B14F-4D97-AF65-F5344CB8AC3E}">
        <p14:creationId xmlns:p14="http://schemas.microsoft.com/office/powerpoint/2010/main" val="316639288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Alcance</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 name="5 Rectángulo"/>
          <p:cNvSpPr/>
          <p:nvPr/>
        </p:nvSpPr>
        <p:spPr>
          <a:xfrm>
            <a:off x="467544" y="1196752"/>
            <a:ext cx="3816424"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7" name="6 Rectángulo"/>
          <p:cNvSpPr/>
          <p:nvPr/>
        </p:nvSpPr>
        <p:spPr>
          <a:xfrm>
            <a:off x="4427984" y="1196752"/>
            <a:ext cx="3816424"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8" name="7 CuadroTexto"/>
          <p:cNvSpPr txBox="1"/>
          <p:nvPr/>
        </p:nvSpPr>
        <p:spPr>
          <a:xfrm>
            <a:off x="1187624" y="1340768"/>
            <a:ext cx="2520280" cy="369332"/>
          </a:xfrm>
          <a:prstGeom prst="rect">
            <a:avLst/>
          </a:prstGeom>
          <a:noFill/>
        </p:spPr>
        <p:txBody>
          <a:bodyPr wrap="square" rtlCol="0">
            <a:spAutoFit/>
          </a:bodyPr>
          <a:lstStyle/>
          <a:p>
            <a:pPr algn="ctr"/>
            <a:r>
              <a:rPr lang="es-CL" dirty="0" smtClean="0">
                <a:solidFill>
                  <a:schemeClr val="bg1"/>
                </a:solidFill>
              </a:rPr>
              <a:t>Etapa 1</a:t>
            </a:r>
            <a:endParaRPr lang="es-CL" dirty="0">
              <a:solidFill>
                <a:schemeClr val="bg1"/>
              </a:solidFill>
            </a:endParaRPr>
          </a:p>
        </p:txBody>
      </p:sp>
      <p:sp>
        <p:nvSpPr>
          <p:cNvPr id="9" name="8 CuadroTexto"/>
          <p:cNvSpPr txBox="1"/>
          <p:nvPr/>
        </p:nvSpPr>
        <p:spPr>
          <a:xfrm>
            <a:off x="5076056" y="1340768"/>
            <a:ext cx="2520280" cy="369332"/>
          </a:xfrm>
          <a:prstGeom prst="rect">
            <a:avLst/>
          </a:prstGeom>
          <a:noFill/>
        </p:spPr>
        <p:txBody>
          <a:bodyPr wrap="square" rtlCol="0">
            <a:spAutoFit/>
          </a:bodyPr>
          <a:lstStyle/>
          <a:p>
            <a:pPr algn="ctr"/>
            <a:r>
              <a:rPr lang="es-CL" dirty="0" smtClean="0">
                <a:solidFill>
                  <a:schemeClr val="bg1"/>
                </a:solidFill>
              </a:rPr>
              <a:t>Etapa 2</a:t>
            </a:r>
            <a:endParaRPr lang="es-CL" dirty="0">
              <a:solidFill>
                <a:schemeClr val="bg1"/>
              </a:solidFill>
            </a:endParaRPr>
          </a:p>
        </p:txBody>
      </p:sp>
      <p:sp>
        <p:nvSpPr>
          <p:cNvPr id="11" name="10 Rectángulo"/>
          <p:cNvSpPr/>
          <p:nvPr/>
        </p:nvSpPr>
        <p:spPr>
          <a:xfrm>
            <a:off x="467544" y="1916832"/>
            <a:ext cx="3816424" cy="367240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12" name="11 Rectángulo"/>
          <p:cNvSpPr/>
          <p:nvPr/>
        </p:nvSpPr>
        <p:spPr>
          <a:xfrm>
            <a:off x="4427984" y="1916832"/>
            <a:ext cx="3816424" cy="367240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pic>
        <p:nvPicPr>
          <p:cNvPr id="13" name="Picture 6" descr="http://www.bolsalibre.es/img/medium/lupa_480.jpg"/>
          <p:cNvPicPr>
            <a:picLocks noChangeAspect="1" noChangeArrowheads="1"/>
          </p:cNvPicPr>
          <p:nvPr/>
        </p:nvPicPr>
        <p:blipFill>
          <a:blip r:embed="rId2" cstate="print"/>
          <a:srcRect/>
          <a:stretch>
            <a:fillRect/>
          </a:stretch>
        </p:blipFill>
        <p:spPr bwMode="auto">
          <a:xfrm>
            <a:off x="611560" y="2060848"/>
            <a:ext cx="1296144" cy="864096"/>
          </a:xfrm>
          <a:prstGeom prst="rect">
            <a:avLst/>
          </a:prstGeom>
          <a:noFill/>
        </p:spPr>
      </p:pic>
      <p:pic>
        <p:nvPicPr>
          <p:cNvPr id="14" name="Picture 8" descr="http://revistaitnow.com/wp-content/uploads/2012/07/an%C3%A1lisis.jpg"/>
          <p:cNvPicPr>
            <a:picLocks noChangeAspect="1" noChangeArrowheads="1"/>
          </p:cNvPicPr>
          <p:nvPr/>
        </p:nvPicPr>
        <p:blipFill>
          <a:blip r:embed="rId3" cstate="print"/>
          <a:srcRect/>
          <a:stretch>
            <a:fillRect/>
          </a:stretch>
        </p:blipFill>
        <p:spPr bwMode="auto">
          <a:xfrm>
            <a:off x="2771800" y="3212976"/>
            <a:ext cx="1301226" cy="864096"/>
          </a:xfrm>
          <a:prstGeom prst="rect">
            <a:avLst/>
          </a:prstGeom>
          <a:noFill/>
        </p:spPr>
      </p:pic>
      <p:sp>
        <p:nvSpPr>
          <p:cNvPr id="15" name="14 CuadroTexto"/>
          <p:cNvSpPr txBox="1"/>
          <p:nvPr/>
        </p:nvSpPr>
        <p:spPr>
          <a:xfrm>
            <a:off x="2051720" y="1988840"/>
            <a:ext cx="2160240"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dirty="0" smtClean="0"/>
              <a:t>Análisis de Datos, restringiéndonos a los procesos de negocios de </a:t>
            </a:r>
            <a:r>
              <a:rPr lang="es-CL" sz="1400" dirty="0" err="1" smtClean="0"/>
              <a:t>Falabella</a:t>
            </a:r>
            <a:endParaRPr lang="es-CL" sz="1400" dirty="0"/>
          </a:p>
        </p:txBody>
      </p:sp>
      <p:sp>
        <p:nvSpPr>
          <p:cNvPr id="16" name="15 CuadroTexto"/>
          <p:cNvSpPr txBox="1"/>
          <p:nvPr/>
        </p:nvSpPr>
        <p:spPr>
          <a:xfrm>
            <a:off x="539552" y="3212976"/>
            <a:ext cx="2160240" cy="73866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dirty="0" smtClean="0"/>
              <a:t>Normalización y estandarización de la información a procesar.</a:t>
            </a:r>
            <a:endParaRPr lang="es-CL" sz="1400" dirty="0"/>
          </a:p>
        </p:txBody>
      </p:sp>
      <p:sp>
        <p:nvSpPr>
          <p:cNvPr id="17" name="16 CuadroTexto"/>
          <p:cNvSpPr txBox="1"/>
          <p:nvPr/>
        </p:nvSpPr>
        <p:spPr>
          <a:xfrm>
            <a:off x="683568" y="4365104"/>
            <a:ext cx="3312368"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dirty="0" smtClean="0"/>
              <a:t>La recopilación de datos, como la confiabilidad de estos no es esta dentro de nuestro alcance, siendo de exclusiva responsabilidad del cliente que la información sea verídica.</a:t>
            </a:r>
            <a:endParaRPr lang="es-CL" sz="1400" dirty="0"/>
          </a:p>
        </p:txBody>
      </p:sp>
      <p:pic>
        <p:nvPicPr>
          <p:cNvPr id="3074" name="Picture 2" descr="http://kuainasi.ciens.ucv.ve/red_educativa/ow_userfiles/plugins/base/8-proyectosistemas.jpg"/>
          <p:cNvPicPr>
            <a:picLocks noChangeAspect="1" noChangeArrowheads="1"/>
          </p:cNvPicPr>
          <p:nvPr/>
        </p:nvPicPr>
        <p:blipFill>
          <a:blip r:embed="rId4" cstate="print"/>
          <a:srcRect/>
          <a:stretch>
            <a:fillRect/>
          </a:stretch>
        </p:blipFill>
        <p:spPr bwMode="auto">
          <a:xfrm>
            <a:off x="4499992" y="1988840"/>
            <a:ext cx="1440160" cy="1080120"/>
          </a:xfrm>
          <a:prstGeom prst="rect">
            <a:avLst/>
          </a:prstGeom>
          <a:noFill/>
        </p:spPr>
      </p:pic>
      <p:sp>
        <p:nvSpPr>
          <p:cNvPr id="18" name="17 CuadroTexto"/>
          <p:cNvSpPr txBox="1"/>
          <p:nvPr/>
        </p:nvSpPr>
        <p:spPr>
          <a:xfrm>
            <a:off x="6012160" y="1988840"/>
            <a:ext cx="2160240"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dirty="0" smtClean="0"/>
              <a:t>Levantamiento de requerimientos, análisis y diseño de la aplicación Web.</a:t>
            </a:r>
            <a:endParaRPr lang="es-CL" sz="1400" dirty="0"/>
          </a:p>
        </p:txBody>
      </p:sp>
      <p:sp>
        <p:nvSpPr>
          <p:cNvPr id="19" name="18 CuadroTexto"/>
          <p:cNvSpPr txBox="1"/>
          <p:nvPr/>
        </p:nvSpPr>
        <p:spPr>
          <a:xfrm>
            <a:off x="4499992" y="3140968"/>
            <a:ext cx="2160240" cy="73866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dirty="0" smtClean="0"/>
              <a:t>Desarrollo y pruebas de la pagina Web en conjunto del modelo de datos.</a:t>
            </a:r>
            <a:endParaRPr lang="es-CL" sz="1400" dirty="0"/>
          </a:p>
        </p:txBody>
      </p:sp>
      <p:sp>
        <p:nvSpPr>
          <p:cNvPr id="20" name="19 CuadroTexto"/>
          <p:cNvSpPr txBox="1"/>
          <p:nvPr/>
        </p:nvSpPr>
        <p:spPr>
          <a:xfrm>
            <a:off x="4716016" y="4365104"/>
            <a:ext cx="3312368"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dirty="0" smtClean="0"/>
              <a:t>La integración final del sistema estará a cargo del cliente, nuestro alcance contempla como hito final la etapa de pruebas integrales del sistema y la pagina web.</a:t>
            </a:r>
            <a:endParaRPr lang="es-CL" sz="1400" dirty="0"/>
          </a:p>
        </p:txBody>
      </p:sp>
    </p:spTree>
    <p:extLst>
      <p:ext uri="{BB962C8B-B14F-4D97-AF65-F5344CB8AC3E}">
        <p14:creationId xmlns:p14="http://schemas.microsoft.com/office/powerpoint/2010/main" val="25653308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323528" y="274638"/>
            <a:ext cx="8640960" cy="1143000"/>
          </a:xfrm>
        </p:spPr>
        <p:txBody>
          <a:bodyPr/>
          <a:lstStyle/>
          <a:p>
            <a:pPr algn="l"/>
            <a:r>
              <a:rPr lang="es-CL" altLang="es-CL" dirty="0" smtClean="0"/>
              <a:t>Supuestos y Limitaciones de Alcance</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 name="3 CuadroTexto"/>
          <p:cNvSpPr txBox="1"/>
          <p:nvPr/>
        </p:nvSpPr>
        <p:spPr>
          <a:xfrm>
            <a:off x="467544" y="1268760"/>
            <a:ext cx="8208912" cy="289310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b="1" dirty="0" smtClean="0"/>
              <a:t>Supuestos</a:t>
            </a:r>
          </a:p>
          <a:p>
            <a:pPr lvl="0">
              <a:buFont typeface="Arial" pitchFamily="34" charset="0"/>
              <a:buChar char="•"/>
            </a:pPr>
            <a:r>
              <a:rPr lang="es-ES" sz="1400" dirty="0" smtClean="0"/>
              <a:t>El cliente estará dispuesto a entregarnos la información correspondiente a las ventas de las tiendas para la realización del proyecto.</a:t>
            </a:r>
          </a:p>
          <a:p>
            <a:pPr lvl="0"/>
            <a:endParaRPr lang="es-ES" sz="1400" dirty="0" smtClean="0"/>
          </a:p>
          <a:p>
            <a:pPr lvl="0">
              <a:buFont typeface="Arial" pitchFamily="34" charset="0"/>
              <a:buChar char="•"/>
            </a:pPr>
            <a:r>
              <a:rPr lang="es-ES" sz="1400" dirty="0" smtClean="0"/>
              <a:t>El cliente se hace cargo de la encriptación de la información entregada para la realización del análisis y pruebas del sistema.</a:t>
            </a:r>
          </a:p>
          <a:p>
            <a:pPr lvl="0"/>
            <a:endParaRPr lang="es-CL" sz="1400" dirty="0" smtClean="0"/>
          </a:p>
          <a:p>
            <a:pPr lvl="0">
              <a:buFont typeface="Arial" pitchFamily="34" charset="0"/>
              <a:buChar char="•"/>
            </a:pPr>
            <a:r>
              <a:rPr lang="es-ES" sz="1400" dirty="0" smtClean="0"/>
              <a:t>El cliente no tendrá ninguna preferencia por el uso de una metodología ni lenguaje de programación, solo definirá la arquitectura en la cual se debe implementar el software.</a:t>
            </a:r>
          </a:p>
          <a:p>
            <a:pPr lvl="0"/>
            <a:endParaRPr lang="es-CL" sz="1400" dirty="0" smtClean="0"/>
          </a:p>
          <a:p>
            <a:pPr lvl="0">
              <a:buFont typeface="Arial" pitchFamily="34" charset="0"/>
              <a:buChar char="•"/>
            </a:pPr>
            <a:r>
              <a:rPr lang="es-ES" sz="1400" dirty="0" smtClean="0"/>
              <a:t>El cliente estará dispuesto a la realización de reuniones semanales, con la finalidad de revisar avances y responder dudas relacionadas al dominio del proyecto.</a:t>
            </a:r>
            <a:endParaRPr lang="es-CL" sz="1400" dirty="0" smtClean="0"/>
          </a:p>
          <a:p>
            <a:endParaRPr lang="es-CL" sz="1400" dirty="0"/>
          </a:p>
        </p:txBody>
      </p:sp>
      <p:sp>
        <p:nvSpPr>
          <p:cNvPr id="6" name="5 CuadroTexto"/>
          <p:cNvSpPr txBox="1"/>
          <p:nvPr/>
        </p:nvSpPr>
        <p:spPr>
          <a:xfrm>
            <a:off x="467544" y="4312394"/>
            <a:ext cx="8208912" cy="160043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L" sz="1400" b="1" dirty="0" smtClean="0"/>
              <a:t>Limitaciones</a:t>
            </a:r>
          </a:p>
          <a:p>
            <a:pPr lvl="0">
              <a:buFont typeface="Arial" pitchFamily="34" charset="0"/>
              <a:buChar char="•"/>
            </a:pPr>
            <a:r>
              <a:rPr lang="es-ES" sz="1400" dirty="0" smtClean="0"/>
              <a:t>El paso a producción será realizado por el cliente.</a:t>
            </a:r>
          </a:p>
          <a:p>
            <a:pPr lvl="0"/>
            <a:endParaRPr lang="es-CL" sz="1400" dirty="0" smtClean="0"/>
          </a:p>
          <a:p>
            <a:pPr lvl="0">
              <a:buFont typeface="Arial" pitchFamily="34" charset="0"/>
              <a:buChar char="•"/>
            </a:pPr>
            <a:r>
              <a:rPr lang="es-ES" sz="1400" dirty="0" smtClean="0"/>
              <a:t>No se realizará normalización total de los datos, solo se definirán inputs de información y éstos serán estandarizados.</a:t>
            </a:r>
          </a:p>
          <a:p>
            <a:pPr lvl="0"/>
            <a:endParaRPr lang="es-CL" sz="1400" dirty="0" smtClean="0"/>
          </a:p>
          <a:p>
            <a:pPr lvl="0">
              <a:buFont typeface="Arial" pitchFamily="34" charset="0"/>
              <a:buChar char="•"/>
            </a:pPr>
            <a:r>
              <a:rPr lang="es-ES" sz="1400" dirty="0" smtClean="0"/>
              <a:t>La información a utilizar será solo y exclusivamente de las ventas con tarjetas de crédito de la tienda.</a:t>
            </a:r>
            <a:endParaRPr lang="es-CL" sz="1400" dirty="0"/>
          </a:p>
        </p:txBody>
      </p:sp>
    </p:spTree>
    <p:extLst>
      <p:ext uri="{BB962C8B-B14F-4D97-AF65-F5344CB8AC3E}">
        <p14:creationId xmlns:p14="http://schemas.microsoft.com/office/powerpoint/2010/main" val="362972679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Limitaciones Técnicas</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3" name="Tabla 2"/>
          <p:cNvGraphicFramePr>
            <a:graphicFrameLocks noGrp="1"/>
          </p:cNvGraphicFramePr>
          <p:nvPr>
            <p:extLst>
              <p:ext uri="{D42A27DB-BD31-4B8C-83A1-F6EECF244321}">
                <p14:modId xmlns:p14="http://schemas.microsoft.com/office/powerpoint/2010/main" val="2508953447"/>
              </p:ext>
            </p:extLst>
          </p:nvPr>
        </p:nvGraphicFramePr>
        <p:xfrm>
          <a:off x="539554" y="1417638"/>
          <a:ext cx="8136900" cy="3812540"/>
        </p:xfrm>
        <a:graphic>
          <a:graphicData uri="http://schemas.openxmlformats.org/drawingml/2006/table">
            <a:tbl>
              <a:tblPr firstRow="1" firstCol="1" bandRow="1">
                <a:tableStyleId>{5C22544A-7EE6-4342-B048-85BDC9FD1C3A}</a:tableStyleId>
              </a:tblPr>
              <a:tblGrid>
                <a:gridCol w="1356150"/>
                <a:gridCol w="1356150"/>
                <a:gridCol w="1356150"/>
                <a:gridCol w="1356150"/>
                <a:gridCol w="1356150"/>
                <a:gridCol w="1356150"/>
              </a:tblGrid>
              <a:tr h="282575">
                <a:tc>
                  <a:txBody>
                    <a:bodyPr/>
                    <a:lstStyle/>
                    <a:p>
                      <a:pPr algn="l">
                        <a:lnSpc>
                          <a:spcPct val="107000"/>
                        </a:lnSpc>
                        <a:spcAft>
                          <a:spcPts val="800"/>
                        </a:spcAft>
                      </a:pPr>
                      <a:r>
                        <a:rPr lang="es-CL" sz="1100" dirty="0">
                          <a:effectLst/>
                        </a:rPr>
                        <a:t>Nombre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dirty="0" err="1" smtClean="0">
                          <a:effectLst/>
                        </a:rPr>
                        <a:t>Descipción</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Marca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dirty="0">
                          <a:effectLst/>
                        </a:rPr>
                        <a:t>Cliente S/N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Detalles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Versión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r>
              <a:tr h="564515">
                <a:tc>
                  <a:txBody>
                    <a:bodyPr/>
                    <a:lstStyle/>
                    <a:p>
                      <a:pPr algn="l">
                        <a:lnSpc>
                          <a:spcPct val="107000"/>
                        </a:lnSpc>
                        <a:spcAft>
                          <a:spcPts val="800"/>
                        </a:spcAft>
                      </a:pPr>
                      <a:r>
                        <a:rPr lang="es-CL" sz="1100">
                          <a:effectLst/>
                        </a:rPr>
                        <a:t>Data Modeler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Modelador de Datos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dirty="0">
                          <a:effectLst/>
                        </a:rPr>
                        <a:t>Oracle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N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Permite diseñar y modelar los procesos.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3.0.0.665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r>
              <a:tr h="423545">
                <a:tc>
                  <a:txBody>
                    <a:bodyPr/>
                    <a:lstStyle/>
                    <a:p>
                      <a:pPr algn="l">
                        <a:lnSpc>
                          <a:spcPct val="107000"/>
                        </a:lnSpc>
                        <a:spcAft>
                          <a:spcPts val="800"/>
                        </a:spcAft>
                      </a:pPr>
                      <a:r>
                        <a:rPr lang="es-CL" sz="1100">
                          <a:effectLst/>
                        </a:rPr>
                        <a:t>AIX</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Sistema Operativo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Unix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Administra los Tools y aplicativos BI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5.3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r>
              <a:tr h="423545">
                <a:tc>
                  <a:txBody>
                    <a:bodyPr/>
                    <a:lstStyle/>
                    <a:p>
                      <a:pPr algn="l">
                        <a:lnSpc>
                          <a:spcPct val="107000"/>
                        </a:lnSpc>
                        <a:spcAft>
                          <a:spcPts val="800"/>
                        </a:spcAft>
                      </a:pPr>
                      <a:r>
                        <a:rPr lang="es-CL" sz="1100">
                          <a:effectLst/>
                        </a:rPr>
                        <a:t>Oracle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Base de Datos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Oracle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Almacenar los datos del negocio.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11G R2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r>
              <a:tr h="706120">
                <a:tc>
                  <a:txBody>
                    <a:bodyPr/>
                    <a:lstStyle/>
                    <a:p>
                      <a:pPr algn="l">
                        <a:lnSpc>
                          <a:spcPct val="107000"/>
                        </a:lnSpc>
                        <a:spcAft>
                          <a:spcPts val="800"/>
                        </a:spcAft>
                      </a:pPr>
                      <a:r>
                        <a:rPr lang="es-CL" sz="1100">
                          <a:effectLst/>
                        </a:rPr>
                        <a:t>PHP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Lenguaje Programación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dirty="0" err="1">
                          <a:effectLst/>
                        </a:rPr>
                        <a:t>Php</a:t>
                      </a:r>
                      <a:r>
                        <a:rPr lang="es-CL" sz="1100" dirty="0">
                          <a:effectLst/>
                        </a:rPr>
                        <a:t> </a:t>
                      </a:r>
                      <a:r>
                        <a:rPr lang="es-CL" sz="1100" dirty="0" err="1">
                          <a:effectLst/>
                        </a:rPr>
                        <a:t>Group</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N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Construir aplicativos que permiten ingreso de datos.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4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r>
              <a:tr h="1412240">
                <a:tc>
                  <a:txBody>
                    <a:bodyPr/>
                    <a:lstStyle/>
                    <a:p>
                      <a:pPr algn="l">
                        <a:lnSpc>
                          <a:spcPct val="107000"/>
                        </a:lnSpc>
                        <a:spcAft>
                          <a:spcPts val="800"/>
                        </a:spcAft>
                      </a:pPr>
                      <a:r>
                        <a:rPr lang="es-CL" sz="1100">
                          <a:effectLst/>
                        </a:rPr>
                        <a:t>Oracle Warehouse Builder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Integrador de Información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Oracle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a:effectLst/>
                        </a:rPr>
                        <a:t>Permite extraer, transformar y cargar datos. Se usa en el cálculo de los KPI y transporte de información.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c>
                  <a:txBody>
                    <a:bodyPr/>
                    <a:lstStyle/>
                    <a:p>
                      <a:pPr algn="l">
                        <a:lnSpc>
                          <a:spcPct val="107000"/>
                        </a:lnSpc>
                        <a:spcAft>
                          <a:spcPts val="800"/>
                        </a:spcAft>
                      </a:pPr>
                      <a:r>
                        <a:rPr lang="es-CL" sz="1100" dirty="0">
                          <a:effectLst/>
                        </a:rPr>
                        <a:t>11G R2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10" marR="67310" marT="9525" marB="0"/>
                </a:tc>
              </a:tr>
            </a:tbl>
          </a:graphicData>
        </a:graphic>
      </p:graphicFrame>
    </p:spTree>
    <p:extLst>
      <p:ext uri="{BB962C8B-B14F-4D97-AF65-F5344CB8AC3E}">
        <p14:creationId xmlns:p14="http://schemas.microsoft.com/office/powerpoint/2010/main" val="1566885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Solución Propuesta</a:t>
            </a:r>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9" name="Imagen 1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132856"/>
            <a:ext cx="7344816" cy="2160240"/>
          </a:xfrm>
          <a:prstGeom prst="rect">
            <a:avLst/>
          </a:prstGeom>
          <a:noFill/>
          <a:ln>
            <a:noFill/>
          </a:ln>
        </p:spPr>
      </p:pic>
      <p:sp>
        <p:nvSpPr>
          <p:cNvPr id="21" name="12 Cheurón"/>
          <p:cNvSpPr/>
          <p:nvPr/>
        </p:nvSpPr>
        <p:spPr>
          <a:xfrm>
            <a:off x="395536" y="4509120"/>
            <a:ext cx="7992888" cy="499194"/>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2400" dirty="0" smtClean="0"/>
              <a:t>Captura de Información</a:t>
            </a:r>
            <a:endParaRPr lang="es-CL" sz="2400" dirty="0"/>
          </a:p>
        </p:txBody>
      </p:sp>
    </p:spTree>
    <p:extLst>
      <p:ext uri="{BB962C8B-B14F-4D97-AF65-F5344CB8AC3E}">
        <p14:creationId xmlns:p14="http://schemas.microsoft.com/office/powerpoint/2010/main" val="367240036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Solución Propuesta</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7" name="Imagen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492896"/>
            <a:ext cx="7344816" cy="2006324"/>
          </a:xfrm>
          <a:prstGeom prst="rect">
            <a:avLst/>
          </a:prstGeom>
          <a:noFill/>
          <a:ln>
            <a:noFill/>
          </a:ln>
        </p:spPr>
      </p:pic>
      <p:sp>
        <p:nvSpPr>
          <p:cNvPr id="8" name="12 Cheurón"/>
          <p:cNvSpPr/>
          <p:nvPr/>
        </p:nvSpPr>
        <p:spPr>
          <a:xfrm>
            <a:off x="457200" y="4725144"/>
            <a:ext cx="7992888" cy="499194"/>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2400" dirty="0" smtClean="0"/>
              <a:t>Análisis de Información e Integración de Datos</a:t>
            </a:r>
            <a:endParaRPr lang="es-CL" sz="2400" dirty="0"/>
          </a:p>
        </p:txBody>
      </p:sp>
    </p:spTree>
    <p:extLst>
      <p:ext uri="{BB962C8B-B14F-4D97-AF65-F5344CB8AC3E}">
        <p14:creationId xmlns:p14="http://schemas.microsoft.com/office/powerpoint/2010/main" val="294608258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Solución Propuesta</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6" name="Imagen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959356"/>
            <a:ext cx="7272808" cy="2656309"/>
          </a:xfrm>
          <a:prstGeom prst="rect">
            <a:avLst/>
          </a:prstGeom>
          <a:noFill/>
          <a:ln>
            <a:noFill/>
          </a:ln>
        </p:spPr>
      </p:pic>
      <p:sp>
        <p:nvSpPr>
          <p:cNvPr id="7" name="12 Cheurón"/>
          <p:cNvSpPr/>
          <p:nvPr/>
        </p:nvSpPr>
        <p:spPr>
          <a:xfrm>
            <a:off x="457200" y="4725144"/>
            <a:ext cx="7992888" cy="499194"/>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2400" dirty="0" smtClean="0"/>
              <a:t>Aplicación  Web</a:t>
            </a:r>
            <a:endParaRPr lang="es-CL" sz="2400" dirty="0"/>
          </a:p>
        </p:txBody>
      </p:sp>
    </p:spTree>
    <p:extLst>
      <p:ext uri="{BB962C8B-B14F-4D97-AF65-F5344CB8AC3E}">
        <p14:creationId xmlns:p14="http://schemas.microsoft.com/office/powerpoint/2010/main" val="123590070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Enfoque Técnico</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2050" name="Picture 2" descr="Sin título"/>
          <p:cNvPicPr>
            <a:picLocks noChangeAspect="1" noChangeArrowheads="1"/>
          </p:cNvPicPr>
          <p:nvPr/>
        </p:nvPicPr>
        <p:blipFill>
          <a:blip r:embed="rId2" cstate="print"/>
          <a:srcRect/>
          <a:stretch>
            <a:fillRect/>
          </a:stretch>
        </p:blipFill>
        <p:spPr bwMode="auto">
          <a:xfrm>
            <a:off x="1259632" y="1340768"/>
            <a:ext cx="7056784" cy="4235361"/>
          </a:xfrm>
          <a:prstGeom prst="rect">
            <a:avLst/>
          </a:prstGeom>
          <a:noFill/>
          <a:ln w="9525">
            <a:noFill/>
            <a:miter lim="800000"/>
            <a:headEnd/>
            <a:tailEnd/>
          </a:ln>
        </p:spPr>
      </p:pic>
      <p:sp>
        <p:nvSpPr>
          <p:cNvPr id="2" name="Rectángulo 1"/>
          <p:cNvSpPr/>
          <p:nvPr/>
        </p:nvSpPr>
        <p:spPr>
          <a:xfrm>
            <a:off x="3707904" y="3068960"/>
            <a:ext cx="93610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02157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Enfoque Funcional</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 name="Flecha cuádruple 5"/>
          <p:cNvSpPr/>
          <p:nvPr/>
        </p:nvSpPr>
        <p:spPr>
          <a:xfrm>
            <a:off x="2996882" y="1853882"/>
            <a:ext cx="3150235" cy="3150235"/>
          </a:xfrm>
          <a:prstGeom prst="quadArrow">
            <a:avLst>
              <a:gd name="adj1" fmla="val 2000"/>
              <a:gd name="adj2" fmla="val 4000"/>
              <a:gd name="adj3" fmla="val 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7" name="Grupo 6"/>
          <p:cNvGrpSpPr/>
          <p:nvPr/>
        </p:nvGrpSpPr>
        <p:grpSpPr>
          <a:xfrm>
            <a:off x="3201647" y="2058647"/>
            <a:ext cx="1260094" cy="1260094"/>
            <a:chOff x="1329667" y="204765"/>
            <a:chExt cx="1260094" cy="1260094"/>
          </a:xfrm>
        </p:grpSpPr>
        <p:sp>
          <p:nvSpPr>
            <p:cNvPr id="18" name="Rectángulo redondeado 17"/>
            <p:cNvSpPr/>
            <p:nvPr/>
          </p:nvSpPr>
          <p:spPr>
            <a:xfrm>
              <a:off x="1329667" y="204765"/>
              <a:ext cx="1260094" cy="1260094"/>
            </a:xfrm>
            <a:prstGeom prst="roundRect">
              <a:avLst/>
            </a:prstGeom>
          </p:spPr>
          <p:style>
            <a:lnRef idx="2">
              <a:schemeClr val="accent2">
                <a:shade val="50000"/>
              </a:schemeClr>
            </a:lnRef>
            <a:fillRef idx="1">
              <a:schemeClr val="accent2"/>
            </a:fillRef>
            <a:effectRef idx="0">
              <a:schemeClr val="accent2"/>
            </a:effectRef>
            <a:fontRef idx="minor">
              <a:schemeClr val="lt1"/>
            </a:fontRef>
          </p:style>
        </p:sp>
        <p:sp>
          <p:nvSpPr>
            <p:cNvPr id="19" name="Rectángulo 18"/>
            <p:cNvSpPr/>
            <p:nvPr/>
          </p:nvSpPr>
          <p:spPr>
            <a:xfrm>
              <a:off x="1391180" y="26627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Módulo de Extracción de Datos</a:t>
              </a:r>
            </a:p>
          </p:txBody>
        </p:sp>
      </p:grpSp>
      <p:grpSp>
        <p:nvGrpSpPr>
          <p:cNvPr id="9" name="Grupo 8"/>
          <p:cNvGrpSpPr/>
          <p:nvPr/>
        </p:nvGrpSpPr>
        <p:grpSpPr>
          <a:xfrm>
            <a:off x="4682258" y="2058647"/>
            <a:ext cx="1260094" cy="1260094"/>
            <a:chOff x="2810278" y="204765"/>
            <a:chExt cx="1260094" cy="1260094"/>
          </a:xfrm>
        </p:grpSpPr>
        <p:sp>
          <p:nvSpPr>
            <p:cNvPr id="16" name="Rectángulo redondeado 15"/>
            <p:cNvSpPr/>
            <p:nvPr/>
          </p:nvSpPr>
          <p:spPr>
            <a:xfrm>
              <a:off x="2810278" y="204765"/>
              <a:ext cx="1260094" cy="126009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ángulo 16"/>
            <p:cNvSpPr/>
            <p:nvPr/>
          </p:nvSpPr>
          <p:spPr>
            <a:xfrm>
              <a:off x="2871791" y="26627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a:t>Módulo de Gestión de Información</a:t>
              </a:r>
            </a:p>
          </p:txBody>
        </p:sp>
      </p:grpSp>
      <p:grpSp>
        <p:nvGrpSpPr>
          <p:cNvPr id="10" name="Grupo 9"/>
          <p:cNvGrpSpPr/>
          <p:nvPr/>
        </p:nvGrpSpPr>
        <p:grpSpPr>
          <a:xfrm>
            <a:off x="3201647" y="3539257"/>
            <a:ext cx="1260094" cy="1260094"/>
            <a:chOff x="1329667" y="1685375"/>
            <a:chExt cx="1260094" cy="1260094"/>
          </a:xfrm>
        </p:grpSpPr>
        <p:sp>
          <p:nvSpPr>
            <p:cNvPr id="14" name="Rectángulo redondeado 13"/>
            <p:cNvSpPr/>
            <p:nvPr/>
          </p:nvSpPr>
          <p:spPr>
            <a:xfrm>
              <a:off x="1329667" y="1685375"/>
              <a:ext cx="1260094" cy="1260094"/>
            </a:xfrm>
            <a:prstGeom prst="roundRect">
              <a:avLst/>
            </a:prstGeom>
          </p:spPr>
          <p:style>
            <a:lnRef idx="2">
              <a:schemeClr val="accent6">
                <a:shade val="50000"/>
              </a:schemeClr>
            </a:lnRef>
            <a:fillRef idx="1">
              <a:schemeClr val="accent6"/>
            </a:fillRef>
            <a:effectRef idx="0">
              <a:schemeClr val="accent6"/>
            </a:effectRef>
            <a:fontRef idx="minor">
              <a:schemeClr val="lt1"/>
            </a:fontRef>
          </p:style>
        </p:sp>
        <p:sp>
          <p:nvSpPr>
            <p:cNvPr id="15" name="Rectángulo 14"/>
            <p:cNvSpPr/>
            <p:nvPr/>
          </p:nvSpPr>
          <p:spPr>
            <a:xfrm>
              <a:off x="1391180" y="174688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a:t>Módulo de Gestión de Administración de Usuarios</a:t>
              </a:r>
            </a:p>
          </p:txBody>
        </p:sp>
      </p:grpSp>
      <p:grpSp>
        <p:nvGrpSpPr>
          <p:cNvPr id="11" name="Grupo 10"/>
          <p:cNvGrpSpPr/>
          <p:nvPr/>
        </p:nvGrpSpPr>
        <p:grpSpPr>
          <a:xfrm>
            <a:off x="4682258" y="3539257"/>
            <a:ext cx="1260094" cy="1260094"/>
            <a:chOff x="2810278" y="1685375"/>
            <a:chExt cx="1260094" cy="1260094"/>
          </a:xfrm>
        </p:grpSpPr>
        <p:sp>
          <p:nvSpPr>
            <p:cNvPr id="12" name="Rectángulo redondeado 11"/>
            <p:cNvSpPr/>
            <p:nvPr/>
          </p:nvSpPr>
          <p:spPr>
            <a:xfrm>
              <a:off x="2810278" y="1685375"/>
              <a:ext cx="1260094" cy="1260094"/>
            </a:xfrm>
            <a:prstGeom prst="roundRect">
              <a:avLst/>
            </a:prstGeom>
          </p:spPr>
          <p:style>
            <a:lnRef idx="2">
              <a:schemeClr val="accent3">
                <a:shade val="50000"/>
              </a:schemeClr>
            </a:lnRef>
            <a:fillRef idx="1">
              <a:schemeClr val="accent3"/>
            </a:fillRef>
            <a:effectRef idx="0">
              <a:schemeClr val="accent3"/>
            </a:effectRef>
            <a:fontRef idx="minor">
              <a:schemeClr val="lt1"/>
            </a:fontRef>
          </p:style>
        </p:sp>
        <p:sp>
          <p:nvSpPr>
            <p:cNvPr id="13" name="Rectángulo 12"/>
            <p:cNvSpPr/>
            <p:nvPr/>
          </p:nvSpPr>
          <p:spPr>
            <a:xfrm>
              <a:off x="2871791" y="174688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a:t>Módulo de Gestión de Reportes</a:t>
              </a:r>
            </a:p>
          </p:txBody>
        </p:sp>
      </p:grpSp>
      <p:grpSp>
        <p:nvGrpSpPr>
          <p:cNvPr id="20" name="Grupo 19"/>
          <p:cNvGrpSpPr/>
          <p:nvPr/>
        </p:nvGrpSpPr>
        <p:grpSpPr>
          <a:xfrm>
            <a:off x="179512" y="2058647"/>
            <a:ext cx="2904942" cy="1260094"/>
            <a:chOff x="1329667" y="204765"/>
            <a:chExt cx="1260094" cy="1260094"/>
          </a:xfrm>
        </p:grpSpPr>
        <p:sp>
          <p:nvSpPr>
            <p:cNvPr id="21" name="Rectángulo redondeado 20"/>
            <p:cNvSpPr/>
            <p:nvPr/>
          </p:nvSpPr>
          <p:spPr>
            <a:xfrm>
              <a:off x="1329667" y="204765"/>
              <a:ext cx="1260094" cy="1260094"/>
            </a:xfrm>
            <a:prstGeom prst="roundRect">
              <a:avLst/>
            </a:prstGeom>
          </p:spPr>
          <p:style>
            <a:lnRef idx="2">
              <a:schemeClr val="accent2">
                <a:shade val="50000"/>
              </a:schemeClr>
            </a:lnRef>
            <a:fillRef idx="1">
              <a:schemeClr val="accent2"/>
            </a:fillRef>
            <a:effectRef idx="0">
              <a:schemeClr val="accent2"/>
            </a:effectRef>
            <a:fontRef idx="minor">
              <a:schemeClr val="lt1"/>
            </a:fontRef>
          </p:style>
        </p:sp>
        <p:sp>
          <p:nvSpPr>
            <p:cNvPr id="22" name="Rectángulo 21"/>
            <p:cNvSpPr/>
            <p:nvPr/>
          </p:nvSpPr>
          <p:spPr>
            <a:xfrm>
              <a:off x="1391180" y="26627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050" kern="1200" dirty="0" smtClean="0"/>
                <a:t>Aplicación de técnicas ETL para: </a:t>
              </a:r>
            </a:p>
            <a:p>
              <a:pPr lvl="0" defTabSz="577850">
                <a:lnSpc>
                  <a:spcPct val="90000"/>
                </a:lnSpc>
                <a:spcBef>
                  <a:spcPct val="0"/>
                </a:spcBef>
                <a:spcAft>
                  <a:spcPct val="35000"/>
                </a:spcAft>
                <a:buFont typeface="Arial" pitchFamily="34" charset="0"/>
                <a:buChar char="•"/>
              </a:pPr>
              <a:r>
                <a:rPr lang="es-ES" sz="1050" dirty="0" smtClean="0"/>
                <a:t>Extracción de Información</a:t>
              </a:r>
            </a:p>
            <a:p>
              <a:pPr lvl="0" defTabSz="577850">
                <a:lnSpc>
                  <a:spcPct val="90000"/>
                </a:lnSpc>
                <a:spcBef>
                  <a:spcPct val="0"/>
                </a:spcBef>
                <a:spcAft>
                  <a:spcPct val="35000"/>
                </a:spcAft>
                <a:buFont typeface="Arial" pitchFamily="34" charset="0"/>
                <a:buChar char="•"/>
              </a:pPr>
              <a:r>
                <a:rPr lang="es-ES" sz="1050" kern="1200" dirty="0" smtClean="0"/>
                <a:t>Lectura de Información</a:t>
              </a:r>
              <a:endParaRPr lang="es-ES" sz="1050" kern="1200" dirty="0"/>
            </a:p>
          </p:txBody>
        </p:sp>
      </p:grpSp>
      <p:grpSp>
        <p:nvGrpSpPr>
          <p:cNvPr id="23" name="Grupo 22"/>
          <p:cNvGrpSpPr/>
          <p:nvPr/>
        </p:nvGrpSpPr>
        <p:grpSpPr>
          <a:xfrm>
            <a:off x="179512" y="3539258"/>
            <a:ext cx="2904942" cy="1260094"/>
            <a:chOff x="1329667" y="1685375"/>
            <a:chExt cx="1260094" cy="1260094"/>
          </a:xfrm>
        </p:grpSpPr>
        <p:sp>
          <p:nvSpPr>
            <p:cNvPr id="24" name="Rectángulo redondeado 23"/>
            <p:cNvSpPr/>
            <p:nvPr/>
          </p:nvSpPr>
          <p:spPr>
            <a:xfrm>
              <a:off x="1329667" y="1685375"/>
              <a:ext cx="1260094" cy="1260094"/>
            </a:xfrm>
            <a:prstGeom prst="roundRect">
              <a:avLst/>
            </a:prstGeom>
          </p:spPr>
          <p:style>
            <a:lnRef idx="2">
              <a:schemeClr val="accent6">
                <a:shade val="50000"/>
              </a:schemeClr>
            </a:lnRef>
            <a:fillRef idx="1">
              <a:schemeClr val="accent6"/>
            </a:fillRef>
            <a:effectRef idx="0">
              <a:schemeClr val="accent6"/>
            </a:effectRef>
            <a:fontRef idx="minor">
              <a:schemeClr val="lt1"/>
            </a:fontRef>
          </p:style>
        </p:sp>
        <p:sp>
          <p:nvSpPr>
            <p:cNvPr id="25" name="Rectángulo 24"/>
            <p:cNvSpPr/>
            <p:nvPr/>
          </p:nvSpPr>
          <p:spPr>
            <a:xfrm>
              <a:off x="1391180" y="174688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050" dirty="0" smtClean="0"/>
                <a:t>Administración de:</a:t>
              </a:r>
            </a:p>
            <a:p>
              <a:pPr lvl="0" defTabSz="577850">
                <a:lnSpc>
                  <a:spcPct val="90000"/>
                </a:lnSpc>
                <a:spcBef>
                  <a:spcPct val="0"/>
                </a:spcBef>
                <a:spcAft>
                  <a:spcPct val="35000"/>
                </a:spcAft>
                <a:buFont typeface="Arial" pitchFamily="34" charset="0"/>
                <a:buChar char="•"/>
              </a:pPr>
              <a:r>
                <a:rPr lang="es-ES" sz="1050" dirty="0" smtClean="0"/>
                <a:t>Altas</a:t>
              </a:r>
            </a:p>
            <a:p>
              <a:pPr lvl="0" defTabSz="577850">
                <a:lnSpc>
                  <a:spcPct val="90000"/>
                </a:lnSpc>
                <a:spcBef>
                  <a:spcPct val="0"/>
                </a:spcBef>
                <a:spcAft>
                  <a:spcPct val="35000"/>
                </a:spcAft>
                <a:buFont typeface="Arial" pitchFamily="34" charset="0"/>
                <a:buChar char="•"/>
              </a:pPr>
              <a:r>
                <a:rPr lang="es-ES" sz="1050" kern="1200" dirty="0" smtClean="0"/>
                <a:t>Bajas</a:t>
              </a:r>
            </a:p>
            <a:p>
              <a:pPr lvl="0" defTabSz="577850">
                <a:lnSpc>
                  <a:spcPct val="90000"/>
                </a:lnSpc>
                <a:spcBef>
                  <a:spcPct val="0"/>
                </a:spcBef>
                <a:spcAft>
                  <a:spcPct val="35000"/>
                </a:spcAft>
                <a:buFont typeface="Arial" pitchFamily="34" charset="0"/>
                <a:buChar char="•"/>
              </a:pPr>
              <a:r>
                <a:rPr lang="es-ES" sz="1050" dirty="0" smtClean="0"/>
                <a:t>Modificación</a:t>
              </a:r>
              <a:endParaRPr lang="es-ES" sz="1050" kern="1200" dirty="0"/>
            </a:p>
          </p:txBody>
        </p:sp>
      </p:grpSp>
      <p:grpSp>
        <p:nvGrpSpPr>
          <p:cNvPr id="26" name="Grupo 25"/>
          <p:cNvGrpSpPr/>
          <p:nvPr/>
        </p:nvGrpSpPr>
        <p:grpSpPr>
          <a:xfrm>
            <a:off x="6147117" y="3539257"/>
            <a:ext cx="2817370" cy="1260094"/>
            <a:chOff x="2810278" y="1685375"/>
            <a:chExt cx="1260094" cy="1260094"/>
          </a:xfrm>
        </p:grpSpPr>
        <p:sp>
          <p:nvSpPr>
            <p:cNvPr id="27" name="Rectángulo redondeado 26"/>
            <p:cNvSpPr/>
            <p:nvPr/>
          </p:nvSpPr>
          <p:spPr>
            <a:xfrm>
              <a:off x="2810278" y="1685375"/>
              <a:ext cx="1260094" cy="1260094"/>
            </a:xfrm>
            <a:prstGeom prst="roundRect">
              <a:avLst/>
            </a:prstGeom>
          </p:spPr>
          <p:style>
            <a:lnRef idx="2">
              <a:schemeClr val="accent3">
                <a:shade val="50000"/>
              </a:schemeClr>
            </a:lnRef>
            <a:fillRef idx="1">
              <a:schemeClr val="accent3"/>
            </a:fillRef>
            <a:effectRef idx="0">
              <a:schemeClr val="accent3"/>
            </a:effectRef>
            <a:fontRef idx="minor">
              <a:schemeClr val="lt1"/>
            </a:fontRef>
          </p:style>
        </p:sp>
        <p:sp>
          <p:nvSpPr>
            <p:cNvPr id="28" name="Rectángulo 27"/>
            <p:cNvSpPr/>
            <p:nvPr/>
          </p:nvSpPr>
          <p:spPr>
            <a:xfrm>
              <a:off x="2871791" y="174688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050" dirty="0" smtClean="0"/>
                <a:t>Generación de Reportes según criterios de:</a:t>
              </a:r>
            </a:p>
            <a:p>
              <a:pPr lvl="0" algn="ctr" defTabSz="577850">
                <a:lnSpc>
                  <a:spcPct val="90000"/>
                </a:lnSpc>
                <a:spcBef>
                  <a:spcPct val="0"/>
                </a:spcBef>
                <a:spcAft>
                  <a:spcPct val="35000"/>
                </a:spcAft>
                <a:buFont typeface="Arial" pitchFamily="34" charset="0"/>
                <a:buChar char="•"/>
              </a:pPr>
              <a:r>
                <a:rPr lang="es-ES" sz="1050" dirty="0" smtClean="0"/>
                <a:t>Rango de Edad</a:t>
              </a:r>
            </a:p>
            <a:p>
              <a:pPr lvl="0" algn="ctr" defTabSz="577850">
                <a:lnSpc>
                  <a:spcPct val="90000"/>
                </a:lnSpc>
                <a:spcBef>
                  <a:spcPct val="0"/>
                </a:spcBef>
                <a:spcAft>
                  <a:spcPct val="35000"/>
                </a:spcAft>
                <a:buFont typeface="Arial" pitchFamily="34" charset="0"/>
                <a:buChar char="•"/>
              </a:pPr>
              <a:r>
                <a:rPr lang="es-ES" sz="1050" dirty="0" smtClean="0"/>
                <a:t>Sector Demográfico</a:t>
              </a:r>
            </a:p>
            <a:p>
              <a:pPr lvl="0" algn="ctr" defTabSz="577850">
                <a:lnSpc>
                  <a:spcPct val="90000"/>
                </a:lnSpc>
                <a:spcBef>
                  <a:spcPct val="0"/>
                </a:spcBef>
                <a:spcAft>
                  <a:spcPct val="35000"/>
                </a:spcAft>
                <a:buFont typeface="Arial" pitchFamily="34" charset="0"/>
                <a:buChar char="•"/>
              </a:pPr>
              <a:r>
                <a:rPr lang="es-ES" sz="1050" dirty="0" smtClean="0"/>
                <a:t>Cantidades de Consumo</a:t>
              </a:r>
            </a:p>
            <a:p>
              <a:pPr lvl="0" algn="ctr" defTabSz="577850">
                <a:lnSpc>
                  <a:spcPct val="90000"/>
                </a:lnSpc>
                <a:spcBef>
                  <a:spcPct val="0"/>
                </a:spcBef>
                <a:spcAft>
                  <a:spcPct val="35000"/>
                </a:spcAft>
                <a:buFont typeface="Arial" pitchFamily="34" charset="0"/>
                <a:buChar char="•"/>
              </a:pPr>
              <a:r>
                <a:rPr lang="es-ES" sz="1050" dirty="0" smtClean="0"/>
                <a:t>Etc.</a:t>
              </a:r>
            </a:p>
            <a:p>
              <a:pPr lvl="0" algn="ctr" defTabSz="577850">
                <a:lnSpc>
                  <a:spcPct val="90000"/>
                </a:lnSpc>
                <a:spcBef>
                  <a:spcPct val="0"/>
                </a:spcBef>
                <a:spcAft>
                  <a:spcPct val="35000"/>
                </a:spcAft>
              </a:pPr>
              <a:endParaRPr lang="es-ES" sz="1300" kern="1200" dirty="0"/>
            </a:p>
          </p:txBody>
        </p:sp>
      </p:grpSp>
      <p:grpSp>
        <p:nvGrpSpPr>
          <p:cNvPr id="29" name="Grupo 28"/>
          <p:cNvGrpSpPr/>
          <p:nvPr/>
        </p:nvGrpSpPr>
        <p:grpSpPr>
          <a:xfrm>
            <a:off x="6147117" y="2066523"/>
            <a:ext cx="2817370" cy="1260094"/>
            <a:chOff x="2810278" y="204765"/>
            <a:chExt cx="1260094" cy="1260094"/>
          </a:xfrm>
        </p:grpSpPr>
        <p:sp>
          <p:nvSpPr>
            <p:cNvPr id="30" name="Rectángulo redondeado 29"/>
            <p:cNvSpPr/>
            <p:nvPr/>
          </p:nvSpPr>
          <p:spPr>
            <a:xfrm>
              <a:off x="2810278" y="204765"/>
              <a:ext cx="1260094" cy="126009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ángulo 30"/>
            <p:cNvSpPr/>
            <p:nvPr/>
          </p:nvSpPr>
          <p:spPr>
            <a:xfrm>
              <a:off x="2871791" y="266278"/>
              <a:ext cx="1137068" cy="1137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Aft>
                  <a:spcPct val="35000"/>
                </a:spcAft>
              </a:pPr>
              <a:r>
                <a:rPr lang="es-ES" sz="1050" dirty="0" smtClean="0"/>
                <a:t>Aplicación de técnicas ETL para:</a:t>
              </a:r>
            </a:p>
            <a:p>
              <a:pPr lvl="0" defTabSz="577850">
                <a:lnSpc>
                  <a:spcPct val="90000"/>
                </a:lnSpc>
                <a:spcAft>
                  <a:spcPct val="35000"/>
                </a:spcAft>
                <a:buFont typeface="Arial" pitchFamily="34" charset="0"/>
                <a:buChar char="•"/>
              </a:pPr>
              <a:r>
                <a:rPr lang="es-ES" sz="1050" kern="1200" dirty="0" smtClean="0"/>
                <a:t>Manipulación de Datos</a:t>
              </a:r>
            </a:p>
            <a:p>
              <a:pPr lvl="0" defTabSz="577850">
                <a:lnSpc>
                  <a:spcPct val="90000"/>
                </a:lnSpc>
                <a:spcAft>
                  <a:spcPct val="35000"/>
                </a:spcAft>
                <a:buFont typeface="Arial" pitchFamily="34" charset="0"/>
                <a:buChar char="•"/>
              </a:pPr>
              <a:r>
                <a:rPr lang="es-ES" sz="1050" dirty="0" smtClean="0"/>
                <a:t>Transformación de Datos</a:t>
              </a:r>
              <a:endParaRPr lang="es-ES" sz="1050" kern="1200" dirty="0"/>
            </a:p>
          </p:txBody>
        </p:sp>
      </p:grpSp>
    </p:spTree>
    <p:extLst>
      <p:ext uri="{BB962C8B-B14F-4D97-AF65-F5344CB8AC3E}">
        <p14:creationId xmlns:p14="http://schemas.microsoft.com/office/powerpoint/2010/main" val="143646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Modelos de Desarrollo</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1" name="Imagen 10"/>
          <p:cNvPicPr/>
          <p:nvPr/>
        </p:nvPicPr>
        <p:blipFill>
          <a:blip r:embed="rId2" cstate="print"/>
          <a:srcRect/>
          <a:stretch>
            <a:fillRect/>
          </a:stretch>
        </p:blipFill>
        <p:spPr bwMode="auto">
          <a:xfrm>
            <a:off x="971600" y="2276872"/>
            <a:ext cx="3240360" cy="2736304"/>
          </a:xfrm>
          <a:prstGeom prst="rect">
            <a:avLst/>
          </a:prstGeom>
          <a:noFill/>
          <a:ln w="9525">
            <a:noFill/>
            <a:miter lim="800000"/>
            <a:headEnd/>
            <a:tailEnd/>
          </a:ln>
        </p:spPr>
      </p:pic>
      <p:sp>
        <p:nvSpPr>
          <p:cNvPr id="10" name="9 Rectángulo"/>
          <p:cNvSpPr/>
          <p:nvPr/>
        </p:nvSpPr>
        <p:spPr>
          <a:xfrm>
            <a:off x="683568" y="1340768"/>
            <a:ext cx="3816424"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L" dirty="0" smtClean="0">
                <a:solidFill>
                  <a:schemeClr val="bg1"/>
                </a:solidFill>
              </a:rPr>
              <a:t>Etapa I (Desarrollo BI)</a:t>
            </a:r>
            <a:endParaRPr lang="es-CL" dirty="0">
              <a:solidFill>
                <a:schemeClr val="bg1"/>
              </a:solidFill>
            </a:endParaRPr>
          </a:p>
        </p:txBody>
      </p:sp>
      <p:sp>
        <p:nvSpPr>
          <p:cNvPr id="12" name="11 Rectángulo"/>
          <p:cNvSpPr/>
          <p:nvPr/>
        </p:nvSpPr>
        <p:spPr>
          <a:xfrm>
            <a:off x="4644008" y="1340768"/>
            <a:ext cx="3816424"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L" dirty="0" smtClean="0">
                <a:solidFill>
                  <a:schemeClr val="bg1"/>
                </a:solidFill>
              </a:rPr>
              <a:t>Etapa II (Desarrollo WEB)</a:t>
            </a:r>
            <a:endParaRPr lang="es-CL" dirty="0">
              <a:solidFill>
                <a:schemeClr val="bg1"/>
              </a:solidFill>
            </a:endParaRPr>
          </a:p>
        </p:txBody>
      </p:sp>
      <p:sp>
        <p:nvSpPr>
          <p:cNvPr id="13" name="12 Rectángulo"/>
          <p:cNvSpPr/>
          <p:nvPr/>
        </p:nvSpPr>
        <p:spPr>
          <a:xfrm>
            <a:off x="683568" y="2060848"/>
            <a:ext cx="3816424" cy="367240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14" name="13 Rectángulo"/>
          <p:cNvSpPr/>
          <p:nvPr/>
        </p:nvSpPr>
        <p:spPr>
          <a:xfrm>
            <a:off x="4644008" y="2060848"/>
            <a:ext cx="3816424" cy="367240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pic>
        <p:nvPicPr>
          <p:cNvPr id="15" name="Imagen 2"/>
          <p:cNvPicPr>
            <a:picLocks noChangeAspect="1" noChangeArrowheads="1"/>
          </p:cNvPicPr>
          <p:nvPr/>
        </p:nvPicPr>
        <p:blipFill>
          <a:blip r:embed="rId3" cstate="print"/>
          <a:srcRect/>
          <a:stretch>
            <a:fillRect/>
          </a:stretch>
        </p:blipFill>
        <p:spPr bwMode="auto">
          <a:xfrm>
            <a:off x="4716016" y="2564904"/>
            <a:ext cx="3672408" cy="2520280"/>
          </a:xfrm>
          <a:prstGeom prst="rect">
            <a:avLst/>
          </a:prstGeom>
          <a:noFill/>
          <a:ln w="9525">
            <a:noFill/>
            <a:miter lim="800000"/>
            <a:headEnd/>
            <a:tailEnd/>
          </a:ln>
        </p:spPr>
      </p:pic>
    </p:spTree>
    <p:extLst>
      <p:ext uri="{BB962C8B-B14F-4D97-AF65-F5344CB8AC3E}">
        <p14:creationId xmlns:p14="http://schemas.microsoft.com/office/powerpoint/2010/main" val="33123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p:txBody>
          <a:bodyPr/>
          <a:lstStyle/>
          <a:p>
            <a:pPr algn="l"/>
            <a:r>
              <a:rPr lang="es-CL" altLang="es-CL" dirty="0" smtClean="0"/>
              <a:t>Agenda</a:t>
            </a:r>
            <a:endParaRPr lang="en-US" altLang="es-CL" dirty="0" smtClean="0"/>
          </a:p>
        </p:txBody>
      </p:sp>
      <p:sp>
        <p:nvSpPr>
          <p:cNvPr id="3075" name="2 Marcador de contenido"/>
          <p:cNvSpPr>
            <a:spLocks noGrp="1"/>
          </p:cNvSpPr>
          <p:nvPr>
            <p:ph idx="1"/>
          </p:nvPr>
        </p:nvSpPr>
        <p:spPr>
          <a:xfrm>
            <a:off x="457200" y="1600200"/>
            <a:ext cx="3250704" cy="4525963"/>
          </a:xfrm>
        </p:spPr>
        <p:txBody>
          <a:bodyPr/>
          <a:lstStyle/>
          <a:p>
            <a:r>
              <a:rPr lang="es-CL" altLang="es-CL" sz="2000" dirty="0" smtClean="0"/>
              <a:t>Descripción del Cliente</a:t>
            </a:r>
          </a:p>
          <a:p>
            <a:r>
              <a:rPr lang="es-CL" altLang="es-CL" sz="2000" dirty="0" smtClean="0"/>
              <a:t>Situación Actual</a:t>
            </a:r>
          </a:p>
          <a:p>
            <a:r>
              <a:rPr lang="es-CL" altLang="es-CL" sz="2000" dirty="0" smtClean="0"/>
              <a:t>Problemática</a:t>
            </a:r>
          </a:p>
          <a:p>
            <a:r>
              <a:rPr lang="es-CL" altLang="es-CL" sz="2000" dirty="0" smtClean="0"/>
              <a:t>Objetivos Generales y Específicos</a:t>
            </a:r>
          </a:p>
          <a:p>
            <a:r>
              <a:rPr lang="es-CL" altLang="es-CL" sz="2000" dirty="0" smtClean="0"/>
              <a:t>Alcance</a:t>
            </a:r>
          </a:p>
          <a:p>
            <a:r>
              <a:rPr lang="es-CL" altLang="es-CL" sz="2000" dirty="0" smtClean="0"/>
              <a:t>Supuestos y Limitaciones del Alcance</a:t>
            </a:r>
          </a:p>
          <a:p>
            <a:r>
              <a:rPr lang="es-CL" altLang="es-CL" sz="2000" dirty="0" smtClean="0"/>
              <a:t>Solución Propuesta</a:t>
            </a:r>
          </a:p>
          <a:p>
            <a:r>
              <a:rPr lang="es-CL" altLang="es-CL" sz="2000" dirty="0" smtClean="0"/>
              <a:t>Enfoque Técnico</a:t>
            </a:r>
          </a:p>
          <a:p>
            <a:r>
              <a:rPr lang="es-CL" altLang="es-CL" sz="2000" dirty="0" smtClean="0"/>
              <a:t>Enfoque Funcional</a:t>
            </a:r>
          </a:p>
          <a:p>
            <a:endParaRPr lang="es-CL" altLang="es-CL" dirty="0" smtClean="0"/>
          </a:p>
          <a:p>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 name="2 Marcador de contenido"/>
          <p:cNvSpPr txBox="1">
            <a:spLocks/>
          </p:cNvSpPr>
          <p:nvPr/>
        </p:nvSpPr>
        <p:spPr bwMode="auto">
          <a:xfrm>
            <a:off x="3923928" y="1628800"/>
            <a:ext cx="325070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s-CL" altLang="es-CL" sz="2000" b="0" i="0" u="none" strike="noStrike" kern="1200" cap="none" spc="0" normalizeH="0" baseline="0" noProof="0" dirty="0" smtClean="0">
                <a:ln>
                  <a:noFill/>
                </a:ln>
                <a:solidFill>
                  <a:schemeClr val="tx1"/>
                </a:solidFill>
                <a:effectLst/>
                <a:uLnTx/>
                <a:uFillTx/>
                <a:latin typeface="+mn-lt"/>
                <a:ea typeface="+mn-ea"/>
                <a:cs typeface="+mn-cs"/>
              </a:rPr>
              <a:t>Enfoque Funcional</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s-CL" altLang="es-CL" sz="2000" b="0" i="0" u="none" strike="noStrike" kern="1200" cap="none" spc="0" normalizeH="0" baseline="0" noProof="0" dirty="0" smtClean="0">
                <a:ln>
                  <a:noFill/>
                </a:ln>
                <a:solidFill>
                  <a:schemeClr val="tx1"/>
                </a:solidFill>
                <a:effectLst/>
                <a:uLnTx/>
                <a:uFillTx/>
                <a:latin typeface="+mn-lt"/>
                <a:ea typeface="+mn-ea"/>
                <a:cs typeface="+mn-cs"/>
              </a:rPr>
              <a:t>Modelos de Desarrollo</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s-CL" altLang="es-CL" sz="2000" b="0" i="0" u="none" strike="noStrike" kern="1200" cap="none" spc="0" normalizeH="0" baseline="0" noProof="0" dirty="0" smtClean="0">
                <a:ln>
                  <a:noFill/>
                </a:ln>
                <a:solidFill>
                  <a:schemeClr val="tx1"/>
                </a:solidFill>
                <a:effectLst/>
                <a:uLnTx/>
                <a:uFillTx/>
                <a:latin typeface="+mn-lt"/>
                <a:ea typeface="+mn-ea"/>
                <a:cs typeface="+mn-cs"/>
              </a:rPr>
              <a:t>Metodología de Gestión de Proyecto</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s-CL" altLang="es-CL" sz="2000" b="0" i="0" u="none" strike="noStrike" kern="1200" cap="none" spc="0" normalizeH="0" baseline="0" noProof="0" dirty="0" smtClean="0">
                <a:ln>
                  <a:noFill/>
                </a:ln>
                <a:solidFill>
                  <a:schemeClr val="tx1"/>
                </a:solidFill>
                <a:effectLst/>
                <a:uLnTx/>
                <a:uFillTx/>
                <a:latin typeface="+mn-lt"/>
                <a:ea typeface="+mn-ea"/>
                <a:cs typeface="+mn-cs"/>
              </a:rPr>
              <a:t>Organigrama</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s-CL" altLang="es-CL" sz="2000" b="0" i="0" u="none" strike="noStrike" kern="1200" cap="none" spc="0" normalizeH="0" baseline="0" noProof="0" dirty="0" smtClean="0">
                <a:ln>
                  <a:noFill/>
                </a:ln>
                <a:solidFill>
                  <a:schemeClr val="tx1"/>
                </a:solidFill>
                <a:effectLst/>
                <a:uLnTx/>
                <a:uFillTx/>
                <a:latin typeface="+mn-lt"/>
                <a:ea typeface="+mn-ea"/>
                <a:cs typeface="+mn-cs"/>
              </a:rPr>
              <a:t>Cronograma</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altLang="es-CL" sz="2000" b="0" i="0" u="none" strike="noStrike" kern="1200" cap="none" spc="0" normalizeH="0" baseline="0" noProof="0" dirty="0" smtClean="0">
                <a:ln>
                  <a:noFill/>
                </a:ln>
                <a:solidFill>
                  <a:schemeClr val="tx1"/>
                </a:solidFill>
                <a:effectLst/>
                <a:uLnTx/>
                <a:uFillTx/>
                <a:latin typeface="+mn-lt"/>
                <a:ea typeface="+mn-ea"/>
                <a:cs typeface="+mn-cs"/>
              </a:rPr>
              <a:t>Análisis Económico</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altLang="es-CL" sz="2000" b="0" i="0" u="none" strike="noStrike" kern="1200" cap="none" spc="0" normalizeH="0" baseline="0" noProof="0" dirty="0" smtClean="0">
                <a:ln>
                  <a:noFill/>
                </a:ln>
                <a:solidFill>
                  <a:schemeClr val="tx1"/>
                </a:solidFill>
                <a:effectLst/>
                <a:uLnTx/>
                <a:uFillTx/>
                <a:latin typeface="+mn-lt"/>
                <a:ea typeface="+mn-ea"/>
                <a:cs typeface="+mn-cs"/>
              </a:rPr>
              <a:t>Factores Críticos de Éxito</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altLang="es-CL" sz="2000" b="0" i="0" u="none" strike="noStrike" kern="1200" cap="none" spc="0" normalizeH="0" baseline="0" noProof="0" dirty="0" smtClean="0">
                <a:ln>
                  <a:noFill/>
                </a:ln>
                <a:solidFill>
                  <a:schemeClr val="tx1"/>
                </a:solidFill>
                <a:effectLst/>
                <a:uLnTx/>
                <a:uFillTx/>
                <a:latin typeface="+mn-lt"/>
                <a:ea typeface="+mn-ea"/>
                <a:cs typeface="+mn-cs"/>
              </a:rPr>
              <a:t>Requerimientos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s-CL" altLang="es-CL" sz="4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altLang="es-CL" sz="4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Metodología</a:t>
            </a:r>
            <a:r>
              <a:rPr lang="en-US" altLang="es-CL" dirty="0" smtClean="0"/>
              <a:t> de </a:t>
            </a:r>
            <a:r>
              <a:rPr lang="es-CL" altLang="es-CL" dirty="0" smtClean="0"/>
              <a:t>Gestión</a:t>
            </a:r>
          </a:p>
        </p:txBody>
      </p:sp>
      <p:cxnSp>
        <p:nvCxnSpPr>
          <p:cNvPr id="5"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026" name="Picture 2" descr="http://pmo.preinversion.gob.ec/wp-content/themes/intrepidity/images/pm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7883" y="1273065"/>
            <a:ext cx="2688233" cy="9836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a 7"/>
          <p:cNvGraphicFramePr/>
          <p:nvPr>
            <p:extLst>
              <p:ext uri="{D42A27DB-BD31-4B8C-83A1-F6EECF244321}">
                <p14:modId xmlns:p14="http://schemas.microsoft.com/office/powerpoint/2010/main" val="3508397864"/>
              </p:ext>
            </p:extLst>
          </p:nvPr>
        </p:nvGraphicFramePr>
        <p:xfrm>
          <a:off x="4644008" y="2564904"/>
          <a:ext cx="3248025" cy="2876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n 8"/>
          <p:cNvPicPr/>
          <p:nvPr/>
        </p:nvPicPr>
        <p:blipFill>
          <a:blip r:embed="rId8" cstate="print"/>
          <a:srcRect/>
          <a:stretch>
            <a:fillRect/>
          </a:stretch>
        </p:blipFill>
        <p:spPr bwMode="auto">
          <a:xfrm>
            <a:off x="1547664" y="2996952"/>
            <a:ext cx="2466975" cy="1962150"/>
          </a:xfrm>
          <a:prstGeom prst="rect">
            <a:avLst/>
          </a:prstGeom>
          <a:noFill/>
          <a:ln w="9525">
            <a:noFill/>
            <a:miter lim="800000"/>
            <a:headEnd/>
            <a:tailEnd/>
          </a:ln>
        </p:spPr>
      </p:pic>
    </p:spTree>
    <p:extLst>
      <p:ext uri="{BB962C8B-B14F-4D97-AF65-F5344CB8AC3E}">
        <p14:creationId xmlns:p14="http://schemas.microsoft.com/office/powerpoint/2010/main" val="674021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Integración entre Modelos y Metodología</a:t>
            </a:r>
            <a:endParaRPr lang="es-CL" dirty="0"/>
          </a:p>
        </p:txBody>
      </p:sp>
      <p:cxnSp>
        <p:nvCxnSpPr>
          <p:cNvPr id="4" name="3 Conector recto"/>
          <p:cNvCxnSpPr/>
          <p:nvPr/>
        </p:nvCxnSpPr>
        <p:spPr>
          <a:xfrm>
            <a:off x="611560" y="1556792"/>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5" name="4 Diagrama"/>
          <p:cNvGraphicFramePr/>
          <p:nvPr/>
        </p:nvGraphicFramePr>
        <p:xfrm>
          <a:off x="1331640" y="1988840"/>
          <a:ext cx="6624736" cy="151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Diagrama"/>
          <p:cNvGraphicFramePr/>
          <p:nvPr/>
        </p:nvGraphicFramePr>
        <p:xfrm>
          <a:off x="1187624" y="3645024"/>
          <a:ext cx="6768752" cy="864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8" name="7 Grupo"/>
          <p:cNvGrpSpPr/>
          <p:nvPr/>
        </p:nvGrpSpPr>
        <p:grpSpPr>
          <a:xfrm>
            <a:off x="1259632" y="4869160"/>
            <a:ext cx="1440160" cy="576064"/>
            <a:chOff x="5148" y="169942"/>
            <a:chExt cx="1304282" cy="524211"/>
          </a:xfrm>
        </p:grpSpPr>
        <p:sp>
          <p:nvSpPr>
            <p:cNvPr id="9" name="8 Rectángulo redondeado"/>
            <p:cNvSpPr/>
            <p:nvPr/>
          </p:nvSpPr>
          <p:spPr>
            <a:xfrm>
              <a:off x="5148" y="169942"/>
              <a:ext cx="1304282" cy="524211"/>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10" name="9 Rectángulo"/>
            <p:cNvSpPr/>
            <p:nvPr/>
          </p:nvSpPr>
          <p:spPr>
            <a:xfrm>
              <a:off x="20502" y="185296"/>
              <a:ext cx="1273574" cy="493503"/>
            </a:xfrm>
            <a:prstGeom prst="rect">
              <a:avLst/>
            </a:prstGeom>
          </p:spPr>
          <p:style>
            <a:lnRef idx="1">
              <a:schemeClr val="accent5"/>
            </a:lnRef>
            <a:fillRef idx="3">
              <a:schemeClr val="accent5"/>
            </a:fillRef>
            <a:effectRef idx="2">
              <a:schemeClr val="accent5"/>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dirty="0" smtClean="0"/>
                <a:t>Planificación de Requerimientos</a:t>
              </a:r>
              <a:endParaRPr lang="es-CL" sz="1400" kern="1200" dirty="0" smtClean="0"/>
            </a:p>
          </p:txBody>
        </p:sp>
      </p:grpSp>
      <p:grpSp>
        <p:nvGrpSpPr>
          <p:cNvPr id="11" name="10 Grupo"/>
          <p:cNvGrpSpPr/>
          <p:nvPr/>
        </p:nvGrpSpPr>
        <p:grpSpPr>
          <a:xfrm>
            <a:off x="3131841" y="4869160"/>
            <a:ext cx="2520280" cy="288032"/>
            <a:chOff x="5148" y="169942"/>
            <a:chExt cx="1304282" cy="524211"/>
          </a:xfrm>
        </p:grpSpPr>
        <p:sp>
          <p:nvSpPr>
            <p:cNvPr id="12" name="11 Rectángulo redondeado"/>
            <p:cNvSpPr/>
            <p:nvPr/>
          </p:nvSpPr>
          <p:spPr>
            <a:xfrm>
              <a:off x="5148" y="169942"/>
              <a:ext cx="1304282" cy="524211"/>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13" name="12 Rectángulo"/>
            <p:cNvSpPr/>
            <p:nvPr/>
          </p:nvSpPr>
          <p:spPr>
            <a:xfrm>
              <a:off x="20502" y="185296"/>
              <a:ext cx="1273574" cy="493503"/>
            </a:xfrm>
            <a:prstGeom prst="rect">
              <a:avLst/>
            </a:prstGeom>
          </p:spPr>
          <p:style>
            <a:lnRef idx="1">
              <a:schemeClr val="accent5"/>
            </a:lnRef>
            <a:fillRef idx="3">
              <a:schemeClr val="accent5"/>
            </a:fillRef>
            <a:effectRef idx="2">
              <a:schemeClr val="accent5"/>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Diseño</a:t>
              </a:r>
            </a:p>
          </p:txBody>
        </p:sp>
      </p:grpSp>
      <p:grpSp>
        <p:nvGrpSpPr>
          <p:cNvPr id="14" name="13 Grupo"/>
          <p:cNvGrpSpPr/>
          <p:nvPr/>
        </p:nvGrpSpPr>
        <p:grpSpPr>
          <a:xfrm>
            <a:off x="3131841" y="5229199"/>
            <a:ext cx="2520280" cy="288032"/>
            <a:chOff x="5148" y="169942"/>
            <a:chExt cx="1304282" cy="524211"/>
          </a:xfrm>
        </p:grpSpPr>
        <p:sp>
          <p:nvSpPr>
            <p:cNvPr id="15" name="14 Rectángulo redondeado"/>
            <p:cNvSpPr/>
            <p:nvPr/>
          </p:nvSpPr>
          <p:spPr>
            <a:xfrm>
              <a:off x="5148" y="169942"/>
              <a:ext cx="1304282" cy="524211"/>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16" name="15 Rectángulo"/>
            <p:cNvSpPr/>
            <p:nvPr/>
          </p:nvSpPr>
          <p:spPr>
            <a:xfrm>
              <a:off x="20502" y="185296"/>
              <a:ext cx="1273574" cy="493503"/>
            </a:xfrm>
            <a:prstGeom prst="rect">
              <a:avLst/>
            </a:prstGeom>
          </p:spPr>
          <p:style>
            <a:lnRef idx="1">
              <a:schemeClr val="accent5"/>
            </a:lnRef>
            <a:fillRef idx="3">
              <a:schemeClr val="accent5"/>
            </a:fillRef>
            <a:effectRef idx="2">
              <a:schemeClr val="accent5"/>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dirty="0" smtClean="0"/>
                <a:t>Desarrollo</a:t>
              </a:r>
              <a:endParaRPr lang="es-CL" sz="1400" kern="1200" dirty="0" smtClean="0"/>
            </a:p>
          </p:txBody>
        </p:sp>
      </p:grpSp>
      <p:grpSp>
        <p:nvGrpSpPr>
          <p:cNvPr id="17" name="16 Grupo"/>
          <p:cNvGrpSpPr/>
          <p:nvPr/>
        </p:nvGrpSpPr>
        <p:grpSpPr>
          <a:xfrm>
            <a:off x="6156176" y="4941168"/>
            <a:ext cx="1627412" cy="524211"/>
            <a:chOff x="5148" y="169942"/>
            <a:chExt cx="1304282" cy="524211"/>
          </a:xfrm>
        </p:grpSpPr>
        <p:sp>
          <p:nvSpPr>
            <p:cNvPr id="18" name="17 Rectángulo redondeado"/>
            <p:cNvSpPr/>
            <p:nvPr/>
          </p:nvSpPr>
          <p:spPr>
            <a:xfrm>
              <a:off x="5148" y="169942"/>
              <a:ext cx="1304282" cy="524211"/>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19" name="18 Rectángulo"/>
            <p:cNvSpPr/>
            <p:nvPr/>
          </p:nvSpPr>
          <p:spPr>
            <a:xfrm>
              <a:off x="20502" y="185296"/>
              <a:ext cx="1273574" cy="493503"/>
            </a:xfrm>
            <a:prstGeom prst="rect">
              <a:avLst/>
            </a:prstGeom>
          </p:spPr>
          <p:style>
            <a:lnRef idx="1">
              <a:schemeClr val="accent5"/>
            </a:lnRef>
            <a:fillRef idx="3">
              <a:schemeClr val="accent5"/>
            </a:fillRef>
            <a:effectRef idx="2">
              <a:schemeClr val="accent5"/>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kern="1200" dirty="0" smtClean="0"/>
                <a:t>Implementación</a:t>
              </a:r>
            </a:p>
          </p:txBody>
        </p:sp>
      </p:grpSp>
      <p:grpSp>
        <p:nvGrpSpPr>
          <p:cNvPr id="20" name="19 Grupo"/>
          <p:cNvGrpSpPr/>
          <p:nvPr/>
        </p:nvGrpSpPr>
        <p:grpSpPr>
          <a:xfrm>
            <a:off x="2771800" y="5085184"/>
            <a:ext cx="147095" cy="210854"/>
            <a:chOff x="1356435" y="313420"/>
            <a:chExt cx="182238" cy="210854"/>
          </a:xfrm>
        </p:grpSpPr>
        <p:sp>
          <p:nvSpPr>
            <p:cNvPr id="21" name="20 Flecha derecha"/>
            <p:cNvSpPr/>
            <p:nvPr/>
          </p:nvSpPr>
          <p:spPr>
            <a:xfrm rot="51016">
              <a:off x="1356435" y="313420"/>
              <a:ext cx="182238" cy="21085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Flecha derecha 4"/>
            <p:cNvSpPr/>
            <p:nvPr/>
          </p:nvSpPr>
          <p:spPr>
            <a:xfrm rot="51016">
              <a:off x="1356438" y="355185"/>
              <a:ext cx="127567" cy="1265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L" sz="1400" kern="1200"/>
            </a:p>
          </p:txBody>
        </p:sp>
      </p:grpSp>
      <p:grpSp>
        <p:nvGrpSpPr>
          <p:cNvPr id="23" name="22 Grupo"/>
          <p:cNvGrpSpPr/>
          <p:nvPr/>
        </p:nvGrpSpPr>
        <p:grpSpPr>
          <a:xfrm>
            <a:off x="5940152" y="5085184"/>
            <a:ext cx="147095" cy="210854"/>
            <a:chOff x="1356435" y="313420"/>
            <a:chExt cx="182238" cy="210854"/>
          </a:xfrm>
        </p:grpSpPr>
        <p:sp>
          <p:nvSpPr>
            <p:cNvPr id="24" name="23 Flecha derecha"/>
            <p:cNvSpPr/>
            <p:nvPr/>
          </p:nvSpPr>
          <p:spPr>
            <a:xfrm rot="51016">
              <a:off x="1356435" y="313420"/>
              <a:ext cx="182238" cy="21085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lecha derecha 4"/>
            <p:cNvSpPr/>
            <p:nvPr/>
          </p:nvSpPr>
          <p:spPr>
            <a:xfrm rot="51016">
              <a:off x="1356438" y="355185"/>
              <a:ext cx="127567" cy="1265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L" sz="1400" kern="1200"/>
            </a:p>
          </p:txBody>
        </p:sp>
      </p:grpSp>
      <p:sp>
        <p:nvSpPr>
          <p:cNvPr id="27" name="26 Flecha circular"/>
          <p:cNvSpPr/>
          <p:nvPr/>
        </p:nvSpPr>
        <p:spPr>
          <a:xfrm rot="5400000" flipV="1">
            <a:off x="2881101" y="5047892"/>
            <a:ext cx="360040" cy="290609"/>
          </a:xfrm>
          <a:prstGeom prst="circular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L" sz="1400">
              <a:solidFill>
                <a:schemeClr val="tx1"/>
              </a:solidFill>
            </a:endParaRPr>
          </a:p>
        </p:txBody>
      </p:sp>
      <p:sp>
        <p:nvSpPr>
          <p:cNvPr id="28" name="27 Flecha circular"/>
          <p:cNvSpPr/>
          <p:nvPr/>
        </p:nvSpPr>
        <p:spPr>
          <a:xfrm rot="5400000" flipH="1">
            <a:off x="5545396" y="5047891"/>
            <a:ext cx="360040" cy="290609"/>
          </a:xfrm>
          <a:prstGeom prst="circular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L" sz="1400">
              <a:solidFill>
                <a:schemeClr val="tx1"/>
              </a:solidFill>
            </a:endParaRPr>
          </a:p>
        </p:txBody>
      </p:sp>
      <p:sp>
        <p:nvSpPr>
          <p:cNvPr id="29" name="28 Abrir llave"/>
          <p:cNvSpPr/>
          <p:nvPr/>
        </p:nvSpPr>
        <p:spPr>
          <a:xfrm flipH="1">
            <a:off x="7956376" y="1916832"/>
            <a:ext cx="288032" cy="1584176"/>
          </a:xfrm>
          <a:prstGeom prst="leftBrace">
            <a:avLst>
              <a:gd name="adj1" fmla="val 88105"/>
              <a:gd name="adj2" fmla="val 506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30" name="29 Abrir llave"/>
          <p:cNvSpPr/>
          <p:nvPr/>
        </p:nvSpPr>
        <p:spPr>
          <a:xfrm flipH="1">
            <a:off x="7956376" y="3789040"/>
            <a:ext cx="288032" cy="648072"/>
          </a:xfrm>
          <a:prstGeom prst="leftBrace">
            <a:avLst>
              <a:gd name="adj1" fmla="val 88105"/>
              <a:gd name="adj2" fmla="val 506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31" name="30 Abrir llave"/>
          <p:cNvSpPr/>
          <p:nvPr/>
        </p:nvSpPr>
        <p:spPr>
          <a:xfrm flipH="1">
            <a:off x="7956376" y="4869160"/>
            <a:ext cx="232487" cy="648072"/>
          </a:xfrm>
          <a:prstGeom prst="leftBrace">
            <a:avLst>
              <a:gd name="adj1" fmla="val 88105"/>
              <a:gd name="adj2" fmla="val 506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32" name="31 Rectángulo"/>
          <p:cNvSpPr/>
          <p:nvPr/>
        </p:nvSpPr>
        <p:spPr>
          <a:xfrm>
            <a:off x="107504" y="1772816"/>
            <a:ext cx="8928992" cy="1800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3" name="32 Rectángulo"/>
          <p:cNvSpPr/>
          <p:nvPr/>
        </p:nvSpPr>
        <p:spPr>
          <a:xfrm>
            <a:off x="107504" y="3645024"/>
            <a:ext cx="8928992" cy="194421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4" name="33 CuadroTexto"/>
          <p:cNvSpPr txBox="1"/>
          <p:nvPr/>
        </p:nvSpPr>
        <p:spPr>
          <a:xfrm>
            <a:off x="179512" y="3717032"/>
            <a:ext cx="400110" cy="1800200"/>
          </a:xfrm>
          <a:prstGeom prst="rect">
            <a:avLst/>
          </a:prstGeom>
          <a:noFill/>
        </p:spPr>
        <p:txBody>
          <a:bodyPr vert="vert270" wrap="square" rtlCol="0">
            <a:spAutoFit/>
          </a:bodyPr>
          <a:lstStyle/>
          <a:p>
            <a:r>
              <a:rPr lang="es-CL" sz="1400" dirty="0" smtClean="0">
                <a:latin typeface="+mn-lt"/>
              </a:rPr>
              <a:t>Desarrollo de Software</a:t>
            </a:r>
            <a:endParaRPr lang="es-CL" sz="1400" dirty="0">
              <a:latin typeface="+mn-lt"/>
            </a:endParaRPr>
          </a:p>
        </p:txBody>
      </p:sp>
      <p:sp>
        <p:nvSpPr>
          <p:cNvPr id="35" name="34 CuadroTexto"/>
          <p:cNvSpPr txBox="1"/>
          <p:nvPr/>
        </p:nvSpPr>
        <p:spPr>
          <a:xfrm>
            <a:off x="179512" y="1844824"/>
            <a:ext cx="400110" cy="1656184"/>
          </a:xfrm>
          <a:prstGeom prst="rect">
            <a:avLst/>
          </a:prstGeom>
          <a:noFill/>
        </p:spPr>
        <p:txBody>
          <a:bodyPr vert="vert270" wrap="square" rtlCol="0">
            <a:spAutoFit/>
          </a:bodyPr>
          <a:lstStyle/>
          <a:p>
            <a:r>
              <a:rPr lang="es-CL" sz="1400" dirty="0" smtClean="0">
                <a:latin typeface="+mn-lt"/>
              </a:rPr>
              <a:t>Gestión de Proyecto</a:t>
            </a:r>
            <a:endParaRPr lang="es-CL" sz="1400" dirty="0">
              <a:latin typeface="+mn-lt"/>
            </a:endParaRPr>
          </a:p>
        </p:txBody>
      </p:sp>
      <p:sp>
        <p:nvSpPr>
          <p:cNvPr id="36" name="35 CuadroTexto"/>
          <p:cNvSpPr txBox="1"/>
          <p:nvPr/>
        </p:nvSpPr>
        <p:spPr>
          <a:xfrm>
            <a:off x="8244408" y="3933056"/>
            <a:ext cx="755576" cy="307777"/>
          </a:xfrm>
          <a:prstGeom prst="rect">
            <a:avLst/>
          </a:prstGeom>
          <a:noFill/>
        </p:spPr>
        <p:txBody>
          <a:bodyPr wrap="square" rtlCol="0">
            <a:spAutoFit/>
          </a:bodyPr>
          <a:lstStyle/>
          <a:p>
            <a:r>
              <a:rPr lang="es-CL" sz="1400" dirty="0" smtClean="0">
                <a:latin typeface="+mn-lt"/>
              </a:rPr>
              <a:t>BIDS</a:t>
            </a:r>
            <a:endParaRPr lang="es-CL" sz="1400" dirty="0">
              <a:latin typeface="+mn-lt"/>
            </a:endParaRPr>
          </a:p>
        </p:txBody>
      </p:sp>
      <p:sp>
        <p:nvSpPr>
          <p:cNvPr id="37" name="36 CuadroTexto"/>
          <p:cNvSpPr txBox="1"/>
          <p:nvPr/>
        </p:nvSpPr>
        <p:spPr>
          <a:xfrm>
            <a:off x="8244408" y="5013176"/>
            <a:ext cx="683568" cy="307777"/>
          </a:xfrm>
          <a:prstGeom prst="rect">
            <a:avLst/>
          </a:prstGeom>
          <a:noFill/>
        </p:spPr>
        <p:txBody>
          <a:bodyPr wrap="square" rtlCol="0">
            <a:spAutoFit/>
          </a:bodyPr>
          <a:lstStyle/>
          <a:p>
            <a:r>
              <a:rPr lang="es-CL" sz="1400" dirty="0" smtClean="0">
                <a:latin typeface="+mn-lt"/>
              </a:rPr>
              <a:t>RAD</a:t>
            </a:r>
            <a:endParaRPr lang="es-CL" sz="1400" dirty="0">
              <a:latin typeface="+mn-lt"/>
            </a:endParaRPr>
          </a:p>
        </p:txBody>
      </p:sp>
      <p:sp>
        <p:nvSpPr>
          <p:cNvPr id="38" name="37 CuadroTexto"/>
          <p:cNvSpPr txBox="1"/>
          <p:nvPr/>
        </p:nvSpPr>
        <p:spPr>
          <a:xfrm>
            <a:off x="8244408" y="2564904"/>
            <a:ext cx="899592" cy="307777"/>
          </a:xfrm>
          <a:prstGeom prst="rect">
            <a:avLst/>
          </a:prstGeom>
          <a:noFill/>
        </p:spPr>
        <p:txBody>
          <a:bodyPr wrap="square" rtlCol="0">
            <a:spAutoFit/>
          </a:bodyPr>
          <a:lstStyle/>
          <a:p>
            <a:r>
              <a:rPr lang="es-CL" sz="1400" dirty="0" err="1" smtClean="0">
                <a:latin typeface="+mn-lt"/>
              </a:rPr>
              <a:t>PmBook</a:t>
            </a:r>
            <a:endParaRPr lang="es-CL" sz="1400"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27" grpId="0" animBg="1"/>
      <p:bldP spid="28" grpId="0" animBg="1"/>
      <p:bldP spid="30" grpId="0" animBg="1"/>
      <p:bldP spid="31" grpId="0" animBg="1"/>
      <p:bldP spid="33" grpId="0" animBg="1"/>
      <p:bldP spid="34" grpId="0"/>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8229600" cy="1143000"/>
          </a:xfrm>
        </p:spPr>
        <p:txBody>
          <a:bodyPr/>
          <a:lstStyle/>
          <a:p>
            <a:pPr algn="l"/>
            <a:r>
              <a:rPr lang="es-CL" altLang="es-CL" dirty="0" smtClean="0"/>
              <a:t>Planes de Gestión</a:t>
            </a:r>
          </a:p>
        </p:txBody>
      </p:sp>
      <p:cxnSp>
        <p:nvCxnSpPr>
          <p:cNvPr id="5"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7" name="6 Tabla"/>
          <p:cNvGraphicFramePr>
            <a:graphicFrameLocks noGrp="1"/>
          </p:cNvGraphicFramePr>
          <p:nvPr/>
        </p:nvGraphicFramePr>
        <p:xfrm>
          <a:off x="251520" y="1268760"/>
          <a:ext cx="4038600" cy="1381125"/>
        </p:xfrm>
        <a:graphic>
          <a:graphicData uri="http://schemas.openxmlformats.org/drawingml/2006/table">
            <a:tbl>
              <a:tblPr/>
              <a:tblGrid>
                <a:gridCol w="1346200"/>
                <a:gridCol w="1422400"/>
                <a:gridCol w="1270000"/>
              </a:tblGrid>
              <a:tr h="190500">
                <a:tc gridSpan="3">
                  <a:txBody>
                    <a:bodyPr/>
                    <a:lstStyle/>
                    <a:p>
                      <a:pPr algn="ctr" fontAlgn="ctr"/>
                      <a:r>
                        <a:rPr lang="es-CL" sz="800" b="0" i="0" u="none" strike="noStrike">
                          <a:solidFill>
                            <a:srgbClr val="000000"/>
                          </a:solidFill>
                          <a:latin typeface="Arial"/>
                        </a:rPr>
                        <a:t>Alcance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CL"/>
                    </a:p>
                  </a:txBody>
                  <a:tcPr/>
                </a:tc>
                <a:tc hMerge="1">
                  <a:txBody>
                    <a:bodyPr/>
                    <a:lstStyle/>
                    <a:p>
                      <a:endParaRPr lang="es-CL"/>
                    </a:p>
                  </a:txBody>
                  <a:tcPr/>
                </a:tc>
              </a:tr>
              <a:tr h="190500">
                <a:tc>
                  <a:txBody>
                    <a:bodyPr/>
                    <a:lstStyle/>
                    <a:p>
                      <a:pPr algn="ctr" fontAlgn="ctr"/>
                      <a:r>
                        <a:rPr lang="es-CL" sz="800" b="0" i="0" u="none" strike="noStrike">
                          <a:solidFill>
                            <a:srgbClr val="000000"/>
                          </a:solidFill>
                          <a:latin typeface="Arial"/>
                        </a:rPr>
                        <a:t>Entrada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Herramientas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Salidas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00125">
                <a:tc>
                  <a:txBody>
                    <a:bodyPr/>
                    <a:lstStyle/>
                    <a:p>
                      <a:pPr algn="l" fontAlgn="t"/>
                      <a:r>
                        <a:rPr lang="es-CL" sz="800" b="0" i="0" u="none" strike="noStrike">
                          <a:solidFill>
                            <a:srgbClr val="000000"/>
                          </a:solidFill>
                          <a:latin typeface="Arial"/>
                        </a:rPr>
                        <a:t>Acta de constitución del proyecto.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latin typeface="Arial"/>
                        </a:rPr>
                        <a:t>Entrevistas.</a:t>
                      </a:r>
                      <a:br>
                        <a:rPr lang="es-CL" sz="800" b="0" i="0" u="none" strike="noStrike">
                          <a:solidFill>
                            <a:srgbClr val="000000"/>
                          </a:solidFill>
                          <a:latin typeface="Arial"/>
                        </a:rPr>
                      </a:br>
                      <a:r>
                        <a:rPr lang="es-CL" sz="800" b="0" i="0" u="none" strike="noStrike">
                          <a:solidFill>
                            <a:srgbClr val="000000"/>
                          </a:solidFill>
                          <a:latin typeface="Arial"/>
                        </a:rPr>
                        <a:t>Observaciones.</a:t>
                      </a:r>
                      <a:br>
                        <a:rPr lang="es-CL" sz="800" b="0" i="0" u="none" strike="noStrike">
                          <a:solidFill>
                            <a:srgbClr val="000000"/>
                          </a:solidFill>
                          <a:latin typeface="Arial"/>
                        </a:rPr>
                      </a:br>
                      <a:r>
                        <a:rPr lang="es-CL" sz="800" b="0" i="0" u="none" strike="noStrike">
                          <a:solidFill>
                            <a:srgbClr val="000000"/>
                          </a:solidFill>
                          <a:latin typeface="Arial"/>
                        </a:rPr>
                        <a:t>Identificación de alternativas: *Tormentas de ideas.  *Comparación entre   pares.</a:t>
                      </a:r>
                      <a:br>
                        <a:rPr lang="es-CL" sz="800" b="0" i="0" u="none" strike="noStrike">
                          <a:solidFill>
                            <a:srgbClr val="000000"/>
                          </a:solidFill>
                          <a:latin typeface="Arial"/>
                        </a:rPr>
                      </a:br>
                      <a:r>
                        <a:rPr lang="es-CL" sz="800" b="0" i="0" u="none" strike="noStrike">
                          <a:solidFill>
                            <a:srgbClr val="000000"/>
                          </a:solidFill>
                          <a:latin typeface="Arial"/>
                        </a:rPr>
                        <a:t>Descomposición. </a:t>
                      </a:r>
                      <a:br>
                        <a:rPr lang="es-CL" sz="800" b="0" i="0" u="none" strike="noStrike">
                          <a:solidFill>
                            <a:srgbClr val="000000"/>
                          </a:solidFill>
                          <a:latin typeface="Arial"/>
                        </a:rPr>
                      </a:br>
                      <a:r>
                        <a:rPr lang="es-CL" sz="800" b="0" i="0" u="none" strike="noStrike">
                          <a:solidFill>
                            <a:srgbClr val="000000"/>
                          </a:solidFill>
                          <a:latin typeface="Arial"/>
                        </a:rPr>
                        <a:t>Inspección.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latin typeface="Arial"/>
                        </a:rPr>
                        <a:t>Documentación de los requisitos.</a:t>
                      </a:r>
                      <a:br>
                        <a:rPr lang="es-CL" sz="800" b="0" i="0" u="none" strike="noStrike" dirty="0">
                          <a:solidFill>
                            <a:srgbClr val="000000"/>
                          </a:solidFill>
                          <a:latin typeface="Arial"/>
                        </a:rPr>
                      </a:br>
                      <a:r>
                        <a:rPr lang="es-CL" sz="800" b="0" i="0" u="none" strike="noStrike" dirty="0">
                          <a:solidFill>
                            <a:srgbClr val="000000"/>
                          </a:solidFill>
                          <a:latin typeface="Arial"/>
                        </a:rPr>
                        <a:t>Definición del Alcance.</a:t>
                      </a:r>
                      <a:br>
                        <a:rPr lang="es-CL" sz="800" b="0" i="0" u="none" strike="noStrike" dirty="0">
                          <a:solidFill>
                            <a:srgbClr val="000000"/>
                          </a:solidFill>
                          <a:latin typeface="Arial"/>
                        </a:rPr>
                      </a:br>
                      <a:r>
                        <a:rPr lang="es-CL" sz="800" b="0" i="0" u="none" strike="noStrike" dirty="0">
                          <a:solidFill>
                            <a:srgbClr val="000000"/>
                          </a:solidFill>
                          <a:latin typeface="Arial"/>
                        </a:rPr>
                        <a:t>WBS (EDT).</a:t>
                      </a:r>
                      <a:br>
                        <a:rPr lang="es-CL" sz="800" b="0" i="0" u="none" strike="noStrike" dirty="0">
                          <a:solidFill>
                            <a:srgbClr val="000000"/>
                          </a:solidFill>
                          <a:latin typeface="Arial"/>
                        </a:rPr>
                      </a:br>
                      <a:r>
                        <a:rPr lang="es-CL" sz="800" b="0" i="0" u="none" strike="noStrike" dirty="0">
                          <a:solidFill>
                            <a:srgbClr val="000000"/>
                          </a:solidFill>
                          <a:latin typeface="Arial"/>
                        </a:rPr>
                        <a:t>Plan de Gestión del Alcance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7 Tabla"/>
          <p:cNvGraphicFramePr>
            <a:graphicFrameLocks noGrp="1"/>
          </p:cNvGraphicFramePr>
          <p:nvPr/>
        </p:nvGraphicFramePr>
        <p:xfrm>
          <a:off x="251520" y="2852936"/>
          <a:ext cx="4038600" cy="1238250"/>
        </p:xfrm>
        <a:graphic>
          <a:graphicData uri="http://schemas.openxmlformats.org/drawingml/2006/table">
            <a:tbl>
              <a:tblPr/>
              <a:tblGrid>
                <a:gridCol w="1346200"/>
                <a:gridCol w="1422400"/>
                <a:gridCol w="1270000"/>
              </a:tblGrid>
              <a:tr h="190500">
                <a:tc gridSpan="3">
                  <a:txBody>
                    <a:bodyPr/>
                    <a:lstStyle/>
                    <a:p>
                      <a:pPr algn="ctr" fontAlgn="ctr"/>
                      <a:r>
                        <a:rPr lang="es-CL" sz="800" b="0" i="0" u="none" strike="noStrike">
                          <a:solidFill>
                            <a:srgbClr val="000000"/>
                          </a:solidFill>
                          <a:latin typeface="Arial"/>
                        </a:rPr>
                        <a:t>Tiempo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CL"/>
                    </a:p>
                  </a:txBody>
                  <a:tcPr/>
                </a:tc>
                <a:tc hMerge="1">
                  <a:txBody>
                    <a:bodyPr/>
                    <a:lstStyle/>
                    <a:p>
                      <a:endParaRPr lang="es-CL"/>
                    </a:p>
                  </a:txBody>
                  <a:tcPr/>
                </a:tc>
              </a:tr>
              <a:tr h="190500">
                <a:tc>
                  <a:txBody>
                    <a:bodyPr/>
                    <a:lstStyle/>
                    <a:p>
                      <a:pPr algn="ctr" fontAlgn="ctr"/>
                      <a:r>
                        <a:rPr lang="es-CL" sz="800" b="0" i="0" u="none" strike="noStrike">
                          <a:solidFill>
                            <a:srgbClr val="000000"/>
                          </a:solidFill>
                          <a:latin typeface="Arial"/>
                        </a:rPr>
                        <a:t>Entrada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Herramientas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Salidas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857250">
                <a:tc>
                  <a:txBody>
                    <a:bodyPr/>
                    <a:lstStyle/>
                    <a:p>
                      <a:pPr algn="l" fontAlgn="t"/>
                      <a:r>
                        <a:rPr lang="es-CL" sz="800" b="0" i="0" u="none" strike="noStrike">
                          <a:solidFill>
                            <a:srgbClr val="000000"/>
                          </a:solidFill>
                          <a:latin typeface="Arial"/>
                        </a:rPr>
                        <a:t>Alcance.</a:t>
                      </a:r>
                      <a:br>
                        <a:rPr lang="es-CL" sz="800" b="0" i="0" u="none" strike="noStrike">
                          <a:solidFill>
                            <a:srgbClr val="000000"/>
                          </a:solidFill>
                          <a:latin typeface="Arial"/>
                        </a:rPr>
                      </a:br>
                      <a:r>
                        <a:rPr lang="es-CL" sz="800" b="0" i="0" u="none" strike="noStrike">
                          <a:solidFill>
                            <a:srgbClr val="000000"/>
                          </a:solidFill>
                          <a:latin typeface="Arial"/>
                        </a:rPr>
                        <a:t>Documento de requisitos. </a:t>
                      </a:r>
                      <a:br>
                        <a:rPr lang="es-CL" sz="800" b="0" i="0" u="none" strike="noStrike">
                          <a:solidFill>
                            <a:srgbClr val="000000"/>
                          </a:solidFill>
                          <a:latin typeface="Arial"/>
                        </a:rPr>
                      </a:br>
                      <a:r>
                        <a:rPr lang="es-CL" sz="800" b="0" i="0" u="none" strike="noStrike">
                          <a:solidFill>
                            <a:srgbClr val="000000"/>
                          </a:solidFill>
                          <a:latin typeface="Arial"/>
                        </a:rPr>
                        <a:t>EDT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latin typeface="Arial"/>
                        </a:rPr>
                        <a:t>Descomposición</a:t>
                      </a:r>
                      <a:br>
                        <a:rPr lang="es-CL" sz="800" b="0" i="0" u="none" strike="noStrike">
                          <a:solidFill>
                            <a:srgbClr val="000000"/>
                          </a:solidFill>
                          <a:latin typeface="Arial"/>
                        </a:rPr>
                      </a:br>
                      <a:r>
                        <a:rPr lang="es-CL" sz="800" b="0" i="0" u="none" strike="noStrike">
                          <a:solidFill>
                            <a:srgbClr val="000000"/>
                          </a:solidFill>
                          <a:latin typeface="Arial"/>
                        </a:rPr>
                        <a:t>Estimación de la Duración de Tareas.</a:t>
                      </a:r>
                      <a:br>
                        <a:rPr lang="es-CL" sz="800" b="0" i="0" u="none" strike="noStrike">
                          <a:solidFill>
                            <a:srgbClr val="000000"/>
                          </a:solidFill>
                          <a:latin typeface="Arial"/>
                        </a:rPr>
                      </a:br>
                      <a:endParaRPr lang="es-CL" sz="8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latin typeface="Arial"/>
                        </a:rPr>
                        <a:t>Lista de actividades con duración estimada y recursos.</a:t>
                      </a:r>
                      <a:br>
                        <a:rPr lang="es-CL" sz="800" b="0" i="0" u="none" strike="noStrike" dirty="0">
                          <a:solidFill>
                            <a:srgbClr val="000000"/>
                          </a:solidFill>
                          <a:latin typeface="Arial"/>
                        </a:rPr>
                      </a:br>
                      <a:r>
                        <a:rPr lang="es-CL" sz="800" b="0" i="0" u="none" strike="noStrike" dirty="0">
                          <a:solidFill>
                            <a:srgbClr val="000000"/>
                          </a:solidFill>
                          <a:latin typeface="Arial"/>
                        </a:rPr>
                        <a:t>Cronograma del proyecto.</a:t>
                      </a:r>
                      <a:br>
                        <a:rPr lang="es-CL" sz="800" b="0" i="0" u="none" strike="noStrike" dirty="0">
                          <a:solidFill>
                            <a:srgbClr val="000000"/>
                          </a:solidFill>
                          <a:latin typeface="Arial"/>
                        </a:rPr>
                      </a:br>
                      <a:r>
                        <a:rPr lang="es-CL" sz="800" b="0" i="0" u="none" strike="noStrike" dirty="0">
                          <a:solidFill>
                            <a:srgbClr val="000000"/>
                          </a:solidFill>
                          <a:latin typeface="Arial"/>
                        </a:rPr>
                        <a:t>Plan de Gestión del Tiempo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9" name="8 Tabla"/>
          <p:cNvGraphicFramePr>
            <a:graphicFrameLocks noGrp="1"/>
          </p:cNvGraphicFramePr>
          <p:nvPr/>
        </p:nvGraphicFramePr>
        <p:xfrm>
          <a:off x="251520" y="4293096"/>
          <a:ext cx="4038600" cy="809625"/>
        </p:xfrm>
        <a:graphic>
          <a:graphicData uri="http://schemas.openxmlformats.org/drawingml/2006/table">
            <a:tbl>
              <a:tblPr/>
              <a:tblGrid>
                <a:gridCol w="1346200"/>
                <a:gridCol w="1422400"/>
                <a:gridCol w="1270000"/>
              </a:tblGrid>
              <a:tr h="190500">
                <a:tc gridSpan="3">
                  <a:txBody>
                    <a:bodyPr/>
                    <a:lstStyle/>
                    <a:p>
                      <a:pPr algn="ctr" fontAlgn="ctr"/>
                      <a:r>
                        <a:rPr lang="es-CL" sz="800" b="0" i="0" u="none" strike="noStrike">
                          <a:solidFill>
                            <a:srgbClr val="000000"/>
                          </a:solidFill>
                          <a:latin typeface="Arial"/>
                        </a:rPr>
                        <a:t>Calidad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CL"/>
                    </a:p>
                  </a:txBody>
                  <a:tcPr/>
                </a:tc>
                <a:tc hMerge="1">
                  <a:txBody>
                    <a:bodyPr/>
                    <a:lstStyle/>
                    <a:p>
                      <a:endParaRPr lang="es-CL"/>
                    </a:p>
                  </a:txBody>
                  <a:tcPr/>
                </a:tc>
              </a:tr>
              <a:tr h="190500">
                <a:tc>
                  <a:txBody>
                    <a:bodyPr/>
                    <a:lstStyle/>
                    <a:p>
                      <a:pPr algn="ctr" fontAlgn="ctr"/>
                      <a:r>
                        <a:rPr lang="es-CL" sz="800" b="0" i="0" u="none" strike="noStrike">
                          <a:solidFill>
                            <a:srgbClr val="000000"/>
                          </a:solidFill>
                          <a:latin typeface="Arial"/>
                        </a:rPr>
                        <a:t>Entrada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Herramientas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Salidas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625">
                <a:tc>
                  <a:txBody>
                    <a:bodyPr/>
                    <a:lstStyle/>
                    <a:p>
                      <a:pPr algn="l" fontAlgn="t"/>
                      <a:r>
                        <a:rPr lang="es-CL" sz="800" b="0" i="0" u="none" strike="noStrike">
                          <a:solidFill>
                            <a:srgbClr val="000000"/>
                          </a:solidFill>
                          <a:latin typeface="Arial"/>
                        </a:rPr>
                        <a:t>Acta de Constitución</a:t>
                      </a:r>
                      <a:br>
                        <a:rPr lang="es-CL" sz="800" b="0" i="0" u="none" strike="noStrike">
                          <a:solidFill>
                            <a:srgbClr val="000000"/>
                          </a:solidFill>
                          <a:latin typeface="Arial"/>
                        </a:rPr>
                      </a:br>
                      <a:r>
                        <a:rPr lang="es-CL" sz="800" b="0" i="0" u="none" strike="noStrike">
                          <a:solidFill>
                            <a:srgbClr val="000000"/>
                          </a:solidFill>
                          <a:latin typeface="Arial"/>
                        </a:rPr>
                        <a:t>Requerimientos</a:t>
                      </a:r>
                      <a:br>
                        <a:rPr lang="es-CL" sz="800" b="0" i="0" u="none" strike="noStrike">
                          <a:solidFill>
                            <a:srgbClr val="000000"/>
                          </a:solidFill>
                          <a:latin typeface="Arial"/>
                        </a:rPr>
                      </a:br>
                      <a:r>
                        <a:rPr lang="es-CL" sz="800" b="0" i="0" u="none" strike="noStrike">
                          <a:solidFill>
                            <a:srgbClr val="000000"/>
                          </a:solidFill>
                          <a:latin typeface="Arial"/>
                        </a:rPr>
                        <a:t>EDT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latin typeface="Arial"/>
                        </a:rPr>
                        <a:t>Tormenta de Ideas</a:t>
                      </a:r>
                      <a:br>
                        <a:rPr lang="es-CL" sz="800" b="0" i="0" u="none" strike="noStrike">
                          <a:solidFill>
                            <a:srgbClr val="000000"/>
                          </a:solidFill>
                          <a:latin typeface="Arial"/>
                        </a:rPr>
                      </a:br>
                      <a:r>
                        <a:rPr lang="es-CL" sz="800" b="0" i="0" u="none" strike="noStrike">
                          <a:solidFill>
                            <a:srgbClr val="000000"/>
                          </a:solidFill>
                          <a:latin typeface="Arial"/>
                        </a:rPr>
                        <a:t>Técnicas Delphi</a:t>
                      </a:r>
                      <a:br>
                        <a:rPr lang="es-CL" sz="800" b="0" i="0" u="none" strike="noStrike">
                          <a:solidFill>
                            <a:srgbClr val="000000"/>
                          </a:solidFill>
                          <a:latin typeface="Arial"/>
                        </a:rPr>
                      </a:br>
                      <a:endParaRPr lang="es-CL" sz="8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latin typeface="Arial"/>
                        </a:rPr>
                        <a:t>Plan de Gestión de la Calidad</a:t>
                      </a:r>
                      <a:br>
                        <a:rPr lang="es-CL" sz="800" b="0" i="0" u="none" strike="noStrike" dirty="0">
                          <a:solidFill>
                            <a:srgbClr val="000000"/>
                          </a:solidFill>
                          <a:latin typeface="Arial"/>
                        </a:rPr>
                      </a:br>
                      <a:r>
                        <a:rPr lang="es-CL" sz="800" b="0" i="0" u="none" strike="noStrike" dirty="0">
                          <a:solidFill>
                            <a:srgbClr val="000000"/>
                          </a:solidFill>
                          <a:latin typeface="Arial"/>
                        </a:rPr>
                        <a:t>Plan de Pruebas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0" name="9 Tabla"/>
          <p:cNvGraphicFramePr>
            <a:graphicFrameLocks noGrp="1"/>
          </p:cNvGraphicFramePr>
          <p:nvPr/>
        </p:nvGraphicFramePr>
        <p:xfrm>
          <a:off x="4572000" y="1268760"/>
          <a:ext cx="4038600" cy="809625"/>
        </p:xfrm>
        <a:graphic>
          <a:graphicData uri="http://schemas.openxmlformats.org/drawingml/2006/table">
            <a:tbl>
              <a:tblPr/>
              <a:tblGrid>
                <a:gridCol w="1346200"/>
                <a:gridCol w="1422400"/>
                <a:gridCol w="1270000"/>
              </a:tblGrid>
              <a:tr h="190500">
                <a:tc gridSpan="3">
                  <a:txBody>
                    <a:bodyPr/>
                    <a:lstStyle/>
                    <a:p>
                      <a:pPr algn="ctr" fontAlgn="ctr"/>
                      <a:r>
                        <a:rPr lang="es-CL" sz="800" b="0" i="0" u="none" strike="noStrike" dirty="0">
                          <a:solidFill>
                            <a:srgbClr val="000000"/>
                          </a:solidFill>
                          <a:latin typeface="Arial"/>
                        </a:rPr>
                        <a:t>Recursos Humanos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CL"/>
                    </a:p>
                  </a:txBody>
                  <a:tcPr/>
                </a:tc>
                <a:tc hMerge="1">
                  <a:txBody>
                    <a:bodyPr/>
                    <a:lstStyle/>
                    <a:p>
                      <a:endParaRPr lang="es-CL"/>
                    </a:p>
                  </a:txBody>
                  <a:tcPr/>
                </a:tc>
              </a:tr>
              <a:tr h="190500">
                <a:tc>
                  <a:txBody>
                    <a:bodyPr/>
                    <a:lstStyle/>
                    <a:p>
                      <a:pPr algn="ctr" fontAlgn="ctr"/>
                      <a:r>
                        <a:rPr lang="es-CL" sz="800" b="0" i="0" u="none" strike="noStrike">
                          <a:solidFill>
                            <a:srgbClr val="000000"/>
                          </a:solidFill>
                          <a:latin typeface="Arial"/>
                        </a:rPr>
                        <a:t>Entrada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Herramientas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Salidas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625">
                <a:tc>
                  <a:txBody>
                    <a:bodyPr/>
                    <a:lstStyle/>
                    <a:p>
                      <a:pPr algn="l" fontAlgn="t"/>
                      <a:r>
                        <a:rPr lang="es-CL" sz="800" b="0" i="0" u="none" strike="noStrike" dirty="0">
                          <a:solidFill>
                            <a:srgbClr val="000000"/>
                          </a:solidFill>
                          <a:latin typeface="Arial"/>
                        </a:rPr>
                        <a:t>Acta de Constitución</a:t>
                      </a:r>
                      <a:br>
                        <a:rPr lang="es-CL" sz="800" b="0" i="0" u="none" strike="noStrike" dirty="0">
                          <a:solidFill>
                            <a:srgbClr val="000000"/>
                          </a:solidFill>
                          <a:latin typeface="Arial"/>
                        </a:rPr>
                      </a:br>
                      <a:r>
                        <a:rPr lang="es-CL" sz="800" b="0" i="0" u="none" strike="noStrike" dirty="0">
                          <a:solidFill>
                            <a:srgbClr val="000000"/>
                          </a:solidFill>
                          <a:latin typeface="Arial"/>
                        </a:rPr>
                        <a:t>Organigramas</a:t>
                      </a:r>
                      <a:br>
                        <a:rPr lang="es-CL" sz="800" b="0" i="0" u="none" strike="noStrike" dirty="0">
                          <a:solidFill>
                            <a:srgbClr val="000000"/>
                          </a:solidFill>
                          <a:latin typeface="Arial"/>
                        </a:rPr>
                      </a:br>
                      <a:r>
                        <a:rPr lang="es-CL" sz="800" b="0" i="0" u="none" strike="noStrike" dirty="0">
                          <a:solidFill>
                            <a:srgbClr val="000000"/>
                          </a:solidFill>
                          <a:latin typeface="Arial"/>
                        </a:rPr>
                        <a:t>Descripciones de Cargo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latin typeface="Arial"/>
                        </a:rPr>
                        <a:t>Descomposición</a:t>
                      </a:r>
                      <a:br>
                        <a:rPr lang="es-CL" sz="800" b="0" i="0" u="none" strike="noStrike">
                          <a:solidFill>
                            <a:srgbClr val="000000"/>
                          </a:solidFill>
                          <a:latin typeface="Arial"/>
                        </a:rPr>
                      </a:br>
                      <a:r>
                        <a:rPr lang="es-CL" sz="800" b="0" i="0" u="none" strike="noStrike">
                          <a:solidFill>
                            <a:srgbClr val="000000"/>
                          </a:solidFill>
                          <a:latin typeface="Arial"/>
                        </a:rPr>
                        <a:t>Comparación de Labores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latin typeface="Arial"/>
                        </a:rPr>
                        <a:t>Estructura de Gobierno</a:t>
                      </a:r>
                      <a:br>
                        <a:rPr lang="es-CL" sz="800" b="0" i="0" u="none" strike="noStrike" dirty="0">
                          <a:solidFill>
                            <a:srgbClr val="000000"/>
                          </a:solidFill>
                          <a:latin typeface="Arial"/>
                        </a:rPr>
                      </a:br>
                      <a:r>
                        <a:rPr lang="es-CL" sz="800" b="0" i="0" u="none" strike="noStrike" dirty="0">
                          <a:solidFill>
                            <a:srgbClr val="000000"/>
                          </a:solidFill>
                          <a:latin typeface="Arial"/>
                        </a:rPr>
                        <a:t>Plan de Gestión de RRHH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2" name="11 Tabla"/>
          <p:cNvGraphicFramePr>
            <a:graphicFrameLocks noGrp="1"/>
          </p:cNvGraphicFramePr>
          <p:nvPr/>
        </p:nvGraphicFramePr>
        <p:xfrm>
          <a:off x="4572000" y="3573016"/>
          <a:ext cx="4038600" cy="1952625"/>
        </p:xfrm>
        <a:graphic>
          <a:graphicData uri="http://schemas.openxmlformats.org/drawingml/2006/table">
            <a:tbl>
              <a:tblPr/>
              <a:tblGrid>
                <a:gridCol w="1346200"/>
                <a:gridCol w="1422400"/>
                <a:gridCol w="1270000"/>
              </a:tblGrid>
              <a:tr h="190500">
                <a:tc gridSpan="3">
                  <a:txBody>
                    <a:bodyPr/>
                    <a:lstStyle/>
                    <a:p>
                      <a:pPr algn="ctr" fontAlgn="ctr"/>
                      <a:r>
                        <a:rPr lang="es-CL" sz="800" b="0" i="0" u="none" strike="noStrike" dirty="0">
                          <a:solidFill>
                            <a:srgbClr val="000000"/>
                          </a:solidFill>
                          <a:latin typeface="Arial"/>
                        </a:rPr>
                        <a:t>Riesgos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CL"/>
                    </a:p>
                  </a:txBody>
                  <a:tcPr/>
                </a:tc>
                <a:tc hMerge="1">
                  <a:txBody>
                    <a:bodyPr/>
                    <a:lstStyle/>
                    <a:p>
                      <a:endParaRPr lang="es-CL"/>
                    </a:p>
                  </a:txBody>
                  <a:tcPr/>
                </a:tc>
              </a:tr>
              <a:tr h="190500">
                <a:tc>
                  <a:txBody>
                    <a:bodyPr/>
                    <a:lstStyle/>
                    <a:p>
                      <a:pPr algn="ctr" fontAlgn="ctr"/>
                      <a:r>
                        <a:rPr lang="es-CL" sz="800" b="0" i="0" u="none" strike="noStrike">
                          <a:solidFill>
                            <a:srgbClr val="000000"/>
                          </a:solidFill>
                          <a:latin typeface="Arial"/>
                        </a:rPr>
                        <a:t>Entrada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Herramientas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Salidas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71625">
                <a:tc>
                  <a:txBody>
                    <a:bodyPr/>
                    <a:lstStyle/>
                    <a:p>
                      <a:pPr algn="l" fontAlgn="t"/>
                      <a:r>
                        <a:rPr lang="es-CL" sz="800" b="0" i="0" u="none" strike="noStrike">
                          <a:solidFill>
                            <a:srgbClr val="000000"/>
                          </a:solidFill>
                          <a:latin typeface="Arial"/>
                        </a:rPr>
                        <a:t>Alcance del proyecto.</a:t>
                      </a:r>
                      <a:br>
                        <a:rPr lang="es-CL" sz="800" b="0" i="0" u="none" strike="noStrike">
                          <a:solidFill>
                            <a:srgbClr val="000000"/>
                          </a:solidFill>
                          <a:latin typeface="Arial"/>
                        </a:rPr>
                      </a:br>
                      <a:r>
                        <a:rPr lang="es-CL" sz="800" b="0" i="0" u="none" strike="noStrike">
                          <a:solidFill>
                            <a:srgbClr val="000000"/>
                          </a:solidFill>
                          <a:latin typeface="Arial"/>
                        </a:rPr>
                        <a:t>Cronograma.</a:t>
                      </a:r>
                      <a:br>
                        <a:rPr lang="es-CL" sz="800" b="0" i="0" u="none" strike="noStrike">
                          <a:solidFill>
                            <a:srgbClr val="000000"/>
                          </a:solidFill>
                          <a:latin typeface="Arial"/>
                        </a:rPr>
                      </a:br>
                      <a:r>
                        <a:rPr lang="es-CL" sz="800" b="0" i="0" u="none" strike="noStrike">
                          <a:solidFill>
                            <a:srgbClr val="000000"/>
                          </a:solidFill>
                          <a:latin typeface="Arial"/>
                        </a:rPr>
                        <a:t>Diagrama de las comunicaciones.</a:t>
                      </a:r>
                      <a:br>
                        <a:rPr lang="es-CL" sz="800" b="0" i="0" u="none" strike="noStrike">
                          <a:solidFill>
                            <a:srgbClr val="000000"/>
                          </a:solidFill>
                          <a:latin typeface="Arial"/>
                        </a:rPr>
                      </a:br>
                      <a:r>
                        <a:rPr lang="es-CL" sz="800" b="0" i="0" u="none" strike="noStrike">
                          <a:solidFill>
                            <a:srgbClr val="000000"/>
                          </a:solidFill>
                          <a:latin typeface="Arial"/>
                        </a:rPr>
                        <a:t>Factores Críticos de Éxito.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latin typeface="Arial"/>
                        </a:rPr>
                        <a:t>Reuniones de planificación y análisis.</a:t>
                      </a:r>
                      <a:br>
                        <a:rPr lang="es-CL" sz="800" b="0" i="0" u="none" strike="noStrike" dirty="0">
                          <a:solidFill>
                            <a:srgbClr val="000000"/>
                          </a:solidFill>
                          <a:latin typeface="Arial"/>
                        </a:rPr>
                      </a:br>
                      <a:r>
                        <a:rPr lang="es-CL" sz="800" b="0" i="0" u="none" strike="noStrike" dirty="0">
                          <a:solidFill>
                            <a:srgbClr val="000000"/>
                          </a:solidFill>
                          <a:latin typeface="Arial"/>
                        </a:rPr>
                        <a:t>Tormenta de ideas.</a:t>
                      </a:r>
                      <a:br>
                        <a:rPr lang="es-CL" sz="800" b="0" i="0" u="none" strike="noStrike" dirty="0">
                          <a:solidFill>
                            <a:srgbClr val="000000"/>
                          </a:solidFill>
                          <a:latin typeface="Arial"/>
                        </a:rPr>
                      </a:br>
                      <a:r>
                        <a:rPr lang="es-CL" sz="800" b="0" i="0" u="none" strike="noStrike" dirty="0">
                          <a:solidFill>
                            <a:srgbClr val="000000"/>
                          </a:solidFill>
                          <a:latin typeface="Arial"/>
                        </a:rPr>
                        <a:t>Entrevistas. </a:t>
                      </a:r>
                      <a:br>
                        <a:rPr lang="es-CL" sz="800" b="0" i="0" u="none" strike="noStrike" dirty="0">
                          <a:solidFill>
                            <a:srgbClr val="000000"/>
                          </a:solidFill>
                          <a:latin typeface="Arial"/>
                        </a:rPr>
                      </a:br>
                      <a:r>
                        <a:rPr lang="es-CL" sz="800" b="0" i="0" u="none" strike="noStrike" dirty="0">
                          <a:solidFill>
                            <a:srgbClr val="000000"/>
                          </a:solidFill>
                          <a:latin typeface="Arial"/>
                        </a:rPr>
                        <a:t>Evaluación de probabilidad e impacto.</a:t>
                      </a:r>
                      <a:br>
                        <a:rPr lang="es-CL" sz="800" b="0" i="0" u="none" strike="noStrike" dirty="0">
                          <a:solidFill>
                            <a:srgbClr val="000000"/>
                          </a:solidFill>
                          <a:latin typeface="Arial"/>
                        </a:rPr>
                      </a:br>
                      <a:r>
                        <a:rPr lang="es-CL" sz="800" b="0" i="0" u="none" strike="noStrike" dirty="0">
                          <a:solidFill>
                            <a:srgbClr val="000000"/>
                          </a:solidFill>
                          <a:latin typeface="Arial"/>
                        </a:rPr>
                        <a:t>Matriz de probabilidad e impacto.</a:t>
                      </a:r>
                      <a:br>
                        <a:rPr lang="es-CL" sz="800" b="0" i="0" u="none" strike="noStrike" dirty="0">
                          <a:solidFill>
                            <a:srgbClr val="000000"/>
                          </a:solidFill>
                          <a:latin typeface="Arial"/>
                        </a:rPr>
                      </a:br>
                      <a:r>
                        <a:rPr lang="es-CL" sz="800" b="0" i="0" u="none" strike="noStrike" dirty="0">
                          <a:solidFill>
                            <a:srgbClr val="000000"/>
                          </a:solidFill>
                          <a:latin typeface="Arial"/>
                        </a:rPr>
                        <a:t>Estrategias para riesgos (mitigación y contingencia).</a:t>
                      </a:r>
                      <a:br>
                        <a:rPr lang="es-CL" sz="800" b="0" i="0" u="none" strike="noStrike" dirty="0">
                          <a:solidFill>
                            <a:srgbClr val="000000"/>
                          </a:solidFill>
                          <a:latin typeface="Arial"/>
                        </a:rPr>
                      </a:br>
                      <a:endParaRPr lang="es-CL" sz="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latin typeface="Arial"/>
                        </a:rPr>
                        <a:t>Matriz de Riesgos</a:t>
                      </a:r>
                      <a:br>
                        <a:rPr lang="es-CL" sz="800" b="0" i="0" u="none" strike="noStrike" dirty="0">
                          <a:solidFill>
                            <a:srgbClr val="000000"/>
                          </a:solidFill>
                          <a:latin typeface="Arial"/>
                        </a:rPr>
                      </a:br>
                      <a:r>
                        <a:rPr lang="es-CL" sz="800" b="0" i="0" u="none" strike="noStrike" dirty="0">
                          <a:solidFill>
                            <a:srgbClr val="000000"/>
                          </a:solidFill>
                          <a:latin typeface="Arial"/>
                        </a:rPr>
                        <a:t>Plan de gestión de los riesgos</a:t>
                      </a:r>
                      <a:br>
                        <a:rPr lang="es-CL" sz="800" b="0" i="0" u="none" strike="noStrike" dirty="0">
                          <a:solidFill>
                            <a:srgbClr val="000000"/>
                          </a:solidFill>
                          <a:latin typeface="Arial"/>
                        </a:rPr>
                      </a:br>
                      <a:r>
                        <a:rPr lang="es-CL" sz="800" b="0" i="0" u="none" strike="noStrike" dirty="0">
                          <a:solidFill>
                            <a:srgbClr val="000000"/>
                          </a:solidFill>
                          <a:latin typeface="Arial"/>
                        </a:rPr>
                        <a:t/>
                      </a:r>
                      <a:br>
                        <a:rPr lang="es-CL" sz="800" b="0" i="0" u="none" strike="noStrike" dirty="0">
                          <a:solidFill>
                            <a:srgbClr val="000000"/>
                          </a:solidFill>
                          <a:latin typeface="Arial"/>
                        </a:rPr>
                      </a:br>
                      <a:r>
                        <a:rPr lang="es-CL" sz="800" b="0" i="0" u="none" strike="noStrike" dirty="0">
                          <a:solidFill>
                            <a:srgbClr val="000000"/>
                          </a:solidFill>
                          <a:latin typeface="Arial"/>
                        </a:rPr>
                        <a:t/>
                      </a:r>
                      <a:br>
                        <a:rPr lang="es-CL" sz="800" b="0" i="0" u="none" strike="noStrike" dirty="0">
                          <a:solidFill>
                            <a:srgbClr val="000000"/>
                          </a:solidFill>
                          <a:latin typeface="Arial"/>
                        </a:rPr>
                      </a:br>
                      <a:endParaRPr lang="es-CL" sz="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3" name="12 Tabla"/>
          <p:cNvGraphicFramePr>
            <a:graphicFrameLocks noGrp="1"/>
          </p:cNvGraphicFramePr>
          <p:nvPr/>
        </p:nvGraphicFramePr>
        <p:xfrm>
          <a:off x="4572000" y="2204864"/>
          <a:ext cx="4038600" cy="1243965"/>
        </p:xfrm>
        <a:graphic>
          <a:graphicData uri="http://schemas.openxmlformats.org/drawingml/2006/table">
            <a:tbl>
              <a:tblPr/>
              <a:tblGrid>
                <a:gridCol w="1346200"/>
                <a:gridCol w="1422400"/>
                <a:gridCol w="1270000"/>
              </a:tblGrid>
              <a:tr h="190500">
                <a:tc gridSpan="3">
                  <a:txBody>
                    <a:bodyPr/>
                    <a:lstStyle/>
                    <a:p>
                      <a:pPr algn="ctr" fontAlgn="ctr"/>
                      <a:r>
                        <a:rPr lang="es-CL" sz="800" b="0" i="0" u="none" strike="noStrike" dirty="0">
                          <a:solidFill>
                            <a:srgbClr val="000000"/>
                          </a:solidFill>
                          <a:latin typeface="Arial"/>
                        </a:rPr>
                        <a:t>Comunicaciones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CL"/>
                    </a:p>
                  </a:txBody>
                  <a:tcPr/>
                </a:tc>
                <a:tc hMerge="1">
                  <a:txBody>
                    <a:bodyPr/>
                    <a:lstStyle/>
                    <a:p>
                      <a:endParaRPr lang="es-CL"/>
                    </a:p>
                  </a:txBody>
                  <a:tcPr/>
                </a:tc>
              </a:tr>
              <a:tr h="190500">
                <a:tc>
                  <a:txBody>
                    <a:bodyPr/>
                    <a:lstStyle/>
                    <a:p>
                      <a:pPr algn="ctr" fontAlgn="ctr"/>
                      <a:r>
                        <a:rPr lang="es-CL" sz="800" b="0" i="0" u="none" strike="noStrike">
                          <a:solidFill>
                            <a:srgbClr val="000000"/>
                          </a:solidFill>
                          <a:latin typeface="Arial"/>
                        </a:rPr>
                        <a:t>Entrada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Herramientas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800" b="0" i="0" u="none" strike="noStrike">
                          <a:solidFill>
                            <a:srgbClr val="000000"/>
                          </a:solidFill>
                          <a:latin typeface="Arial"/>
                        </a:rPr>
                        <a:t>Salidas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762000">
                <a:tc>
                  <a:txBody>
                    <a:bodyPr/>
                    <a:lstStyle/>
                    <a:p>
                      <a:pPr algn="l" fontAlgn="t"/>
                      <a:r>
                        <a:rPr lang="es-CL" sz="800" b="0" i="0" u="none" strike="noStrike" dirty="0">
                          <a:solidFill>
                            <a:srgbClr val="000000"/>
                          </a:solidFill>
                          <a:latin typeface="Arial"/>
                        </a:rPr>
                        <a:t>Acta de constitución del proyecto.</a:t>
                      </a:r>
                      <a:br>
                        <a:rPr lang="es-CL" sz="800" b="0" i="0" u="none" strike="noStrike" dirty="0">
                          <a:solidFill>
                            <a:srgbClr val="000000"/>
                          </a:solidFill>
                          <a:latin typeface="Arial"/>
                        </a:rPr>
                      </a:br>
                      <a:endParaRPr lang="es-CL" sz="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a:solidFill>
                            <a:srgbClr val="000000"/>
                          </a:solidFill>
                          <a:latin typeface="Arial"/>
                        </a:rPr>
                        <a:t>Análisis de los interesados.</a:t>
                      </a:r>
                      <a:br>
                        <a:rPr lang="es-CL" sz="800" b="0" i="0" u="none" strike="noStrike">
                          <a:solidFill>
                            <a:srgbClr val="000000"/>
                          </a:solidFill>
                          <a:latin typeface="Arial"/>
                        </a:rPr>
                      </a:br>
                      <a:r>
                        <a:rPr lang="es-CL" sz="800" b="0" i="0" u="none" strike="noStrike">
                          <a:solidFill>
                            <a:srgbClr val="000000"/>
                          </a:solidFill>
                          <a:latin typeface="Arial"/>
                        </a:rPr>
                        <a:t>Método de comunicaciones.</a:t>
                      </a:r>
                      <a:br>
                        <a:rPr lang="es-CL" sz="800" b="0" i="0" u="none" strike="noStrike">
                          <a:solidFill>
                            <a:srgbClr val="000000"/>
                          </a:solidFill>
                          <a:latin typeface="Arial"/>
                        </a:rPr>
                      </a:br>
                      <a:r>
                        <a:rPr lang="es-CL" sz="800" b="0" i="0" u="none" strike="noStrike">
                          <a:solidFill>
                            <a:srgbClr val="000000"/>
                          </a:solidFill>
                          <a:latin typeface="Arial"/>
                        </a:rPr>
                        <a:t>Habilidades interpersonales.</a:t>
                      </a:r>
                      <a:br>
                        <a:rPr lang="es-CL" sz="800" b="0" i="0" u="none" strike="noStrike">
                          <a:solidFill>
                            <a:srgbClr val="000000"/>
                          </a:solidFill>
                          <a:latin typeface="Arial"/>
                        </a:rPr>
                      </a:br>
                      <a:r>
                        <a:rPr lang="es-CL" sz="800" b="0" i="0" u="none" strike="noStrike">
                          <a:solidFill>
                            <a:srgbClr val="000000"/>
                          </a:solidFill>
                          <a:latin typeface="Arial"/>
                        </a:rPr>
                        <a:t>Habilidades de gestión.</a:t>
                      </a:r>
                      <a:br>
                        <a:rPr lang="es-CL" sz="800" b="0" i="0" u="none" strike="noStrike">
                          <a:solidFill>
                            <a:srgbClr val="000000"/>
                          </a:solidFill>
                          <a:latin typeface="Arial"/>
                        </a:rPr>
                      </a:br>
                      <a:endParaRPr lang="es-CL" sz="8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s-CL" sz="800" b="0" i="0" u="none" strike="noStrike" dirty="0">
                          <a:solidFill>
                            <a:srgbClr val="000000"/>
                          </a:solidFill>
                          <a:latin typeface="Arial"/>
                        </a:rPr>
                        <a:t>Registro de interesados.</a:t>
                      </a:r>
                      <a:br>
                        <a:rPr lang="es-CL" sz="800" b="0" i="0" u="none" strike="noStrike" dirty="0">
                          <a:solidFill>
                            <a:srgbClr val="000000"/>
                          </a:solidFill>
                          <a:latin typeface="Arial"/>
                        </a:rPr>
                      </a:br>
                      <a:r>
                        <a:rPr lang="es-CL" sz="800" b="0" i="0" u="none" strike="noStrike" dirty="0">
                          <a:solidFill>
                            <a:srgbClr val="000000"/>
                          </a:solidFill>
                          <a:latin typeface="Arial"/>
                        </a:rPr>
                        <a:t>Diagrama de las comunicaciones.</a:t>
                      </a:r>
                      <a:br>
                        <a:rPr lang="es-CL" sz="800" b="0" i="0" u="none" strike="noStrike" dirty="0">
                          <a:solidFill>
                            <a:srgbClr val="000000"/>
                          </a:solidFill>
                          <a:latin typeface="Arial"/>
                        </a:rPr>
                      </a:br>
                      <a:r>
                        <a:rPr lang="es-CL" sz="800" b="0" i="0" u="none" strike="noStrike" dirty="0">
                          <a:solidFill>
                            <a:srgbClr val="000000"/>
                          </a:solidFill>
                          <a:latin typeface="Arial"/>
                        </a:rPr>
                        <a:t>Retroalimentación de los interesados</a:t>
                      </a:r>
                      <a:br>
                        <a:rPr lang="es-CL" sz="800" b="0" i="0" u="none" strike="noStrike" dirty="0">
                          <a:solidFill>
                            <a:srgbClr val="000000"/>
                          </a:solidFill>
                          <a:latin typeface="Arial"/>
                        </a:rPr>
                      </a:br>
                      <a:r>
                        <a:rPr lang="es-CL" sz="800" b="0" i="0" u="none" strike="noStrike" dirty="0">
                          <a:solidFill>
                            <a:srgbClr val="000000"/>
                          </a:solidFill>
                          <a:latin typeface="Arial"/>
                        </a:rPr>
                        <a:t/>
                      </a:r>
                      <a:br>
                        <a:rPr lang="es-CL" sz="800" b="0" i="0" u="none" strike="noStrike" dirty="0">
                          <a:solidFill>
                            <a:srgbClr val="000000"/>
                          </a:solidFill>
                          <a:latin typeface="Arial"/>
                        </a:rPr>
                      </a:br>
                      <a:endParaRPr lang="es-CL" sz="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dirty="0" smtClean="0"/>
              <a:t>Organigrama Lucky’s</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5" name="Diagrama 4"/>
          <p:cNvGraphicFramePr/>
          <p:nvPr>
            <p:extLst/>
          </p:nvPr>
        </p:nvGraphicFramePr>
        <p:xfrm>
          <a:off x="611560" y="1772816"/>
          <a:ext cx="7704856"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229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dirty="0" smtClean="0"/>
              <a:t>Organigrama EY</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6" name="Diagrama 5"/>
          <p:cNvGraphicFramePr/>
          <p:nvPr>
            <p:extLst/>
          </p:nvPr>
        </p:nvGraphicFramePr>
        <p:xfrm>
          <a:off x="1043608" y="1268760"/>
          <a:ext cx="6552728" cy="4968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889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altLang="es-CL" dirty="0" smtClean="0"/>
              <a:t>Estructura de Gobierno</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1547664" y="1632231"/>
            <a:ext cx="6115595" cy="4029017"/>
          </a:xfrm>
          <a:prstGeom prst="rect">
            <a:avLst/>
          </a:prstGeom>
          <a:noFill/>
          <a:ln w="9525">
            <a:noFill/>
            <a:miter lim="800000"/>
            <a:headEnd/>
            <a:tailEnd/>
          </a:ln>
        </p:spPr>
      </p:pic>
    </p:spTree>
    <p:extLst>
      <p:ext uri="{BB962C8B-B14F-4D97-AF65-F5344CB8AC3E}">
        <p14:creationId xmlns:p14="http://schemas.microsoft.com/office/powerpoint/2010/main" val="4282469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dirty="0" smtClean="0"/>
              <a:t>Cronograma (EDT)</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4851"/>
            <a:ext cx="9144000" cy="2973455"/>
          </a:xfrm>
          <a:prstGeom prst="rect">
            <a:avLst/>
          </a:prstGeom>
        </p:spPr>
      </p:pic>
    </p:spTree>
    <p:extLst>
      <p:ext uri="{BB962C8B-B14F-4D97-AF65-F5344CB8AC3E}">
        <p14:creationId xmlns:p14="http://schemas.microsoft.com/office/powerpoint/2010/main" val="1717645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dirty="0" smtClean="0"/>
              <a:t>Cronograma (Carta Gantt)</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5" name="4 Tabla"/>
          <p:cNvGraphicFramePr>
            <a:graphicFrameLocks noGrp="1"/>
          </p:cNvGraphicFramePr>
          <p:nvPr/>
        </p:nvGraphicFramePr>
        <p:xfrm>
          <a:off x="611560" y="1196752"/>
          <a:ext cx="7416824" cy="4608520"/>
        </p:xfrm>
        <a:graphic>
          <a:graphicData uri="http://schemas.openxmlformats.org/drawingml/2006/table">
            <a:tbl>
              <a:tblPr/>
              <a:tblGrid>
                <a:gridCol w="961662"/>
                <a:gridCol w="3233590"/>
                <a:gridCol w="961662"/>
                <a:gridCol w="1129955"/>
                <a:gridCol w="1129955"/>
              </a:tblGrid>
              <a:tr h="125105">
                <a:tc>
                  <a:txBody>
                    <a:bodyPr/>
                    <a:lstStyle/>
                    <a:p>
                      <a:r>
                        <a:rPr lang="es-CL" sz="600" dirty="0">
                          <a:solidFill>
                            <a:srgbClr val="363636"/>
                          </a:solidFill>
                          <a:latin typeface="Calibri"/>
                        </a:rPr>
                        <a:t>EDT</a:t>
                      </a:r>
                      <a:endParaRPr lang="es-CL" sz="600" dirty="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CL" sz="600">
                          <a:solidFill>
                            <a:srgbClr val="363636"/>
                          </a:solidFill>
                          <a:latin typeface="Calibri"/>
                        </a:rPr>
                        <a:t>Nombre de tarea</a:t>
                      </a:r>
                      <a:endParaRPr lang="es-CL" sz="6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CL" sz="600">
                          <a:solidFill>
                            <a:srgbClr val="363636"/>
                          </a:solidFill>
                          <a:latin typeface="Calibri"/>
                        </a:rPr>
                        <a:t>Duración</a:t>
                      </a:r>
                      <a:endParaRPr lang="es-CL" sz="6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CL" sz="600">
                          <a:solidFill>
                            <a:srgbClr val="363636"/>
                          </a:solidFill>
                          <a:latin typeface="Calibri"/>
                        </a:rPr>
                        <a:t>Comienzo</a:t>
                      </a:r>
                      <a:endParaRPr lang="es-CL" sz="6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CL" sz="600">
                          <a:solidFill>
                            <a:srgbClr val="363636"/>
                          </a:solidFill>
                          <a:latin typeface="Calibri"/>
                        </a:rPr>
                        <a:t>Fin</a:t>
                      </a:r>
                      <a:endParaRPr lang="es-CL" sz="6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152015">
                <a:tc>
                  <a:txBody>
                    <a:bodyPr/>
                    <a:lstStyle/>
                    <a:p>
                      <a:endParaRPr lang="es-CL" sz="8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800" b="1">
                          <a:solidFill>
                            <a:srgbClr val="000000"/>
                          </a:solidFill>
                          <a:latin typeface="Calibri"/>
                        </a:rPr>
                        <a:t>Sistema Predictivo de Consumo</a:t>
                      </a:r>
                      <a:endParaRPr lang="es-CL" sz="8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800" b="1">
                          <a:solidFill>
                            <a:srgbClr val="000000"/>
                          </a:solidFill>
                          <a:latin typeface="Calibri"/>
                        </a:rPr>
                        <a:t>229,75 días</a:t>
                      </a:r>
                      <a:endParaRPr lang="es-CL" sz="8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800" b="1">
                          <a:solidFill>
                            <a:srgbClr val="000000"/>
                          </a:solidFill>
                          <a:latin typeface="Calibri"/>
                        </a:rPr>
                        <a:t>lun 17-03-14</a:t>
                      </a:r>
                      <a:endParaRPr lang="es-CL" sz="8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800" b="1">
                          <a:solidFill>
                            <a:srgbClr val="000000"/>
                          </a:solidFill>
                          <a:latin typeface="Calibri"/>
                        </a:rPr>
                        <a:t>vie 12-12-14</a:t>
                      </a:r>
                      <a:endParaRPr lang="es-CL" sz="8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Proyecto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Inicio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35,25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25-04-14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1.2</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54,25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28-04-14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27-06-14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1.2.1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 de Gestión del Proyecto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54,25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28-04-14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27-06-14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1.2.1.1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 del Alcance</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28-04-14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12-05-14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1.2.1.10</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 y Gestión del Tiempo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7,25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mar 13-05-14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mar 20-05-14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1.2.1.11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 y Gestión de Calidad</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6,25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26-05-14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30-05-14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1.2.1.12</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 y Gestion de los RRHH</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7,25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06-06-14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13-06-14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58550">
                <a:tc>
                  <a:txBody>
                    <a:bodyPr/>
                    <a:lstStyle/>
                    <a:p>
                      <a:r>
                        <a:rPr lang="es-CL" sz="700" b="1">
                          <a:solidFill>
                            <a:srgbClr val="000000"/>
                          </a:solidFill>
                          <a:latin typeface="Calibri"/>
                        </a:rPr>
                        <a:t>1.2.1.13</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 y Gestión de las Comunicaciones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4,25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jue 19-06-14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23-06-14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1.2.1.6</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 de Gestión de Riesgos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6,25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23-06-14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27-06-14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Ejecución</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135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30-06-14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05-12-14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Planificación de Requerimientos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14,5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30-06-14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mar 15-07-14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1.3.9</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Diseño BI</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16,5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04-08-14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22-08-14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1.3.10</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Construcción</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25-08-14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15-09-14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1.3.2</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Interación I</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8,25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mar 16-09-14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26-09-14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1.3.2.1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Diseño de Usuario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4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mar 16-09-14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mar 23-09-14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1.3.2.2</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Construcción</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5,25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mar 23-09-14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26-09-14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1.3.3</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Iteración n</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39,5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mié 24-09-14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07-11-14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1.3.3.2</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Diseño de Usuario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16,75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mié 24-09-14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10-10-14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1.3.3.1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Construcción</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22,75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13-10-14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07-11-14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1.3.4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Cierre Ejecución</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18,75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10-11-14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28-11-14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Seguimiento y Control</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58550">
                <a:tc>
                  <a:txBody>
                    <a:bodyPr/>
                    <a:lstStyle/>
                    <a:p>
                      <a:r>
                        <a:rPr lang="es-CL" sz="700">
                          <a:solidFill>
                            <a:srgbClr val="000000"/>
                          </a:solidFill>
                          <a:latin typeface="Calibri"/>
                        </a:rPr>
                        <a:t>1.4.1</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         Supervisar y Controlar el Trabajo del Proyecto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a:solidFill>
                            <a:srgbClr val="000000"/>
                          </a:solidFill>
                          <a:latin typeface="Calibri"/>
                        </a:rPr>
                        <a:t>1.4.2</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         Verificación del Alcance</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a:solidFill>
                            <a:srgbClr val="000000"/>
                          </a:solidFill>
                          <a:latin typeface="Calibri"/>
                        </a:rPr>
                        <a:t>1.4.3</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         Control de Alcance</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a:solidFill>
                            <a:srgbClr val="000000"/>
                          </a:solidFill>
                          <a:latin typeface="Calibri"/>
                        </a:rPr>
                        <a:t>1.4.4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         Control del Cronograma</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a:solidFill>
                            <a:srgbClr val="000000"/>
                          </a:solidFill>
                          <a:latin typeface="Calibri"/>
                        </a:rPr>
                        <a:t>1.4.5</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         Control de Calidad</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a:solidFill>
                            <a:srgbClr val="000000"/>
                          </a:solidFill>
                          <a:latin typeface="Calibri"/>
                        </a:rPr>
                        <a:t>1.4.6</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         Gestión del Equipo del Proyecto</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a:solidFill>
                            <a:srgbClr val="000000"/>
                          </a:solidFill>
                          <a:latin typeface="Calibri"/>
                        </a:rPr>
                        <a:t>1.4.7</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         Seguimiento y Control de Riesgos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229,75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lun 17-03-14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a:solidFill>
                            <a:srgbClr val="000000"/>
                          </a:solidFill>
                          <a:latin typeface="Calibri"/>
                        </a:rPr>
                        <a:t>vie 12-12-14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36225">
                <a:tc>
                  <a:txBody>
                    <a:bodyPr/>
                    <a:lstStyle/>
                    <a:p>
                      <a:r>
                        <a:rPr lang="es-CL" sz="700" b="1">
                          <a:solidFill>
                            <a:srgbClr val="000000"/>
                          </a:solidFill>
                          <a:latin typeface="Calibri"/>
                        </a:rPr>
                        <a:t>1.5</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      Cierre</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11,5 días</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a:solidFill>
                            <a:srgbClr val="000000"/>
                          </a:solidFill>
                          <a:latin typeface="Calibri"/>
                        </a:rPr>
                        <a:t>lun 01-12-14</a:t>
                      </a:r>
                      <a:endParaRPr lang="es-CL" sz="70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CL" sz="700" b="1" dirty="0" err="1">
                          <a:solidFill>
                            <a:srgbClr val="000000"/>
                          </a:solidFill>
                          <a:latin typeface="Calibri"/>
                        </a:rPr>
                        <a:t>vie</a:t>
                      </a:r>
                      <a:r>
                        <a:rPr lang="es-CL" sz="700" b="1" dirty="0">
                          <a:solidFill>
                            <a:srgbClr val="000000"/>
                          </a:solidFill>
                          <a:latin typeface="Calibri"/>
                        </a:rPr>
                        <a:t> 12-12-14</a:t>
                      </a:r>
                      <a:endParaRPr lang="es-CL" sz="700" dirty="0">
                        <a:latin typeface="Calibri"/>
                      </a:endParaRPr>
                    </a:p>
                  </a:txBody>
                  <a:tcPr marL="6135" marR="6135" marT="6135" marB="613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7645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dirty="0" smtClean="0"/>
              <a:t>Estimación de Costos</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10" name="9 Tabla"/>
          <p:cNvGraphicFramePr>
            <a:graphicFrameLocks noGrp="1"/>
          </p:cNvGraphicFramePr>
          <p:nvPr/>
        </p:nvGraphicFramePr>
        <p:xfrm>
          <a:off x="539552" y="1196752"/>
          <a:ext cx="8208914" cy="4464501"/>
        </p:xfrm>
        <a:graphic>
          <a:graphicData uri="http://schemas.openxmlformats.org/drawingml/2006/table">
            <a:tbl>
              <a:tblPr/>
              <a:tblGrid>
                <a:gridCol w="976481"/>
                <a:gridCol w="964717"/>
                <a:gridCol w="423535"/>
                <a:gridCol w="600006"/>
                <a:gridCol w="908833"/>
                <a:gridCol w="908833"/>
                <a:gridCol w="964717"/>
                <a:gridCol w="908833"/>
                <a:gridCol w="1129424"/>
                <a:gridCol w="423535"/>
              </a:tblGrid>
              <a:tr h="197654">
                <a:tc>
                  <a:txBody>
                    <a:bodyPr/>
                    <a:lstStyle/>
                    <a:p>
                      <a:pPr algn="ctr" fontAlgn="ctr"/>
                      <a:r>
                        <a:rPr lang="es-CL" sz="600" b="1" i="0" u="none" strike="noStrike" dirty="0">
                          <a:solidFill>
                            <a:srgbClr val="000000"/>
                          </a:solidFill>
                          <a:latin typeface="Arial"/>
                        </a:rPr>
                        <a:t>Costo Aproximado</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a:t>
                      </a:r>
                    </a:p>
                  </a:txBody>
                  <a:tcPr marL="6560" marR="6560" marT="656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382953">
                <a:tc>
                  <a:txBody>
                    <a:bodyPr/>
                    <a:lstStyle/>
                    <a:p>
                      <a:pPr algn="ctr" fontAlgn="ctr"/>
                      <a:r>
                        <a:rPr lang="es-CL" sz="600" b="1" i="0" u="none" strike="noStrike">
                          <a:solidFill>
                            <a:srgbClr val="000000"/>
                          </a:solidFill>
                          <a:latin typeface="Arial"/>
                        </a:rPr>
                        <a:t>Fase</a:t>
                      </a:r>
                    </a:p>
                  </a:txBody>
                  <a:tcPr marL="6560" marR="6560" marT="656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Total Team Tarea</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Dias</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TH-PRO</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Jefe Proyecto</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Arquitecto</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Analista </a:t>
                      </a:r>
                      <a:br>
                        <a:rPr lang="es-CL" sz="600" b="1" i="0" u="none" strike="noStrike">
                          <a:solidFill>
                            <a:srgbClr val="000000"/>
                          </a:solidFill>
                          <a:latin typeface="Arial"/>
                        </a:rPr>
                      </a:br>
                      <a:r>
                        <a:rPr lang="es-CL" sz="600" b="1" i="0" u="none" strike="noStrike">
                          <a:solidFill>
                            <a:srgbClr val="000000"/>
                          </a:solidFill>
                          <a:latin typeface="Arial"/>
                        </a:rPr>
                        <a:t>Desarrollador Web</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Analista </a:t>
                      </a:r>
                      <a:br>
                        <a:rPr lang="es-CL" sz="600" b="1" i="0" u="none" strike="noStrike">
                          <a:solidFill>
                            <a:srgbClr val="000000"/>
                          </a:solidFill>
                          <a:latin typeface="Arial"/>
                        </a:rPr>
                      </a:br>
                      <a:r>
                        <a:rPr lang="es-CL" sz="600" b="1" i="0" u="none" strike="noStrike">
                          <a:solidFill>
                            <a:srgbClr val="000000"/>
                          </a:solidFill>
                          <a:latin typeface="Arial"/>
                        </a:rPr>
                        <a:t>Desarrollador BI</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Analista </a:t>
                      </a:r>
                      <a:br>
                        <a:rPr lang="es-CL" sz="600" b="1" i="0" u="none" strike="noStrike">
                          <a:solidFill>
                            <a:srgbClr val="000000"/>
                          </a:solidFill>
                          <a:latin typeface="Arial"/>
                        </a:rPr>
                      </a:br>
                      <a:r>
                        <a:rPr lang="es-CL" sz="600" b="1" i="0" u="none" strike="noStrike">
                          <a:solidFill>
                            <a:srgbClr val="000000"/>
                          </a:solidFill>
                          <a:latin typeface="Arial"/>
                        </a:rPr>
                        <a:t>Desarrollador Testing</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Total</a:t>
                      </a:r>
                    </a:p>
                  </a:txBody>
                  <a:tcPr marL="6560" marR="6560" marT="656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197654">
                <a:tc>
                  <a:txBody>
                    <a:bodyPr/>
                    <a:lstStyle/>
                    <a:p>
                      <a:pPr algn="ctr" fontAlgn="ctr"/>
                      <a:r>
                        <a:rPr lang="es-CL" sz="600" b="1" i="0" u="none" strike="noStrike">
                          <a:solidFill>
                            <a:srgbClr val="000000"/>
                          </a:solidFill>
                          <a:latin typeface="Arial"/>
                        </a:rPr>
                        <a:t>Inicio</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1</a:t>
                      </a:r>
                    </a:p>
                  </a:txBody>
                  <a:tcPr marL="6560" marR="6560" marT="656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35,25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98,70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49,35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49,35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   </a:t>
                      </a:r>
                    </a:p>
                  </a:txBody>
                  <a:tcPr marL="6560" marR="6560" marT="656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98,70 </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197654">
                <a:tc>
                  <a:txBody>
                    <a:bodyPr/>
                    <a:lstStyle/>
                    <a:p>
                      <a:pPr algn="ctr" fontAlgn="ctr"/>
                      <a:r>
                        <a:rPr lang="es-CL" sz="600" b="1" i="0" u="none" strike="noStrike">
                          <a:solidFill>
                            <a:srgbClr val="000000"/>
                          </a:solidFill>
                          <a:latin typeface="Arial"/>
                        </a:rPr>
                        <a:t>Planificación</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4</a:t>
                      </a:r>
                    </a:p>
                  </a:txBody>
                  <a:tcPr marL="6560" marR="6560" marT="656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54,25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151,90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50,00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44,90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28,50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28,50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   </a:t>
                      </a:r>
                    </a:p>
                  </a:txBody>
                  <a:tcPr marL="6560" marR="6560" marT="656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151,90 </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356765">
                <a:tc>
                  <a:txBody>
                    <a:bodyPr/>
                    <a:lstStyle/>
                    <a:p>
                      <a:pPr algn="ctr" fontAlgn="ctr"/>
                      <a:r>
                        <a:rPr lang="es-CL" sz="600" b="1" i="0" u="none" strike="noStrike">
                          <a:solidFill>
                            <a:srgbClr val="000000"/>
                          </a:solidFill>
                          <a:latin typeface="Arial"/>
                        </a:rPr>
                        <a:t>Ejecución</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5</a:t>
                      </a:r>
                    </a:p>
                  </a:txBody>
                  <a:tcPr marL="6560" marR="6560" marT="656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128,75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360,50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20,50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81,00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83,00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83,00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93,00 </a:t>
                      </a:r>
                    </a:p>
                  </a:txBody>
                  <a:tcPr marL="6560" marR="6560" marT="656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360,50 </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356765">
                <a:tc>
                  <a:txBody>
                    <a:bodyPr/>
                    <a:lstStyle/>
                    <a:p>
                      <a:pPr algn="ctr" fontAlgn="ctr"/>
                      <a:r>
                        <a:rPr lang="es-CL" sz="600" b="1" i="0" u="none" strike="noStrike">
                          <a:solidFill>
                            <a:srgbClr val="000000"/>
                          </a:solidFill>
                          <a:latin typeface="Arial"/>
                        </a:rPr>
                        <a:t>Cierre</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5</a:t>
                      </a:r>
                    </a:p>
                  </a:txBody>
                  <a:tcPr marL="6560" marR="6560" marT="656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11,50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32,20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10,00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10,00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12,20 </a:t>
                      </a:r>
                    </a:p>
                  </a:txBody>
                  <a:tcPr marL="6560" marR="6560" marT="656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32,20 </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356765">
                <a:tc>
                  <a:txBody>
                    <a:bodyPr/>
                    <a:lstStyle/>
                    <a:p>
                      <a:pPr algn="ctr" fontAlgn="ctr"/>
                      <a:r>
                        <a:rPr lang="es-CL" sz="600" b="1" i="0" u="none" strike="noStrike">
                          <a:solidFill>
                            <a:srgbClr val="000000"/>
                          </a:solidFill>
                          <a:latin typeface="Arial"/>
                        </a:rPr>
                        <a:t>Total</a:t>
                      </a:r>
                    </a:p>
                  </a:txBody>
                  <a:tcPr marL="6560" marR="6560" marT="656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  229,75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643,30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129,85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185,25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111,50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111,50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105,20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600" b="1" i="0" u="none" strike="noStrike">
                          <a:solidFill>
                            <a:srgbClr val="000000"/>
                          </a:solidFill>
                          <a:latin typeface="Arial"/>
                        </a:rPr>
                        <a:t>  643,30 </a:t>
                      </a:r>
                    </a:p>
                  </a:txBody>
                  <a:tcPr marL="6560" marR="6560" marT="656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197654">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s-CL" sz="600" b="1" i="0" u="none" strike="noStrike">
                        <a:solidFill>
                          <a:srgbClr val="000000"/>
                        </a:solidFill>
                        <a:latin typeface="Arial"/>
                      </a:endParaRPr>
                    </a:p>
                  </a:txBody>
                  <a:tcPr marL="6560" marR="6560" marT="656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197654">
                <a:tc>
                  <a:txBody>
                    <a:bodyPr/>
                    <a:lstStyle/>
                    <a:p>
                      <a:pPr algn="ctr" fontAlgn="ctr"/>
                      <a:r>
                        <a:rPr lang="es-CL" sz="600" b="1" i="0" u="none" strike="noStrike">
                          <a:solidFill>
                            <a:srgbClr val="000000"/>
                          </a:solidFill>
                          <a:latin typeface="Arial"/>
                        </a:rPr>
                        <a:t>TOTAL HORAS </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dirty="0">
                          <a:solidFill>
                            <a:srgbClr val="000000"/>
                          </a:solidFill>
                          <a:latin typeface="Arial"/>
                        </a:rPr>
                        <a:t>                      643,30 </a:t>
                      </a:r>
                    </a:p>
                  </a:txBody>
                  <a:tcPr marL="6560" marR="6560" marT="65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a:t>
                      </a:r>
                    </a:p>
                  </a:txBody>
                  <a:tcPr marL="6560" marR="6560" marT="656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r>
              <a:tr h="370599">
                <a:tc>
                  <a:txBody>
                    <a:bodyPr/>
                    <a:lstStyle/>
                    <a:p>
                      <a:pPr algn="ctr" fontAlgn="ctr"/>
                      <a:endParaRPr lang="es-CL" sz="600" b="1" i="0" u="none" strike="noStrike">
                        <a:solidFill>
                          <a:srgbClr val="000000"/>
                        </a:solidFill>
                        <a:latin typeface="Arial"/>
                      </a:endParaRPr>
                    </a:p>
                  </a:txBody>
                  <a:tcPr marL="6560" marR="6560" marT="656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s-CL" sz="600" b="1" i="0" u="none" strike="noStrike">
                          <a:solidFill>
                            <a:srgbClr val="000000"/>
                          </a:solidFill>
                          <a:latin typeface="Arial"/>
                        </a:rPr>
                        <a:t>Costo Hora</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Jefe Proyecto</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Arquitecto</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Analista </a:t>
                      </a:r>
                      <a:br>
                        <a:rPr lang="es-CL" sz="600" b="1" i="0" u="none" strike="noStrike">
                          <a:solidFill>
                            <a:srgbClr val="000000"/>
                          </a:solidFill>
                          <a:latin typeface="Arial"/>
                        </a:rPr>
                      </a:br>
                      <a:r>
                        <a:rPr lang="es-CL" sz="600" b="1" i="0" u="none" strike="noStrike">
                          <a:solidFill>
                            <a:srgbClr val="000000"/>
                          </a:solidFill>
                          <a:latin typeface="Arial"/>
                        </a:rPr>
                        <a:t>Desarrollador Web</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Analista </a:t>
                      </a:r>
                      <a:br>
                        <a:rPr lang="es-CL" sz="600" b="1" i="0" u="none" strike="noStrike">
                          <a:solidFill>
                            <a:srgbClr val="000000"/>
                          </a:solidFill>
                          <a:latin typeface="Arial"/>
                        </a:rPr>
                      </a:br>
                      <a:r>
                        <a:rPr lang="es-CL" sz="600" b="1" i="0" u="none" strike="noStrike">
                          <a:solidFill>
                            <a:srgbClr val="000000"/>
                          </a:solidFill>
                          <a:latin typeface="Arial"/>
                        </a:rPr>
                        <a:t>Desarrollador BI</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Analista </a:t>
                      </a:r>
                      <a:br>
                        <a:rPr lang="es-CL" sz="600" b="1" i="0" u="none" strike="noStrike">
                          <a:solidFill>
                            <a:srgbClr val="000000"/>
                          </a:solidFill>
                          <a:latin typeface="Arial"/>
                        </a:rPr>
                      </a:br>
                      <a:r>
                        <a:rPr lang="es-CL" sz="600" b="1" i="0" u="none" strike="noStrike">
                          <a:solidFill>
                            <a:srgbClr val="000000"/>
                          </a:solidFill>
                          <a:latin typeface="Arial"/>
                        </a:rPr>
                        <a:t>Desarrollador Testing</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85300">
                <a:tc>
                  <a:txBody>
                    <a:bodyPr/>
                    <a:lstStyle/>
                    <a:p>
                      <a:pPr algn="ctr" fontAlgn="ctr"/>
                      <a:r>
                        <a:rPr lang="es-CL" sz="600" b="1" i="0" u="none" strike="noStrike">
                          <a:solidFill>
                            <a:srgbClr val="000000"/>
                          </a:solidFill>
                          <a:latin typeface="Arial"/>
                        </a:rPr>
                        <a:t>PARAMETROS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s-CL" sz="600" b="1" i="0" u="none" strike="noStrike">
                          <a:solidFill>
                            <a:srgbClr val="000000"/>
                          </a:solidFill>
                          <a:latin typeface="Arial"/>
                        </a:rPr>
                        <a:t>UF</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1</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0,8</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0,6</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0,6</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0,4</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356765">
                <a:tc>
                  <a:txBody>
                    <a:bodyPr/>
                    <a:lstStyle/>
                    <a:p>
                      <a:pPr algn="ctr" fontAlgn="ctr"/>
                      <a:r>
                        <a:rPr lang="es-CL" sz="600" b="1" i="0" u="none" strike="noStrike">
                          <a:solidFill>
                            <a:srgbClr val="000000"/>
                          </a:solidFill>
                          <a:latin typeface="Arial"/>
                        </a:rPr>
                        <a:t>NRO HORAS DIA</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2,8</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3.094.791,66 CLP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3.532.138,04 CLP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1.594.467,17 CLP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1.594.467,17 CLP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1.002.917,47 CLP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97654">
                <a:tc>
                  <a:txBody>
                    <a:bodyPr/>
                    <a:lstStyle/>
                    <a:p>
                      <a:pPr algn="ctr" fontAlgn="ctr"/>
                      <a:r>
                        <a:rPr lang="es-CL" sz="600" b="1" i="0" u="none" strike="noStrike">
                          <a:solidFill>
                            <a:srgbClr val="000000"/>
                          </a:solidFill>
                          <a:latin typeface="Arial"/>
                        </a:rPr>
                        <a:t>NRO HORAS SEM</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28</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r>
              <a:tr h="185300">
                <a:tc>
                  <a:txBody>
                    <a:bodyPr/>
                    <a:lstStyle/>
                    <a:p>
                      <a:pPr algn="ctr" fontAlgn="ctr"/>
                      <a:r>
                        <a:rPr lang="es-CL" sz="600" b="1" i="0" u="none" strike="noStrike">
                          <a:solidFill>
                            <a:srgbClr val="000000"/>
                          </a:solidFill>
                          <a:latin typeface="Arial"/>
                        </a:rPr>
                        <a:t>NRO HORAS MES</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112</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r>
              <a:tr h="185300">
                <a:tc>
                  <a:txBody>
                    <a:bodyPr/>
                    <a:lstStyle/>
                    <a:p>
                      <a:pPr algn="ctr" fontAlgn="ctr"/>
                      <a:r>
                        <a:rPr lang="es-CL" sz="600" b="1" i="0" u="none" strike="noStrike">
                          <a:solidFill>
                            <a:srgbClr val="000000"/>
                          </a:solidFill>
                          <a:latin typeface="Arial"/>
                        </a:rPr>
                        <a:t>VALOR UF</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23833,59</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r>
              <a:tr h="185300">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Calibri"/>
                        </a:rPr>
                        <a:t> </a:t>
                      </a:r>
                    </a:p>
                  </a:txBody>
                  <a:tcPr marL="6560" marR="6560" marT="6560" marB="0" anchor="ctr">
                    <a:lnL>
                      <a:noFill/>
                    </a:lnL>
                    <a:lnR>
                      <a:noFill/>
                    </a:lnR>
                    <a:lnT>
                      <a:noFill/>
                    </a:lnT>
                    <a:lnB>
                      <a:noFill/>
                    </a:lnB>
                    <a:solidFill>
                      <a:srgbClr val="FFFFFF"/>
                    </a:solidFill>
                  </a:tcPr>
                </a:tc>
              </a:tr>
              <a:tr h="356765">
                <a:tc>
                  <a:txBody>
                    <a:bodyPr/>
                    <a:lstStyle/>
                    <a:p>
                      <a:pPr algn="ctr" fontAlgn="ctr"/>
                      <a:r>
                        <a:rPr lang="es-CL" sz="600" b="1" i="0" u="none" strike="noStrike">
                          <a:solidFill>
                            <a:srgbClr val="000000"/>
                          </a:solidFill>
                          <a:latin typeface="Arial"/>
                        </a:rPr>
                        <a:t>Costo Estimado</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10.818.781,51 CLP </a:t>
                      </a:r>
                    </a:p>
                  </a:txBody>
                  <a:tcPr marL="6560" marR="6560" marT="65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CL" sz="600" b="1" i="0" u="none" strike="noStrike">
                          <a:solidFill>
                            <a:srgbClr val="000000"/>
                          </a:solidFill>
                          <a:latin typeface="Arial"/>
                        </a:rPr>
                        <a:t> </a:t>
                      </a:r>
                    </a:p>
                  </a:txBody>
                  <a:tcPr marL="6560" marR="6560" marT="656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a:solidFill>
                            <a:srgbClr val="000000"/>
                          </a:solidFill>
                          <a:latin typeface="Arial"/>
                        </a:rPr>
                        <a:t> </a:t>
                      </a:r>
                    </a:p>
                  </a:txBody>
                  <a:tcPr marL="6560" marR="6560" marT="6560" marB="0" anchor="ctr">
                    <a:lnL>
                      <a:noFill/>
                    </a:lnL>
                    <a:lnR>
                      <a:noFill/>
                    </a:lnR>
                    <a:lnT>
                      <a:noFill/>
                    </a:lnT>
                    <a:lnB>
                      <a:noFill/>
                    </a:lnB>
                    <a:solidFill>
                      <a:srgbClr val="FFFFFF"/>
                    </a:solidFill>
                  </a:tcPr>
                </a:tc>
                <a:tc>
                  <a:txBody>
                    <a:bodyPr/>
                    <a:lstStyle/>
                    <a:p>
                      <a:pPr algn="ctr" fontAlgn="ctr"/>
                      <a:r>
                        <a:rPr lang="es-CL" sz="600" b="1" i="0" u="none" strike="noStrike" dirty="0">
                          <a:solidFill>
                            <a:srgbClr val="000000"/>
                          </a:solidFill>
                          <a:latin typeface="Calibri"/>
                        </a:rPr>
                        <a:t> </a:t>
                      </a:r>
                    </a:p>
                  </a:txBody>
                  <a:tcPr marL="6560" marR="6560" marT="656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717645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Factores Críticos de Éxito</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 name="5 Rectángulo"/>
          <p:cNvSpPr/>
          <p:nvPr/>
        </p:nvSpPr>
        <p:spPr>
          <a:xfrm>
            <a:off x="467544" y="1256359"/>
            <a:ext cx="8219256"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7" name="7 CuadroTexto"/>
          <p:cNvSpPr txBox="1"/>
          <p:nvPr/>
        </p:nvSpPr>
        <p:spPr>
          <a:xfrm>
            <a:off x="1861380" y="1395729"/>
            <a:ext cx="5427810" cy="369332"/>
          </a:xfrm>
          <a:prstGeom prst="rect">
            <a:avLst/>
          </a:prstGeom>
          <a:noFill/>
        </p:spPr>
        <p:txBody>
          <a:bodyPr wrap="square" rtlCol="0">
            <a:spAutoFit/>
          </a:bodyPr>
          <a:lstStyle/>
          <a:p>
            <a:pPr algn="ctr"/>
            <a:r>
              <a:rPr lang="es-CL" dirty="0" smtClean="0">
                <a:solidFill>
                  <a:schemeClr val="bg1"/>
                </a:solidFill>
              </a:rPr>
              <a:t>Factores Críticos de Éxito</a:t>
            </a:r>
            <a:endParaRPr lang="es-CL" dirty="0">
              <a:solidFill>
                <a:schemeClr val="bg1"/>
              </a:solidFill>
            </a:endParaRPr>
          </a:p>
        </p:txBody>
      </p:sp>
      <p:sp>
        <p:nvSpPr>
          <p:cNvPr id="9" name="10 Rectángulo"/>
          <p:cNvSpPr/>
          <p:nvPr/>
        </p:nvSpPr>
        <p:spPr>
          <a:xfrm>
            <a:off x="467544" y="1976439"/>
            <a:ext cx="8219256" cy="367240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2" name="CuadroTexto 1"/>
          <p:cNvSpPr txBox="1"/>
          <p:nvPr/>
        </p:nvSpPr>
        <p:spPr>
          <a:xfrm>
            <a:off x="611560" y="2427648"/>
            <a:ext cx="3756942" cy="3108543"/>
          </a:xfrm>
          <a:prstGeom prst="rect">
            <a:avLst/>
          </a:prstGeom>
          <a:noFill/>
        </p:spPr>
        <p:txBody>
          <a:bodyPr wrap="square" rtlCol="0">
            <a:spAutoFit/>
          </a:bodyPr>
          <a:lstStyle/>
          <a:p>
            <a:pPr lvl="0"/>
            <a:r>
              <a:rPr lang="es-ES" sz="1200" dirty="0" smtClean="0"/>
              <a:t>1.- La </a:t>
            </a:r>
            <a:r>
              <a:rPr lang="es-ES" sz="1200" dirty="0"/>
              <a:t>escasa entrega de información al sistema de </a:t>
            </a:r>
            <a:r>
              <a:rPr lang="es-ES" sz="1200" dirty="0" smtClean="0"/>
              <a:t>predicción.</a:t>
            </a:r>
          </a:p>
          <a:p>
            <a:pPr lvl="0"/>
            <a:endParaRPr lang="es-CL" sz="1200" dirty="0"/>
          </a:p>
          <a:p>
            <a:pPr lvl="0"/>
            <a:r>
              <a:rPr lang="es-ES" sz="1200" dirty="0" smtClean="0"/>
              <a:t>2.- Los </a:t>
            </a:r>
            <a:r>
              <a:rPr lang="es-ES" sz="1200" dirty="0"/>
              <a:t>cambios recurrentes de los </a:t>
            </a:r>
            <a:r>
              <a:rPr lang="es-ES" sz="1200" dirty="0" smtClean="0"/>
              <a:t>requerimientos.</a:t>
            </a:r>
          </a:p>
          <a:p>
            <a:pPr lvl="0"/>
            <a:endParaRPr lang="es-CL" sz="1200" dirty="0"/>
          </a:p>
          <a:p>
            <a:pPr lvl="0"/>
            <a:r>
              <a:rPr lang="es-ES" sz="1200" dirty="0" smtClean="0"/>
              <a:t>3.- La </a:t>
            </a:r>
            <a:r>
              <a:rPr lang="es-ES" sz="1200" dirty="0"/>
              <a:t>poca comunicación por parte del </a:t>
            </a:r>
            <a:r>
              <a:rPr lang="es-ES" sz="1200" dirty="0" smtClean="0"/>
              <a:t>cliente</a:t>
            </a:r>
          </a:p>
          <a:p>
            <a:pPr lvl="0"/>
            <a:endParaRPr lang="es-CL" sz="1200" dirty="0"/>
          </a:p>
          <a:p>
            <a:pPr lvl="0"/>
            <a:r>
              <a:rPr lang="es-ES" sz="1200" dirty="0" smtClean="0"/>
              <a:t>4.- La </a:t>
            </a:r>
            <a:r>
              <a:rPr lang="es-ES" sz="1200" dirty="0"/>
              <a:t>no entrega de los ambientes de desarrollo</a:t>
            </a:r>
            <a:r>
              <a:rPr lang="es-ES" sz="1200" dirty="0" smtClean="0"/>
              <a:t>.</a:t>
            </a:r>
          </a:p>
          <a:p>
            <a:pPr lvl="0"/>
            <a:endParaRPr lang="es-CL" sz="1200" dirty="0"/>
          </a:p>
          <a:p>
            <a:pPr lvl="0"/>
            <a:r>
              <a:rPr lang="es-ES" sz="1200" dirty="0" smtClean="0"/>
              <a:t>5.- La </a:t>
            </a:r>
            <a:r>
              <a:rPr lang="es-ES" sz="1200" dirty="0"/>
              <a:t>carencia de conocimiento por parte de los desarrolladores</a:t>
            </a:r>
            <a:r>
              <a:rPr lang="es-ES" sz="1200" dirty="0" smtClean="0"/>
              <a:t>.</a:t>
            </a:r>
          </a:p>
          <a:p>
            <a:pPr lvl="0"/>
            <a:endParaRPr lang="es-CL" sz="1200" dirty="0"/>
          </a:p>
          <a:p>
            <a:pPr lvl="0"/>
            <a:r>
              <a:rPr lang="es-ES" sz="1200" dirty="0" smtClean="0"/>
              <a:t>6.- La </a:t>
            </a:r>
            <a:r>
              <a:rPr lang="es-ES" sz="1200" dirty="0"/>
              <a:t>salida de algún integrante en el proyecto</a:t>
            </a:r>
            <a:r>
              <a:rPr lang="es-ES" sz="1200" dirty="0" smtClean="0"/>
              <a:t>.</a:t>
            </a:r>
          </a:p>
          <a:p>
            <a:pPr lvl="0"/>
            <a:endParaRPr lang="es-ES" sz="1200" dirty="0"/>
          </a:p>
          <a:p>
            <a:pPr lvl="0"/>
            <a:r>
              <a:rPr lang="es-ES" sz="1200" dirty="0" smtClean="0"/>
              <a:t>7.- La perdida del apoyo por parte del Sponsor.</a:t>
            </a:r>
            <a:endParaRPr lang="es-CL" sz="1200" dirty="0"/>
          </a:p>
          <a:p>
            <a:pPr algn="just"/>
            <a:endParaRPr lang="es-CL" sz="1600" dirty="0"/>
          </a:p>
        </p:txBody>
      </p:sp>
      <p:pic>
        <p:nvPicPr>
          <p:cNvPr id="3078" name="Picture 6" descr="http://www.proacceso.org.ve/getattachment/899d49c7-5939-4830-9f30-0d3996185938/-Sin-informacion-publica-no-se-puede-hacer-contral.aspx?width=250&amp;height=2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2024484"/>
            <a:ext cx="1086739" cy="7483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asanga.com/diegogallego/files/2014/01/cambios-por-fuera-y-por-dentr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7141" y="2337116"/>
            <a:ext cx="1148979" cy="86173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kaiprom.com/wp-content/uploads/2009/09/comunicac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3883" y="2919518"/>
            <a:ext cx="1080285" cy="81175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marialaffitte.org/doc/images/sin-conocimientos_510x42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7141" y="3559527"/>
            <a:ext cx="1248073" cy="10278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4.bp.blogspot.com/_J46pC54hh9U/TB4NFwxMoTI/AAAAAAAAABk/smrl3B7nDkw/s1600/salida+emergenci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6597" y="4365104"/>
            <a:ext cx="1104057" cy="1116102"/>
          </a:xfrm>
          <a:prstGeom prst="rect">
            <a:avLst/>
          </a:prstGeom>
          <a:noFill/>
          <a:effectLst>
            <a:reflection blurRad="12700" stA="99000" endPos="0" dist="508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967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pPr algn="l"/>
            <a:r>
              <a:rPr lang="es-CL" altLang="es-CL" dirty="0" smtClean="0"/>
              <a:t>Presentación Cliente</a:t>
            </a:r>
            <a:endParaRPr lang="en-US" altLang="es-CL" dirty="0" smtClean="0"/>
          </a:p>
        </p:txBody>
      </p:sp>
      <p:cxnSp>
        <p:nvCxnSpPr>
          <p:cNvPr id="5" name="4 Conector recto"/>
          <p:cNvCxnSpPr/>
          <p:nvPr/>
        </p:nvCxnSpPr>
        <p:spPr>
          <a:xfrm>
            <a:off x="503518" y="106912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2050" name="Picture 2" descr="http://3.bp.blogspot.com/-_vgFh6nUhqk/UZulUVM1BYI/AAAAAAAAACE/AdrLfzvUcKM/s1600/imagen+falabella+2.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0" r="100000">
                        <a14:foregroundMark x1="18070" y1="47381" x2="18070" y2="47381"/>
                        <a14:foregroundMark x1="31404" y1="40952" x2="31404" y2="40952"/>
                        <a14:foregroundMark x1="44035" y1="47619" x2="44035" y2="47619"/>
                        <a14:foregroundMark x1="49649" y1="44048" x2="49649" y2="44048"/>
                        <a14:foregroundMark x1="59474" y1="50714" x2="59474" y2="50714"/>
                        <a14:foregroundMark x1="72632" y1="45476" x2="72632" y2="45476"/>
                        <a14:foregroundMark x1="78596" y1="46429" x2="78596" y2="46429"/>
                        <a14:foregroundMark x1="91579" y1="48810" x2="91579" y2="48810"/>
                        <a14:foregroundMark x1="95614" y1="57857" x2="95614" y2="57857"/>
                      </a14:backgroundRemoval>
                    </a14:imgEffect>
                  </a14:imgLayer>
                </a14:imgProps>
              </a:ext>
              <a:ext uri="{28A0092B-C50C-407E-A947-70E740481C1C}">
                <a14:useLocalDpi xmlns:a14="http://schemas.microsoft.com/office/drawing/2010/main" val="0"/>
              </a:ext>
            </a:extLst>
          </a:blip>
          <a:srcRect/>
          <a:stretch>
            <a:fillRect/>
          </a:stretch>
        </p:blipFill>
        <p:spPr bwMode="auto">
          <a:xfrm>
            <a:off x="3610759" y="1034409"/>
            <a:ext cx="1922481" cy="1416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p:cNvGraphicFramePr/>
          <p:nvPr>
            <p:extLst>
              <p:ext uri="{D42A27DB-BD31-4B8C-83A1-F6EECF244321}">
                <p14:modId xmlns:p14="http://schemas.microsoft.com/office/powerpoint/2010/main" val="2607238531"/>
              </p:ext>
            </p:extLst>
          </p:nvPr>
        </p:nvGraphicFramePr>
        <p:xfrm>
          <a:off x="107504" y="2204864"/>
          <a:ext cx="8928992" cy="2952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6972997"/>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Requerimientos</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 name="5 Rectángulo"/>
          <p:cNvSpPr/>
          <p:nvPr/>
        </p:nvSpPr>
        <p:spPr>
          <a:xfrm>
            <a:off x="467544" y="1256359"/>
            <a:ext cx="8219256"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7" name="7 CuadroTexto"/>
          <p:cNvSpPr txBox="1"/>
          <p:nvPr/>
        </p:nvSpPr>
        <p:spPr>
          <a:xfrm>
            <a:off x="1861380" y="1395729"/>
            <a:ext cx="5427810" cy="369332"/>
          </a:xfrm>
          <a:prstGeom prst="rect">
            <a:avLst/>
          </a:prstGeom>
          <a:noFill/>
        </p:spPr>
        <p:txBody>
          <a:bodyPr wrap="square" rtlCol="0">
            <a:spAutoFit/>
          </a:bodyPr>
          <a:lstStyle/>
          <a:p>
            <a:pPr algn="ctr"/>
            <a:r>
              <a:rPr lang="es-CL" dirty="0" smtClean="0">
                <a:solidFill>
                  <a:schemeClr val="bg1"/>
                </a:solidFill>
              </a:rPr>
              <a:t>Especificación de Requisitos</a:t>
            </a:r>
            <a:endParaRPr lang="es-CL" dirty="0">
              <a:solidFill>
                <a:schemeClr val="bg1"/>
              </a:solidFill>
            </a:endParaRPr>
          </a:p>
        </p:txBody>
      </p:sp>
      <p:sp>
        <p:nvSpPr>
          <p:cNvPr id="9" name="10 Rectángulo"/>
          <p:cNvSpPr/>
          <p:nvPr/>
        </p:nvSpPr>
        <p:spPr>
          <a:xfrm>
            <a:off x="467544" y="1976439"/>
            <a:ext cx="8219256" cy="367240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solidFill>
                <a:schemeClr val="bg1"/>
              </a:solidFill>
            </a:endParaRPr>
          </a:p>
        </p:txBody>
      </p:sp>
      <p:sp>
        <p:nvSpPr>
          <p:cNvPr id="3" name="Rectángulo 2"/>
          <p:cNvSpPr/>
          <p:nvPr/>
        </p:nvSpPr>
        <p:spPr>
          <a:xfrm>
            <a:off x="1043608" y="2255610"/>
            <a:ext cx="6480720" cy="2585323"/>
          </a:xfrm>
          <a:prstGeom prst="rect">
            <a:avLst/>
          </a:prstGeom>
        </p:spPr>
        <p:txBody>
          <a:bodyPr wrap="square">
            <a:spAutoFit/>
          </a:bodyPr>
          <a:lstStyle/>
          <a:p>
            <a:pPr marL="285750" indent="-285750">
              <a:lnSpc>
                <a:spcPct val="150000"/>
              </a:lnSpc>
              <a:buFont typeface="Wingdings" panose="05000000000000000000" pitchFamily="2" charset="2"/>
              <a:buChar char="Ø"/>
              <a:defRPr/>
            </a:pPr>
            <a:r>
              <a:rPr lang="es-CL" altLang="es-ES" dirty="0"/>
              <a:t>Se utilizara las </a:t>
            </a:r>
            <a:r>
              <a:rPr lang="es-CL" altLang="es-ES" u="sng" dirty="0"/>
              <a:t>buenas practicas </a:t>
            </a:r>
            <a:r>
              <a:rPr lang="es-CL" altLang="es-ES" dirty="0"/>
              <a:t>de estándar IEEE 830-1998, </a:t>
            </a:r>
            <a:r>
              <a:rPr lang="es-CL" altLang="es-ES" dirty="0" smtClean="0"/>
              <a:t>ya que: Permite </a:t>
            </a:r>
            <a:r>
              <a:rPr lang="es-CL" altLang="es-ES" dirty="0"/>
              <a:t>la </a:t>
            </a:r>
            <a:r>
              <a:rPr lang="es-CL" altLang="es-ES" u="sng" dirty="0"/>
              <a:t>obtención</a:t>
            </a:r>
            <a:r>
              <a:rPr lang="es-CL" altLang="es-ES" dirty="0"/>
              <a:t> de los requerimientos del proyecto. </a:t>
            </a:r>
          </a:p>
          <a:p>
            <a:pPr marL="285750" indent="-285750">
              <a:lnSpc>
                <a:spcPct val="150000"/>
              </a:lnSpc>
              <a:buFont typeface="Wingdings" panose="05000000000000000000" pitchFamily="2" charset="2"/>
              <a:buChar char="Ø"/>
              <a:defRPr/>
            </a:pPr>
            <a:r>
              <a:rPr lang="es-CL" altLang="es-ES" u="sng" dirty="0"/>
              <a:t>Analizar</a:t>
            </a:r>
            <a:r>
              <a:rPr lang="es-CL" altLang="es-ES" dirty="0"/>
              <a:t> las necesidades del cliente.</a:t>
            </a:r>
          </a:p>
          <a:p>
            <a:pPr marL="285750" indent="-285750">
              <a:lnSpc>
                <a:spcPct val="150000"/>
              </a:lnSpc>
              <a:buFont typeface="Wingdings" panose="05000000000000000000" pitchFamily="2" charset="2"/>
              <a:buChar char="Ø"/>
              <a:defRPr/>
            </a:pPr>
            <a:r>
              <a:rPr lang="es-CL" altLang="es-ES" dirty="0"/>
              <a:t>Concluyendo con los </a:t>
            </a:r>
            <a:r>
              <a:rPr lang="es-CL" altLang="es-ES" u="sng" dirty="0"/>
              <a:t>requerimientos</a:t>
            </a:r>
            <a:r>
              <a:rPr lang="es-CL" altLang="es-ES" dirty="0"/>
              <a:t> que debe tener el proyecto </a:t>
            </a:r>
            <a:r>
              <a:rPr lang="es-CL" altLang="es-ES" u="sng" dirty="0"/>
              <a:t>de </a:t>
            </a:r>
            <a:r>
              <a:rPr lang="es-CL" altLang="es-ES" i="1" u="sng" dirty="0"/>
              <a:t>software</a:t>
            </a:r>
            <a:r>
              <a:rPr lang="es-CL" altLang="es-ES" dirty="0"/>
              <a:t>.</a:t>
            </a:r>
            <a:endParaRPr lang="es-ES" altLang="es-ES" dirty="0"/>
          </a:p>
        </p:txBody>
      </p:sp>
    </p:spTree>
    <p:extLst>
      <p:ext uri="{BB962C8B-B14F-4D97-AF65-F5344CB8AC3E}">
        <p14:creationId xmlns:p14="http://schemas.microsoft.com/office/powerpoint/2010/main" val="722570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Requerimientos</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 name="7 CuadroTexto"/>
          <p:cNvSpPr txBox="1"/>
          <p:nvPr/>
        </p:nvSpPr>
        <p:spPr>
          <a:xfrm>
            <a:off x="1861380" y="1395729"/>
            <a:ext cx="5427810" cy="369332"/>
          </a:xfrm>
          <a:prstGeom prst="rect">
            <a:avLst/>
          </a:prstGeom>
          <a:noFill/>
        </p:spPr>
        <p:txBody>
          <a:bodyPr wrap="square" rtlCol="0">
            <a:spAutoFit/>
          </a:bodyPr>
          <a:lstStyle/>
          <a:p>
            <a:pPr algn="ctr"/>
            <a:r>
              <a:rPr lang="es-CL" dirty="0" smtClean="0">
                <a:solidFill>
                  <a:schemeClr val="bg1"/>
                </a:solidFill>
              </a:rPr>
              <a:t>Listado de Requerimientos</a:t>
            </a:r>
            <a:endParaRPr lang="es-CL" dirty="0">
              <a:solidFill>
                <a:schemeClr val="bg1"/>
              </a:solidFill>
            </a:endParaRPr>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7638"/>
            <a:ext cx="6183238" cy="4231209"/>
          </a:xfrm>
          <a:prstGeom prst="rect">
            <a:avLst/>
          </a:prstGeom>
          <a:noFill/>
          <a:ln>
            <a:noFill/>
          </a:ln>
        </p:spPr>
      </p:pic>
    </p:spTree>
    <p:extLst>
      <p:ext uri="{BB962C8B-B14F-4D97-AF65-F5344CB8AC3E}">
        <p14:creationId xmlns:p14="http://schemas.microsoft.com/office/powerpoint/2010/main" val="3608087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Requerimientos</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 name="7 CuadroTexto"/>
          <p:cNvSpPr txBox="1"/>
          <p:nvPr/>
        </p:nvSpPr>
        <p:spPr>
          <a:xfrm>
            <a:off x="1861380" y="1395729"/>
            <a:ext cx="5427810" cy="369332"/>
          </a:xfrm>
          <a:prstGeom prst="rect">
            <a:avLst/>
          </a:prstGeom>
          <a:noFill/>
        </p:spPr>
        <p:txBody>
          <a:bodyPr wrap="square" rtlCol="0">
            <a:spAutoFit/>
          </a:bodyPr>
          <a:lstStyle/>
          <a:p>
            <a:pPr algn="ctr"/>
            <a:r>
              <a:rPr lang="es-CL" dirty="0" smtClean="0">
                <a:solidFill>
                  <a:schemeClr val="bg1"/>
                </a:solidFill>
              </a:rPr>
              <a:t>Listado de Requerimientos</a:t>
            </a:r>
            <a:endParaRPr lang="es-CL" dirty="0">
              <a:solidFill>
                <a:schemeClr val="bg1"/>
              </a:solidFill>
            </a:endParaRPr>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76439"/>
            <a:ext cx="4326409" cy="3481561"/>
          </a:xfrm>
          <a:prstGeom prst="rect">
            <a:avLst/>
          </a:prstGeom>
          <a:noFill/>
          <a:ln>
            <a:noFill/>
          </a:ln>
        </p:spPr>
      </p:pic>
    </p:spTree>
    <p:extLst>
      <p:ext uri="{BB962C8B-B14F-4D97-AF65-F5344CB8AC3E}">
        <p14:creationId xmlns:p14="http://schemas.microsoft.com/office/powerpoint/2010/main" val="2819397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altLang="es-CL" dirty="0" smtClean="0"/>
              <a:t>Casos de Uso</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871662" y="1417638"/>
            <a:ext cx="5508650" cy="4667250"/>
          </a:xfrm>
          <a:prstGeom prst="rect">
            <a:avLst/>
          </a:prstGeom>
          <a:noFill/>
          <a:ln>
            <a:noFill/>
          </a:ln>
        </p:spPr>
      </p:pic>
    </p:spTree>
    <p:extLst>
      <p:ext uri="{BB962C8B-B14F-4D97-AF65-F5344CB8AC3E}">
        <p14:creationId xmlns:p14="http://schemas.microsoft.com/office/powerpoint/2010/main" val="2670627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altLang="es-CL" dirty="0" smtClean="0"/>
              <a:t>Modelo de Datos (OLAP)</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 name="Imagen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417638"/>
            <a:ext cx="6336704" cy="4603650"/>
          </a:xfrm>
          <a:prstGeom prst="rect">
            <a:avLst/>
          </a:prstGeom>
          <a:noFill/>
          <a:ln>
            <a:noFill/>
          </a:ln>
        </p:spPr>
      </p:pic>
    </p:spTree>
    <p:extLst>
      <p:ext uri="{BB962C8B-B14F-4D97-AF65-F5344CB8AC3E}">
        <p14:creationId xmlns:p14="http://schemas.microsoft.com/office/powerpoint/2010/main" val="2937688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57200" y="274638"/>
            <a:ext cx="8229600" cy="1143000"/>
          </a:xfrm>
        </p:spPr>
        <p:txBody>
          <a:bodyPr/>
          <a:lstStyle/>
          <a:p>
            <a:pPr algn="l"/>
            <a:r>
              <a:rPr lang="es-ES" altLang="es-CL" dirty="0" smtClean="0"/>
              <a:t>Diagrama de Clases</a:t>
            </a:r>
            <a:endParaRPr lang="es-CL" altLang="es-CL" dirty="0" smtClean="0"/>
          </a:p>
        </p:txBody>
      </p:sp>
      <p:cxnSp>
        <p:nvCxnSpPr>
          <p:cNvPr id="8" name="4 Conector recto"/>
          <p:cNvCxnSpPr/>
          <p:nvPr/>
        </p:nvCxnSpPr>
        <p:spPr>
          <a:xfrm>
            <a:off x="513358" y="1124744"/>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9"/>
            <a:ext cx="8263533" cy="3955578"/>
          </a:xfrm>
          <a:prstGeom prst="rect">
            <a:avLst/>
          </a:prstGeom>
          <a:noFill/>
          <a:ln>
            <a:noFill/>
          </a:ln>
        </p:spPr>
      </p:pic>
    </p:spTree>
    <p:extLst>
      <p:ext uri="{BB962C8B-B14F-4D97-AF65-F5344CB8AC3E}">
        <p14:creationId xmlns:p14="http://schemas.microsoft.com/office/powerpoint/2010/main" val="2937688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95288" y="2224236"/>
            <a:ext cx="8242300" cy="1101725"/>
          </a:xfrm>
        </p:spPr>
        <p:txBody>
          <a:bodyPr/>
          <a:lstStyle/>
          <a:p>
            <a:pPr eaLnBrk="1" hangingPunct="1"/>
            <a:r>
              <a:rPr lang="es-ES" altLang="es-CL" sz="2400" dirty="0" smtClean="0">
                <a:latin typeface="Arial" panose="020B0604020202020204" pitchFamily="34" charset="0"/>
                <a:cs typeface="Arial" panose="020B0604020202020204" pitchFamily="34" charset="0"/>
              </a:rPr>
              <a:t>PROYECTO DE TITULO I</a:t>
            </a:r>
            <a:r>
              <a:rPr lang="es-ES" altLang="es-CL" sz="3600" b="1" dirty="0" smtClean="0">
                <a:latin typeface="Arial" panose="020B0604020202020204" pitchFamily="34" charset="0"/>
                <a:cs typeface="Arial" panose="020B0604020202020204" pitchFamily="34" charset="0"/>
              </a:rPr>
              <a:t/>
            </a:r>
            <a:br>
              <a:rPr lang="es-ES" altLang="es-CL" sz="3600" b="1" dirty="0" smtClean="0">
                <a:latin typeface="Arial" panose="020B0604020202020204" pitchFamily="34" charset="0"/>
                <a:cs typeface="Arial" panose="020B0604020202020204" pitchFamily="34" charset="0"/>
              </a:rPr>
            </a:br>
            <a:r>
              <a:rPr lang="es-CL" sz="3600" b="1" dirty="0" smtClean="0">
                <a:latin typeface="Arial" pitchFamily="34" charset="0"/>
                <a:cs typeface="Arial" pitchFamily="34" charset="0"/>
              </a:rPr>
              <a:t>Sistema predictivo de hábitos de Consumo en </a:t>
            </a:r>
            <a:r>
              <a:rPr lang="es-CL" sz="3600" b="1" dirty="0" err="1" smtClean="0">
                <a:latin typeface="Arial" pitchFamily="34" charset="0"/>
                <a:cs typeface="Arial" pitchFamily="34" charset="0"/>
              </a:rPr>
              <a:t>Retail</a:t>
            </a:r>
            <a:r>
              <a:rPr lang="es-CL" sz="3600" dirty="0" smtClean="0"/>
              <a:t/>
            </a:r>
            <a:br>
              <a:rPr lang="es-CL" sz="3600" dirty="0" smtClean="0"/>
            </a:br>
            <a:endParaRPr lang="es-ES" altLang="es-CL" sz="3600" b="1" dirty="0" smtClean="0">
              <a:latin typeface="Arial" panose="020B0604020202020204" pitchFamily="34" charset="0"/>
              <a:cs typeface="Arial" panose="020B0604020202020204" pitchFamily="34" charset="0"/>
            </a:endParaRPr>
          </a:p>
        </p:txBody>
      </p:sp>
      <p:sp>
        <p:nvSpPr>
          <p:cNvPr id="2052" name="1 CuadroTexto"/>
          <p:cNvSpPr txBox="1">
            <a:spLocks noChangeArrowheads="1"/>
          </p:cNvSpPr>
          <p:nvPr/>
        </p:nvSpPr>
        <p:spPr bwMode="auto">
          <a:xfrm>
            <a:off x="718344" y="260648"/>
            <a:ext cx="7596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CL" altLang="es-CL" dirty="0"/>
              <a:t>Facultad de Ingeniería</a:t>
            </a:r>
          </a:p>
          <a:p>
            <a:pPr algn="ctr" eaLnBrk="1" hangingPunct="1"/>
            <a:r>
              <a:rPr lang="es-CL" altLang="es-CL" dirty="0" smtClean="0"/>
              <a:t>Ingeniería </a:t>
            </a:r>
            <a:r>
              <a:rPr lang="es-CL" altLang="es-CL" dirty="0"/>
              <a:t>en Computación e Informática</a:t>
            </a:r>
          </a:p>
        </p:txBody>
      </p:sp>
      <p:sp>
        <p:nvSpPr>
          <p:cNvPr id="6" name="Title 1"/>
          <p:cNvSpPr txBox="1">
            <a:spLocks/>
          </p:cNvSpPr>
          <p:nvPr/>
        </p:nvSpPr>
        <p:spPr bwMode="auto">
          <a:xfrm>
            <a:off x="395288" y="4092355"/>
            <a:ext cx="82423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CL" sz="4000" dirty="0" smtClean="0">
                <a:latin typeface="Arial" panose="020B0604020202020204" pitchFamily="34" charset="0"/>
                <a:cs typeface="Arial" panose="020B0604020202020204" pitchFamily="34" charset="0"/>
              </a:rPr>
              <a:t>Gracias!</a:t>
            </a:r>
          </a:p>
          <a:p>
            <a:pPr eaLnBrk="1" hangingPunct="1"/>
            <a:endParaRPr lang="es-ES" altLang="es-CL" sz="4000" dirty="0">
              <a:latin typeface="Arial" panose="020B0604020202020204" pitchFamily="34" charset="0"/>
              <a:cs typeface="Arial" panose="020B0604020202020204" pitchFamily="34" charset="0"/>
            </a:endParaRPr>
          </a:p>
          <a:p>
            <a:pPr eaLnBrk="1" hangingPunct="1"/>
            <a:r>
              <a:rPr lang="es-ES" altLang="es-CL" sz="4000" dirty="0" smtClean="0">
                <a:latin typeface="Arial" panose="020B0604020202020204" pitchFamily="34" charset="0"/>
                <a:cs typeface="Arial" panose="020B0604020202020204" pitchFamily="34" charset="0"/>
              </a:rPr>
              <a:t>¿Preguntas?</a:t>
            </a:r>
          </a:p>
        </p:txBody>
      </p:sp>
    </p:spTree>
    <p:extLst>
      <p:ext uri="{BB962C8B-B14F-4D97-AF65-F5344CB8AC3E}">
        <p14:creationId xmlns:p14="http://schemas.microsoft.com/office/powerpoint/2010/main" val="290826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23528" y="2492896"/>
            <a:ext cx="8229600" cy="1143000"/>
          </a:xfrm>
        </p:spPr>
        <p:txBody>
          <a:bodyPr/>
          <a:lstStyle/>
          <a:p>
            <a:r>
              <a:rPr lang="es-CL" altLang="es-CL" dirty="0" smtClean="0"/>
              <a:t>¿Por qué RAD?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23528" y="2492896"/>
            <a:ext cx="8229600" cy="1143000"/>
          </a:xfrm>
        </p:spPr>
        <p:txBody>
          <a:bodyPr/>
          <a:lstStyle/>
          <a:p>
            <a:r>
              <a:rPr lang="es-CL" altLang="es-CL" dirty="0" smtClean="0"/>
              <a:t>¿Por qué BIDS?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23528" y="2492896"/>
            <a:ext cx="8229600" cy="1143000"/>
          </a:xfrm>
        </p:spPr>
        <p:txBody>
          <a:bodyPr/>
          <a:lstStyle/>
          <a:p>
            <a:r>
              <a:rPr lang="es-CL" altLang="es-CL" dirty="0" smtClean="0"/>
              <a:t>¿Por qué </a:t>
            </a:r>
            <a:r>
              <a:rPr lang="es-CL" altLang="es-CL" dirty="0" err="1" smtClean="0"/>
              <a:t>PmBok</a:t>
            </a:r>
            <a:r>
              <a:rPr lang="es-CL" altLang="es-CL"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pPr algn="l"/>
            <a:r>
              <a:rPr lang="es-CL" altLang="es-CL" dirty="0" smtClean="0"/>
              <a:t>Presentación Cliente</a:t>
            </a:r>
            <a:endParaRPr lang="en-US" altLang="es-CL" dirty="0" smtClean="0"/>
          </a:p>
        </p:txBody>
      </p:sp>
      <p:cxnSp>
        <p:nvCxnSpPr>
          <p:cNvPr id="5" name="4 Conector recto"/>
          <p:cNvCxnSpPr/>
          <p:nvPr/>
        </p:nvCxnSpPr>
        <p:spPr>
          <a:xfrm>
            <a:off x="503518" y="106912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2050" name="Picture 2" descr="http://3.bp.blogspot.com/-_vgFh6nUhqk/UZulUVM1BYI/AAAAAAAAACE/AdrLfzvUcKM/s1600/imagen+falabella+2.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0" r="100000">
                        <a14:foregroundMark x1="18070" y1="47381" x2="18070" y2="47381"/>
                        <a14:foregroundMark x1="31404" y1="40952" x2="31404" y2="40952"/>
                        <a14:foregroundMark x1="44035" y1="47619" x2="44035" y2="47619"/>
                        <a14:foregroundMark x1="49649" y1="44048" x2="49649" y2="44048"/>
                        <a14:foregroundMark x1="59474" y1="50714" x2="59474" y2="50714"/>
                        <a14:foregroundMark x1="72632" y1="45476" x2="72632" y2="45476"/>
                        <a14:foregroundMark x1="78596" y1="46429" x2="78596" y2="46429"/>
                        <a14:foregroundMark x1="91579" y1="48810" x2="91579" y2="48810"/>
                        <a14:foregroundMark x1="95614" y1="57857" x2="95614" y2="57857"/>
                      </a14:backgroundRemoval>
                    </a14:imgEffect>
                  </a14:imgLayer>
                </a14:imgProps>
              </a:ext>
              <a:ext uri="{28A0092B-C50C-407E-A947-70E740481C1C}">
                <a14:useLocalDpi xmlns:a14="http://schemas.microsoft.com/office/drawing/2010/main" val="0"/>
              </a:ext>
            </a:extLst>
          </a:blip>
          <a:srcRect/>
          <a:stretch>
            <a:fillRect/>
          </a:stretch>
        </p:blipFill>
        <p:spPr bwMode="auto">
          <a:xfrm>
            <a:off x="2901175" y="916102"/>
            <a:ext cx="1922481" cy="141656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ibujos-de-paises-011-sudamerica.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87" y="2485693"/>
            <a:ext cx="1531305" cy="2166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966291" y="4581128"/>
            <a:ext cx="576064" cy="72008"/>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Flecha derecha 2"/>
          <p:cNvSpPr/>
          <p:nvPr/>
        </p:nvSpPr>
        <p:spPr>
          <a:xfrm>
            <a:off x="1273459" y="2636912"/>
            <a:ext cx="628935"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pic>
        <p:nvPicPr>
          <p:cNvPr id="3076" name="Picture 4" descr="http://mapsof.net/uploads/static-maps/chile_flag_ma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43366" y="2447112"/>
            <a:ext cx="1008112" cy="26455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losnumeroseningles.net/wp-content/uploads/2012/11/numero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0934" y="2474918"/>
            <a:ext cx="816025" cy="612019"/>
          </a:xfrm>
          <a:prstGeom prst="rect">
            <a:avLst/>
          </a:prstGeom>
          <a:noFill/>
          <a:extLst>
            <a:ext uri="{909E8E84-426E-40DD-AFC4-6F175D3DCCD1}">
              <a14:hiddenFill xmlns:a14="http://schemas.microsoft.com/office/drawing/2010/main">
                <a:solidFill>
                  <a:srgbClr val="FFFFFF"/>
                </a:solidFill>
              </a14:hiddenFill>
            </a:ext>
          </a:extLst>
        </p:spPr>
      </p:pic>
      <p:sp>
        <p:nvSpPr>
          <p:cNvPr id="11" name="Flecha derecha 10"/>
          <p:cNvSpPr/>
          <p:nvPr/>
        </p:nvSpPr>
        <p:spPr>
          <a:xfrm>
            <a:off x="3622543" y="3425172"/>
            <a:ext cx="628935"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pic>
        <p:nvPicPr>
          <p:cNvPr id="3080" name="Picture 8" descr="http://rlv.zcache.es/33_numero_felicitacion-r9739993d569442478c40d05d7102df84_xvuat_8byvr_324.jp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10000" r="90000">
                        <a14:foregroundMark x1="44753" y1="44136" x2="44753" y2="44136"/>
                      </a14:backgroundRemoval>
                    </a14:imgEffect>
                  </a14:imgLayer>
                </a14:imgProps>
              </a:ext>
              <a:ext uri="{28A0092B-C50C-407E-A947-70E740481C1C}">
                <a14:useLocalDpi xmlns:a14="http://schemas.microsoft.com/office/drawing/2010/main" val="0"/>
              </a:ext>
            </a:extLst>
          </a:blip>
          <a:srcRect/>
          <a:stretch>
            <a:fillRect/>
          </a:stretch>
        </p:blipFill>
        <p:spPr bwMode="auto">
          <a:xfrm>
            <a:off x="3756162" y="2366686"/>
            <a:ext cx="2405003" cy="240500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611946" y="3104352"/>
            <a:ext cx="1663909" cy="430887"/>
          </a:xfrm>
          <a:prstGeom prst="rect">
            <a:avLst/>
          </a:prstGeom>
          <a:noFill/>
        </p:spPr>
        <p:txBody>
          <a:bodyPr wrap="square" rtlCol="0">
            <a:spAutoFit/>
          </a:bodyPr>
          <a:lstStyle/>
          <a:p>
            <a:pPr marL="171450" indent="-171450">
              <a:buFont typeface="Arial" panose="020B0604020202020204" pitchFamily="34" charset="0"/>
              <a:buChar char="•"/>
            </a:pPr>
            <a:r>
              <a:rPr lang="es-CL" sz="1100" dirty="0" smtClean="0"/>
              <a:t>Ingresos por 10.269 Millones de Dólares</a:t>
            </a:r>
            <a:endParaRPr lang="es-CL" sz="1100" dirty="0"/>
          </a:p>
        </p:txBody>
      </p:sp>
      <p:sp>
        <p:nvSpPr>
          <p:cNvPr id="14" name="CuadroTexto 13"/>
          <p:cNvSpPr txBox="1"/>
          <p:nvPr/>
        </p:nvSpPr>
        <p:spPr>
          <a:xfrm>
            <a:off x="4002908" y="4039182"/>
            <a:ext cx="1663909" cy="430887"/>
          </a:xfrm>
          <a:prstGeom prst="rect">
            <a:avLst/>
          </a:prstGeom>
          <a:noFill/>
        </p:spPr>
        <p:txBody>
          <a:bodyPr wrap="square" rtlCol="0">
            <a:spAutoFit/>
          </a:bodyPr>
          <a:lstStyle/>
          <a:p>
            <a:pPr marL="171450" indent="-171450">
              <a:buFont typeface="Arial" panose="020B0604020202020204" pitchFamily="34" charset="0"/>
              <a:buChar char="•"/>
            </a:pPr>
            <a:r>
              <a:rPr lang="es-CL" sz="1100" dirty="0" smtClean="0"/>
              <a:t>Tiendas a lo largo de Chile</a:t>
            </a:r>
            <a:endParaRPr lang="es-CL" sz="1100" dirty="0"/>
          </a:p>
        </p:txBody>
      </p:sp>
      <p:sp>
        <p:nvSpPr>
          <p:cNvPr id="15" name="Flecha derecha 14"/>
          <p:cNvSpPr/>
          <p:nvPr/>
        </p:nvSpPr>
        <p:spPr>
          <a:xfrm>
            <a:off x="782571" y="3977250"/>
            <a:ext cx="628935"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16" name="CuadroTexto 15"/>
          <p:cNvSpPr txBox="1"/>
          <p:nvPr/>
        </p:nvSpPr>
        <p:spPr>
          <a:xfrm>
            <a:off x="1611946" y="3977250"/>
            <a:ext cx="1663909" cy="938719"/>
          </a:xfrm>
          <a:prstGeom prst="rect">
            <a:avLst/>
          </a:prstGeom>
          <a:noFill/>
        </p:spPr>
        <p:txBody>
          <a:bodyPr wrap="square" rtlCol="0">
            <a:spAutoFit/>
          </a:bodyPr>
          <a:lstStyle/>
          <a:p>
            <a:pPr marL="171450" indent="-171450">
              <a:buFont typeface="Arial" panose="020B0604020202020204" pitchFamily="34" charset="0"/>
              <a:buChar char="•"/>
            </a:pPr>
            <a:r>
              <a:rPr lang="es-CL" sz="1100" dirty="0" smtClean="0"/>
              <a:t>12 Tiendas en Argentina, 15 en Perú y en el 2006 se inauguro la primera tienda en Colombia.</a:t>
            </a:r>
            <a:endParaRPr lang="es-CL" sz="1100" dirty="0"/>
          </a:p>
        </p:txBody>
      </p:sp>
      <p:pic>
        <p:nvPicPr>
          <p:cNvPr id="3084" name="Picture 12" descr="http://www.theclinic.cl/wp-content/uploads/2014/04/cmr.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22598" y="1238746"/>
            <a:ext cx="1175562" cy="74808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hiledesarrollosustentable.cl/wp-content/uploads/2012/03/Sodimac.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14024" y="2141600"/>
            <a:ext cx="1192709" cy="74663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http://www.cartagenatravel.com.co/sites/cartagenatravel.com.co/files/logos/Logo%20VF.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83165" y="2924944"/>
            <a:ext cx="960041" cy="81003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http://1.bp.blogspot.com/_WVdv7UOc-E8/TMefFp9X8sI/AAAAAAAAAuw/k09dl_thjrg/s1600/seguros+falabella.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63312" y="3734979"/>
            <a:ext cx="1094132" cy="2984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files.cavepa.webnode.cl/200000128-08a0e099ab/banco-falabella-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95788" y="4144699"/>
            <a:ext cx="1029179" cy="51459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ttp://www.publicatufoto.com/data/media/44/tottu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36242" y="4686863"/>
            <a:ext cx="1161918" cy="28039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http://www.brandsoftheworld.com/sites/default/files/styles/logo-thumbnail/public/0017/6267/brand.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39736" y="3178852"/>
            <a:ext cx="626996" cy="626996"/>
          </a:xfrm>
          <a:prstGeom prst="rect">
            <a:avLst/>
          </a:prstGeom>
          <a:noFill/>
          <a:extLst>
            <a:ext uri="{909E8E84-426E-40DD-AFC4-6F175D3DCCD1}">
              <a14:hiddenFill xmlns:a14="http://schemas.microsoft.com/office/drawing/2010/main">
                <a:solidFill>
                  <a:srgbClr val="FFFFFF"/>
                </a:solidFill>
              </a14:hiddenFill>
            </a:ext>
          </a:extLst>
        </p:spPr>
      </p:pic>
      <p:sp>
        <p:nvSpPr>
          <p:cNvPr id="27" name="Flecha derecha 26"/>
          <p:cNvSpPr/>
          <p:nvPr/>
        </p:nvSpPr>
        <p:spPr>
          <a:xfrm rot="18819606">
            <a:off x="6185485" y="2464410"/>
            <a:ext cx="1448543" cy="175437"/>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28" name="Flecha derecha 27"/>
          <p:cNvSpPr/>
          <p:nvPr/>
        </p:nvSpPr>
        <p:spPr>
          <a:xfrm rot="19762176">
            <a:off x="6426219" y="2860722"/>
            <a:ext cx="976483" cy="134831"/>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L" dirty="0" smtClean="0"/>
              <a:t>c</a:t>
            </a:r>
            <a:endParaRPr lang="es-CL" dirty="0"/>
          </a:p>
        </p:txBody>
      </p:sp>
      <p:sp>
        <p:nvSpPr>
          <p:cNvPr id="29" name="Flecha derecha 28"/>
          <p:cNvSpPr/>
          <p:nvPr/>
        </p:nvSpPr>
        <p:spPr>
          <a:xfrm>
            <a:off x="6516762" y="3224269"/>
            <a:ext cx="976483" cy="134831"/>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30" name="Flecha derecha 29"/>
          <p:cNvSpPr/>
          <p:nvPr/>
        </p:nvSpPr>
        <p:spPr>
          <a:xfrm rot="937084">
            <a:off x="6486707" y="3521671"/>
            <a:ext cx="976483" cy="134831"/>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31" name="Flecha derecha 30"/>
          <p:cNvSpPr/>
          <p:nvPr/>
        </p:nvSpPr>
        <p:spPr>
          <a:xfrm rot="1825540">
            <a:off x="6431577" y="3886701"/>
            <a:ext cx="976483" cy="134831"/>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32" name="Flecha derecha 31"/>
          <p:cNvSpPr/>
          <p:nvPr/>
        </p:nvSpPr>
        <p:spPr>
          <a:xfrm rot="2329480">
            <a:off x="6237013" y="4201080"/>
            <a:ext cx="1269306" cy="14376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4889009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7" grpId="0" animBg="1"/>
      <p:bldP spid="28" grpId="0" animBg="1"/>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pPr algn="l"/>
            <a:r>
              <a:rPr lang="es-CL" altLang="es-CL" dirty="0" smtClean="0"/>
              <a:t>Presentación Sponsor</a:t>
            </a:r>
            <a:endParaRPr lang="en-US" altLang="es-CL" dirty="0" smtClean="0"/>
          </a:p>
        </p:txBody>
      </p:sp>
      <p:cxnSp>
        <p:nvCxnSpPr>
          <p:cNvPr id="5" name="4 Conector recto"/>
          <p:cNvCxnSpPr/>
          <p:nvPr/>
        </p:nvCxnSpPr>
        <p:spPr>
          <a:xfrm>
            <a:off x="503518" y="106912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2" name="Picture 2" descr="http://www.big4.com/wp-content/uploads/2011/11/Big4-Twit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31" y="221880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derecha 5"/>
          <p:cNvSpPr/>
          <p:nvPr/>
        </p:nvSpPr>
        <p:spPr>
          <a:xfrm rot="19843187">
            <a:off x="2575639" y="2354201"/>
            <a:ext cx="628935"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7" name="Flecha derecha 6"/>
          <p:cNvSpPr/>
          <p:nvPr/>
        </p:nvSpPr>
        <p:spPr>
          <a:xfrm rot="21180974">
            <a:off x="2776581" y="2814801"/>
            <a:ext cx="628935"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8" name="Flecha derecha 7"/>
          <p:cNvSpPr/>
          <p:nvPr/>
        </p:nvSpPr>
        <p:spPr>
          <a:xfrm rot="502504">
            <a:off x="2776580" y="3271181"/>
            <a:ext cx="628935"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9" name="Flecha derecha 8"/>
          <p:cNvSpPr/>
          <p:nvPr/>
        </p:nvSpPr>
        <p:spPr>
          <a:xfrm rot="1072601">
            <a:off x="2588274" y="3734660"/>
            <a:ext cx="628935"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pic>
        <p:nvPicPr>
          <p:cNvPr id="4100" name="Picture 4" descr="http://www.underconsideration.com/brandnew/archives/ey_logo_det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2407" y="2377062"/>
            <a:ext cx="792088" cy="9109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http://upload.wikimedia.org/wikipedia/en/9/97/Pwc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 name="AutoShape 8" descr="http://upload.wikimedia.org/wikipedia/en/9/97/Pwc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4106" name="Picture 10" descr="File:Pwc logo.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0681" y="1417012"/>
            <a:ext cx="1176065" cy="89321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upload.wikimedia.org/wikipedia/ar/0/0b/KPM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4727" y="3354800"/>
            <a:ext cx="883221" cy="38637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politicacomunicada.com/wp-content/uploads/2012/12/deloitte2.pn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897" b="89956" l="0" r="100000">
                        <a14:foregroundMark x1="27179" y1="51994" x2="27179" y2="51994"/>
                        <a14:foregroundMark x1="34121" y1="48744" x2="34121" y2="48744"/>
                        <a14:foregroundMark x1="44018" y1="46677" x2="44018" y2="46677"/>
                        <a14:foregroundMark x1="56278" y1="51994" x2="56278" y2="51994"/>
                        <a14:foregroundMark x1="56130" y1="41802" x2="56130" y2="41802"/>
                        <a14:foregroundMark x1="63220" y1="46677" x2="63220" y2="46677"/>
                        <a14:foregroundMark x1="74446" y1="49631" x2="74446" y2="49631"/>
                        <a14:foregroundMark x1="82570" y1="51403" x2="82570" y2="51403"/>
                        <a14:foregroundMark x1="96603" y1="55687" x2="96603" y2="55687"/>
                        <a14:backgroundMark x1="22895" y1="49335" x2="22895" y2="49335"/>
                        <a14:backgroundMark x1="85968" y1="49631" x2="85968" y2="49631"/>
                      </a14:backgroundRemoval>
                    </a14:imgEffect>
                  </a14:imgLayer>
                </a14:imgProps>
              </a:ext>
              <a:ext uri="{28A0092B-C50C-407E-A947-70E740481C1C}">
                <a14:useLocalDpi xmlns:a14="http://schemas.microsoft.com/office/drawing/2010/main" val="0"/>
              </a:ext>
            </a:extLst>
          </a:blip>
          <a:srcRect/>
          <a:stretch>
            <a:fillRect/>
          </a:stretch>
        </p:blipFill>
        <p:spPr bwMode="auto">
          <a:xfrm>
            <a:off x="3401134" y="3370846"/>
            <a:ext cx="1277209" cy="1277209"/>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derecha 14"/>
          <p:cNvSpPr/>
          <p:nvPr/>
        </p:nvSpPr>
        <p:spPr>
          <a:xfrm>
            <a:off x="4523033" y="2814801"/>
            <a:ext cx="974674" cy="288032"/>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10" name="CuadroTexto 9"/>
          <p:cNvSpPr txBox="1"/>
          <p:nvPr/>
        </p:nvSpPr>
        <p:spPr>
          <a:xfrm>
            <a:off x="5609748" y="1822757"/>
            <a:ext cx="3090747" cy="1754326"/>
          </a:xfrm>
          <a:prstGeom prst="rect">
            <a:avLst/>
          </a:prstGeom>
          <a:noFill/>
        </p:spPr>
        <p:txBody>
          <a:bodyPr wrap="square" rtlCol="0">
            <a:spAutoFit/>
          </a:bodyPr>
          <a:lstStyle/>
          <a:p>
            <a:r>
              <a:rPr lang="es-CL" dirty="0" smtClean="0"/>
              <a:t>Servicios</a:t>
            </a:r>
          </a:p>
          <a:p>
            <a:pPr marL="285750" indent="-285750">
              <a:buFont typeface="Arial" panose="020B0604020202020204" pitchFamily="34" charset="0"/>
              <a:buChar char="•"/>
            </a:pPr>
            <a:r>
              <a:rPr lang="es-CL" dirty="0" smtClean="0"/>
              <a:t>Auditoria Financiera</a:t>
            </a:r>
          </a:p>
          <a:p>
            <a:pPr marL="285750" indent="-285750">
              <a:buFont typeface="Arial" panose="020B0604020202020204" pitchFamily="34" charset="0"/>
              <a:buChar char="•"/>
            </a:pPr>
            <a:r>
              <a:rPr lang="es-CL" dirty="0" smtClean="0"/>
              <a:t>Consultoría Tecnológica</a:t>
            </a:r>
          </a:p>
          <a:p>
            <a:pPr marL="285750" indent="-285750">
              <a:buFont typeface="Arial" panose="020B0604020202020204" pitchFamily="34" charset="0"/>
              <a:buChar char="•"/>
            </a:pPr>
            <a:r>
              <a:rPr lang="es-CL" dirty="0" smtClean="0"/>
              <a:t>Consultoría en Impuestos</a:t>
            </a:r>
          </a:p>
          <a:p>
            <a:pPr marL="285750" indent="-285750">
              <a:buFont typeface="Arial" panose="020B0604020202020204" pitchFamily="34" charset="0"/>
              <a:buChar char="•"/>
            </a:pPr>
            <a:r>
              <a:rPr lang="es-CL" dirty="0" smtClean="0"/>
              <a:t>Sostenibilidad</a:t>
            </a:r>
          </a:p>
          <a:p>
            <a:pPr marL="285750" indent="-285750">
              <a:buFont typeface="Arial" panose="020B0604020202020204" pitchFamily="34" charset="0"/>
              <a:buChar char="•"/>
            </a:pPr>
            <a:r>
              <a:rPr lang="es-CL" dirty="0" smtClean="0"/>
              <a:t>Etc.</a:t>
            </a:r>
          </a:p>
        </p:txBody>
      </p:sp>
      <p:pic>
        <p:nvPicPr>
          <p:cNvPr id="17" name="Picture 4" descr="http://www.underconsideration.com/brandnew/archives/ey_logo_det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1295" y="4634712"/>
            <a:ext cx="792088" cy="910901"/>
          </a:xfrm>
          <a:prstGeom prst="rect">
            <a:avLst/>
          </a:prstGeom>
          <a:noFill/>
          <a:extLst>
            <a:ext uri="{909E8E84-426E-40DD-AFC4-6F175D3DCCD1}">
              <a14:hiddenFill xmlns:a14="http://schemas.microsoft.com/office/drawing/2010/main">
                <a:solidFill>
                  <a:srgbClr val="FFFFFF"/>
                </a:solidFill>
              </a14:hiddenFill>
            </a:ext>
          </a:extLst>
        </p:spPr>
      </p:pic>
      <p:sp>
        <p:nvSpPr>
          <p:cNvPr id="18" name="Flecha derecha 17"/>
          <p:cNvSpPr/>
          <p:nvPr/>
        </p:nvSpPr>
        <p:spPr>
          <a:xfrm>
            <a:off x="3614727" y="4946146"/>
            <a:ext cx="1005764" cy="262034"/>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19" name="CuadroTexto 18"/>
          <p:cNvSpPr txBox="1"/>
          <p:nvPr/>
        </p:nvSpPr>
        <p:spPr>
          <a:xfrm>
            <a:off x="4833242" y="4637190"/>
            <a:ext cx="3090747" cy="923330"/>
          </a:xfrm>
          <a:prstGeom prst="rect">
            <a:avLst/>
          </a:prstGeom>
          <a:noFill/>
        </p:spPr>
        <p:txBody>
          <a:bodyPr wrap="square" rtlCol="0">
            <a:spAutoFit/>
          </a:bodyPr>
          <a:lstStyle/>
          <a:p>
            <a:r>
              <a:rPr lang="es-CL" dirty="0" smtClean="0"/>
              <a:t>Karen Rivera, Gerente de Consultoría en Gestión y Tecnología.</a:t>
            </a:r>
          </a:p>
        </p:txBody>
      </p:sp>
      <p:pic>
        <p:nvPicPr>
          <p:cNvPr id="24" name="Imagen 23"/>
          <p:cNvPicPr>
            <a:picLocks noChangeAspect="1"/>
          </p:cNvPicPr>
          <p:nvPr/>
        </p:nvPicPr>
        <p:blipFill>
          <a:blip r:embed="rId9" cstate="print"/>
          <a:stretch>
            <a:fillRect/>
          </a:stretch>
        </p:blipFill>
        <p:spPr>
          <a:xfrm>
            <a:off x="307975" y="1417012"/>
            <a:ext cx="8296473" cy="4186569"/>
          </a:xfrm>
          <a:prstGeom prst="rect">
            <a:avLst/>
          </a:prstGeom>
        </p:spPr>
      </p:pic>
    </p:spTree>
    <p:extLst>
      <p:ext uri="{BB962C8B-B14F-4D97-AF65-F5344CB8AC3E}">
        <p14:creationId xmlns:p14="http://schemas.microsoft.com/office/powerpoint/2010/main" val="25937023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pPr algn="l"/>
            <a:r>
              <a:rPr lang="es-CL" altLang="es-CL" smtClean="0"/>
              <a:t>Situación Actual</a:t>
            </a:r>
            <a:endParaRPr lang="en-US" altLang="es-CL" smtClean="0"/>
          </a:p>
        </p:txBody>
      </p:sp>
      <p:cxnSp>
        <p:nvCxnSpPr>
          <p:cNvPr id="5" name="4 Conector recto"/>
          <p:cNvCxnSpPr/>
          <p:nvPr/>
        </p:nvCxnSpPr>
        <p:spPr>
          <a:xfrm>
            <a:off x="503518" y="106912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100" name="Picture 16" descr="http://png-3.findicons.com/files/icons/977/rrze/720/computer_databa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520" y="4798620"/>
            <a:ext cx="12287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8 Diagrama"/>
          <p:cNvGraphicFramePr/>
          <p:nvPr>
            <p:extLst>
              <p:ext uri="{D42A27DB-BD31-4B8C-83A1-F6EECF244321}">
                <p14:modId xmlns:p14="http://schemas.microsoft.com/office/powerpoint/2010/main" val="1918067978"/>
              </p:ext>
            </p:extLst>
          </p:nvPr>
        </p:nvGraphicFramePr>
        <p:xfrm>
          <a:off x="4635153" y="2322851"/>
          <a:ext cx="2255912" cy="1931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02" name="Picture 4" descr="http://www.acauch.uchile.cl/images/balance2003.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99313" y="2640749"/>
            <a:ext cx="1944687"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6" descr="http://direccioncomercial.files.wordpress.com/2011/10/erp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60208" y="2492371"/>
            <a:ext cx="191135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lecha abajo 1"/>
          <p:cNvSpPr/>
          <p:nvPr/>
        </p:nvSpPr>
        <p:spPr>
          <a:xfrm>
            <a:off x="3055843" y="4255232"/>
            <a:ext cx="720080" cy="434702"/>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10" name="Flecha abajo 9"/>
          <p:cNvSpPr/>
          <p:nvPr/>
        </p:nvSpPr>
        <p:spPr>
          <a:xfrm rot="16200000">
            <a:off x="4344955" y="3129230"/>
            <a:ext cx="720080" cy="380454"/>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11" name="Flecha abajo 10"/>
          <p:cNvSpPr/>
          <p:nvPr/>
        </p:nvSpPr>
        <p:spPr>
          <a:xfrm rot="16200000">
            <a:off x="6675439" y="3155622"/>
            <a:ext cx="720080" cy="327669"/>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pic>
        <p:nvPicPr>
          <p:cNvPr id="4105" name="Picture 9" descr="http://www.eluniversal.com.co/sites/default/files/transacciones2_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170" y="2640749"/>
            <a:ext cx="1947120" cy="1357421"/>
          </a:xfrm>
          <a:prstGeom prst="rect">
            <a:avLst/>
          </a:prstGeom>
          <a:noFill/>
          <a:extLst>
            <a:ext uri="{909E8E84-426E-40DD-AFC4-6F175D3DCCD1}">
              <a14:hiddenFill xmlns:a14="http://schemas.microsoft.com/office/drawing/2010/main">
                <a:solidFill>
                  <a:srgbClr val="FFFFFF"/>
                </a:solidFill>
              </a14:hiddenFill>
            </a:ext>
          </a:extLst>
        </p:spPr>
      </p:pic>
      <p:sp>
        <p:nvSpPr>
          <p:cNvPr id="12" name="Flecha abajo 11"/>
          <p:cNvSpPr/>
          <p:nvPr/>
        </p:nvSpPr>
        <p:spPr>
          <a:xfrm rot="16200000">
            <a:off x="1875209" y="3129230"/>
            <a:ext cx="720080" cy="380454"/>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grpSp>
        <p:nvGrpSpPr>
          <p:cNvPr id="14" name="13 Grupo"/>
          <p:cNvGrpSpPr/>
          <p:nvPr/>
        </p:nvGrpSpPr>
        <p:grpSpPr>
          <a:xfrm>
            <a:off x="251520" y="4221088"/>
            <a:ext cx="1442333" cy="288032"/>
            <a:chOff x="1785" y="1596826"/>
            <a:chExt cx="2175867" cy="870346"/>
          </a:xfrm>
        </p:grpSpPr>
        <p:sp>
          <p:nvSpPr>
            <p:cNvPr id="15" name="14 Cheurón"/>
            <p:cNvSpPr/>
            <p:nvPr/>
          </p:nvSpPr>
          <p:spPr>
            <a:xfrm>
              <a:off x="1785" y="1596826"/>
              <a:ext cx="2175867" cy="870346"/>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Transacción</a:t>
              </a:r>
              <a:endParaRPr lang="es-CL" sz="1400" dirty="0"/>
            </a:p>
          </p:txBody>
        </p:sp>
        <p:sp>
          <p:nvSpPr>
            <p:cNvPr id="16" name="Cheurón 4"/>
            <p:cNvSpPr/>
            <p:nvPr/>
          </p:nvSpPr>
          <p:spPr>
            <a:xfrm>
              <a:off x="436958" y="1596826"/>
              <a:ext cx="1305521" cy="870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endParaRPr lang="es-CL" sz="2400" kern="1200"/>
            </a:p>
          </p:txBody>
        </p:sp>
      </p:grpSp>
      <p:grpSp>
        <p:nvGrpSpPr>
          <p:cNvPr id="17" name="16 Grupo"/>
          <p:cNvGrpSpPr/>
          <p:nvPr/>
        </p:nvGrpSpPr>
        <p:grpSpPr>
          <a:xfrm>
            <a:off x="2555775" y="2060848"/>
            <a:ext cx="1584176" cy="288032"/>
            <a:chOff x="1785" y="1596826"/>
            <a:chExt cx="2175867" cy="870346"/>
          </a:xfrm>
        </p:grpSpPr>
        <p:sp>
          <p:nvSpPr>
            <p:cNvPr id="18" name="17 Cheurón"/>
            <p:cNvSpPr/>
            <p:nvPr/>
          </p:nvSpPr>
          <p:spPr>
            <a:xfrm>
              <a:off x="1785" y="1596826"/>
              <a:ext cx="2175867" cy="870346"/>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Contabilización</a:t>
              </a:r>
              <a:endParaRPr lang="es-CL" sz="1400" dirty="0"/>
            </a:p>
          </p:txBody>
        </p:sp>
        <p:sp>
          <p:nvSpPr>
            <p:cNvPr id="19" name="Cheurón 4"/>
            <p:cNvSpPr/>
            <p:nvPr/>
          </p:nvSpPr>
          <p:spPr>
            <a:xfrm>
              <a:off x="226875" y="1596826"/>
              <a:ext cx="1725688" cy="870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endParaRPr lang="es-CL" sz="2400" kern="1200"/>
            </a:p>
          </p:txBody>
        </p:sp>
      </p:grpSp>
      <p:grpSp>
        <p:nvGrpSpPr>
          <p:cNvPr id="20" name="19 Grupo"/>
          <p:cNvGrpSpPr/>
          <p:nvPr/>
        </p:nvGrpSpPr>
        <p:grpSpPr>
          <a:xfrm>
            <a:off x="5220071" y="4365104"/>
            <a:ext cx="1584176" cy="288032"/>
            <a:chOff x="1785" y="1596826"/>
            <a:chExt cx="2175867" cy="870346"/>
          </a:xfrm>
        </p:grpSpPr>
        <p:sp>
          <p:nvSpPr>
            <p:cNvPr id="21" name="20 Cheurón"/>
            <p:cNvSpPr/>
            <p:nvPr/>
          </p:nvSpPr>
          <p:spPr>
            <a:xfrm>
              <a:off x="1785" y="1596826"/>
              <a:ext cx="2175867" cy="870346"/>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Procesamiento</a:t>
              </a:r>
              <a:endParaRPr lang="es-CL" sz="1400" dirty="0"/>
            </a:p>
          </p:txBody>
        </p:sp>
        <p:sp>
          <p:nvSpPr>
            <p:cNvPr id="22" name="Cheurón 4"/>
            <p:cNvSpPr/>
            <p:nvPr/>
          </p:nvSpPr>
          <p:spPr>
            <a:xfrm>
              <a:off x="226875" y="1596826"/>
              <a:ext cx="1725688" cy="870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endParaRPr lang="es-CL" sz="2400" kern="1200"/>
            </a:p>
          </p:txBody>
        </p:sp>
      </p:grpSp>
      <p:grpSp>
        <p:nvGrpSpPr>
          <p:cNvPr id="23" name="22 Grupo"/>
          <p:cNvGrpSpPr/>
          <p:nvPr/>
        </p:nvGrpSpPr>
        <p:grpSpPr>
          <a:xfrm>
            <a:off x="7308304" y="2132856"/>
            <a:ext cx="1584176" cy="288032"/>
            <a:chOff x="1785" y="1596826"/>
            <a:chExt cx="2175867" cy="870346"/>
          </a:xfrm>
        </p:grpSpPr>
        <p:sp>
          <p:nvSpPr>
            <p:cNvPr id="24" name="23 Cheurón"/>
            <p:cNvSpPr/>
            <p:nvPr/>
          </p:nvSpPr>
          <p:spPr>
            <a:xfrm>
              <a:off x="1785" y="1596826"/>
              <a:ext cx="2175867" cy="870346"/>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Resultado</a:t>
              </a:r>
              <a:endParaRPr lang="es-CL" sz="1400" dirty="0"/>
            </a:p>
          </p:txBody>
        </p:sp>
        <p:sp>
          <p:nvSpPr>
            <p:cNvPr id="25" name="Cheurón 4"/>
            <p:cNvSpPr/>
            <p:nvPr/>
          </p:nvSpPr>
          <p:spPr>
            <a:xfrm>
              <a:off x="226875" y="1596826"/>
              <a:ext cx="1725688" cy="870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endParaRPr lang="es-CL" sz="2400" kern="12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2"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pPr algn="l"/>
            <a:r>
              <a:rPr lang="es-CL" altLang="es-CL" smtClean="0"/>
              <a:t>Situación Actual</a:t>
            </a:r>
            <a:endParaRPr lang="en-US" altLang="es-CL" smtClean="0"/>
          </a:p>
        </p:txBody>
      </p:sp>
      <p:cxnSp>
        <p:nvCxnSpPr>
          <p:cNvPr id="5" name="4 Conector recto"/>
          <p:cNvCxnSpPr/>
          <p:nvPr/>
        </p:nvCxnSpPr>
        <p:spPr>
          <a:xfrm>
            <a:off x="503518" y="106912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100" name="Picture 16" descr="http://png-3.findicons.com/files/icons/977/rrze/720/computer_databa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7397" y="4607960"/>
            <a:ext cx="12287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echa abajo 9"/>
          <p:cNvSpPr/>
          <p:nvPr/>
        </p:nvSpPr>
        <p:spPr>
          <a:xfrm rot="16200000">
            <a:off x="6693872" y="3129755"/>
            <a:ext cx="720080" cy="380454"/>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12" name="Flecha abajo 11"/>
          <p:cNvSpPr/>
          <p:nvPr/>
        </p:nvSpPr>
        <p:spPr>
          <a:xfrm rot="16200000">
            <a:off x="4779170" y="3129756"/>
            <a:ext cx="720080" cy="380454"/>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pic>
        <p:nvPicPr>
          <p:cNvPr id="1026" name="Picture 2" descr="http://www.ideasparapymes.com/imagenes/articulos/cliente-satisfecho.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20672" y1="11000" x2="20672" y2="11000"/>
                      </a14:backgroundRemoval>
                    </a14:imgEffect>
                  </a14:imgLayer>
                </a14:imgProps>
              </a:ext>
              <a:ext uri="{28A0092B-C50C-407E-A947-70E740481C1C}">
                <a14:useLocalDpi xmlns:a14="http://schemas.microsoft.com/office/drawing/2010/main" val="0"/>
              </a:ext>
            </a:extLst>
          </a:blip>
          <a:srcRect/>
          <a:stretch>
            <a:fillRect/>
          </a:stretch>
        </p:blipFill>
        <p:spPr bwMode="auto">
          <a:xfrm>
            <a:off x="15348" y="2465283"/>
            <a:ext cx="2205122" cy="1709397"/>
          </a:xfrm>
          <a:prstGeom prst="rect">
            <a:avLst/>
          </a:prstGeom>
          <a:noFill/>
          <a:extLst>
            <a:ext uri="{909E8E84-426E-40DD-AFC4-6F175D3DCCD1}">
              <a14:hiddenFill xmlns:a14="http://schemas.microsoft.com/office/drawing/2010/main">
                <a:solidFill>
                  <a:srgbClr val="FFFFFF"/>
                </a:solidFill>
              </a14:hiddenFill>
            </a:ext>
          </a:extLst>
        </p:spPr>
      </p:pic>
      <p:sp>
        <p:nvSpPr>
          <p:cNvPr id="14" name="Flecha abajo 13"/>
          <p:cNvSpPr/>
          <p:nvPr/>
        </p:nvSpPr>
        <p:spPr>
          <a:xfrm rot="16200000">
            <a:off x="2154499" y="3129756"/>
            <a:ext cx="720080" cy="380454"/>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15" name="Flecha abajo 14"/>
          <p:cNvSpPr/>
          <p:nvPr/>
        </p:nvSpPr>
        <p:spPr>
          <a:xfrm>
            <a:off x="3371719" y="4187287"/>
            <a:ext cx="720080" cy="380454"/>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pic>
        <p:nvPicPr>
          <p:cNvPr id="1028" name="Picture 4" descr="http://www.multipapel.com/productos/784098A0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5965" y="2692499"/>
            <a:ext cx="1667720" cy="12549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freeenterprise.com/sites/default/files/styles/large/public/media/00_HOWTO_shutterstock_94449277_decision_659px.jpg?itok=eOl-8Jj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100000">
                        <a14:foregroundMark x1="14416" y1="76993" x2="14416" y2="76993"/>
                        <a14:foregroundMark x1="23065" y1="81549" x2="23065" y2="81549"/>
                        <a14:foregroundMark x1="30046" y1="78132" x2="30046" y2="78132"/>
                        <a14:foregroundMark x1="39605" y1="79954" x2="39605" y2="79954"/>
                        <a14:foregroundMark x1="45827" y1="78360" x2="45827" y2="78360"/>
                        <a14:foregroundMark x1="55083" y1="78588" x2="55083" y2="78588"/>
                        <a14:foregroundMark x1="63278" y1="75626" x2="63278" y2="75626"/>
                        <a14:foregroundMark x1="71927" y1="79043" x2="71927" y2="79043"/>
                        <a14:foregroundMark x1="82246" y1="78132" x2="82246" y2="78132"/>
                      </a14:backgroundRemoval>
                    </a14:imgEffect>
                  </a14:imgLayer>
                </a14:imgProps>
              </a:ext>
              <a:ext uri="{28A0092B-C50C-407E-A947-70E740481C1C}">
                <a14:useLocalDpi xmlns:a14="http://schemas.microsoft.com/office/drawing/2010/main" val="0"/>
              </a:ext>
            </a:extLst>
          </a:blip>
          <a:srcRect/>
          <a:stretch>
            <a:fillRect/>
          </a:stretch>
        </p:blipFill>
        <p:spPr bwMode="auto">
          <a:xfrm>
            <a:off x="7367414" y="2838536"/>
            <a:ext cx="1664646" cy="11089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quierosergeek.com/wp-content/uploads/2014/01/CRM-softwar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0314" y="2529448"/>
            <a:ext cx="1600459" cy="1581060"/>
          </a:xfrm>
          <a:prstGeom prst="rect">
            <a:avLst/>
          </a:prstGeom>
          <a:noFill/>
          <a:extLst>
            <a:ext uri="{909E8E84-426E-40DD-AFC4-6F175D3DCCD1}">
              <a14:hiddenFill xmlns:a14="http://schemas.microsoft.com/office/drawing/2010/main">
                <a:solidFill>
                  <a:srgbClr val="FFFFFF"/>
                </a:solidFill>
              </a14:hiddenFill>
            </a:ext>
          </a:extLst>
        </p:spPr>
      </p:pic>
      <p:sp>
        <p:nvSpPr>
          <p:cNvPr id="13" name="12 Cheurón"/>
          <p:cNvSpPr/>
          <p:nvPr/>
        </p:nvSpPr>
        <p:spPr>
          <a:xfrm>
            <a:off x="323528" y="4365104"/>
            <a:ext cx="1584176"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Cliente</a:t>
            </a:r>
            <a:endParaRPr lang="es-CL" sz="1400" dirty="0"/>
          </a:p>
        </p:txBody>
      </p:sp>
      <p:sp>
        <p:nvSpPr>
          <p:cNvPr id="16" name="15 Cheurón"/>
          <p:cNvSpPr/>
          <p:nvPr/>
        </p:nvSpPr>
        <p:spPr>
          <a:xfrm>
            <a:off x="2843808" y="1988840"/>
            <a:ext cx="1728192"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Ingreso de Datos</a:t>
            </a:r>
            <a:endParaRPr lang="es-CL" sz="1400" dirty="0"/>
          </a:p>
        </p:txBody>
      </p:sp>
      <p:sp>
        <p:nvSpPr>
          <p:cNvPr id="17" name="16 Cheurón"/>
          <p:cNvSpPr/>
          <p:nvPr/>
        </p:nvSpPr>
        <p:spPr>
          <a:xfrm>
            <a:off x="5364088" y="4365104"/>
            <a:ext cx="1584176"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Ficha Cliente</a:t>
            </a:r>
            <a:endParaRPr lang="es-CL" sz="1400" dirty="0"/>
          </a:p>
        </p:txBody>
      </p:sp>
      <p:sp>
        <p:nvSpPr>
          <p:cNvPr id="18" name="17 Cheurón"/>
          <p:cNvSpPr/>
          <p:nvPr/>
        </p:nvSpPr>
        <p:spPr>
          <a:xfrm>
            <a:off x="7380312" y="1988840"/>
            <a:ext cx="1584176"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Objetivos</a:t>
            </a:r>
            <a:endParaRPr lang="es-CL" sz="1400" dirty="0"/>
          </a:p>
        </p:txBody>
      </p:sp>
    </p:spTree>
    <p:extLst>
      <p:ext uri="{BB962C8B-B14F-4D97-AF65-F5344CB8AC3E}">
        <p14:creationId xmlns:p14="http://schemas.microsoft.com/office/powerpoint/2010/main" val="42776043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smtClean="0"/>
              <a:t>Situación Actual</a:t>
            </a:r>
            <a:endParaRPr lang="en-US" altLang="es-CL"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5124" name="Picture 8" descr="http://t3.gstatic.com/images?q=tbn:ANd9GcT5763J7LVCQ_g6wYTJFPudln-_LuIqjCAYXPB8np3JXReM94ZJ"/>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852738"/>
            <a:ext cx="235267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2" descr="https://encrypted-tbn0.gstatic.com/images?q=tbn:ANd9GcRW1c1T0swZlrbItUbAUJNaCpZ1dRCc4-kQDBiYRbBA4J7yYhQ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25" y="1412875"/>
            <a:ext cx="202565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4" descr="http://t2.gstatic.com/images?q=tbn:ANd9GcQf2QvrXyl8MBXgel9yKA06XR-kG__xRESG5g4oINurhr6lpfl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475" y="3789363"/>
            <a:ext cx="19621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6" descr="http://png-3.findicons.com/files/icons/977/rrze/720/computer_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8300" y="4387850"/>
            <a:ext cx="123031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13 Flecha derecha"/>
          <p:cNvSpPr/>
          <p:nvPr/>
        </p:nvSpPr>
        <p:spPr>
          <a:xfrm rot="1667776">
            <a:off x="2290763" y="3929063"/>
            <a:ext cx="647700" cy="774700"/>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14 Flecha derecha"/>
          <p:cNvSpPr/>
          <p:nvPr/>
        </p:nvSpPr>
        <p:spPr>
          <a:xfrm rot="20008455">
            <a:off x="2286000" y="2543175"/>
            <a:ext cx="647700" cy="774700"/>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6" name="15 Flecha derecha"/>
          <p:cNvSpPr/>
          <p:nvPr/>
        </p:nvSpPr>
        <p:spPr>
          <a:xfrm rot="1667776">
            <a:off x="5524500" y="2540000"/>
            <a:ext cx="649288" cy="774700"/>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16 Flecha derecha"/>
          <p:cNvSpPr/>
          <p:nvPr/>
        </p:nvSpPr>
        <p:spPr>
          <a:xfrm rot="20008455">
            <a:off x="5707063" y="4000500"/>
            <a:ext cx="647700" cy="774700"/>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pic>
        <p:nvPicPr>
          <p:cNvPr id="5132" name="Picture 18" descr="https://encrypted-tbn1.gstatic.com/images?q=tbn:ANd9GcTS87UO-2fKs3Qk4BNzdbnsEvdKGl7EqOF3zd34-NycozVvDqJ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4463" y="2457450"/>
            <a:ext cx="2398712"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2 Cheurón"/>
          <p:cNvSpPr/>
          <p:nvPr/>
        </p:nvSpPr>
        <p:spPr>
          <a:xfrm>
            <a:off x="323528" y="4941168"/>
            <a:ext cx="1584176"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Descuentos</a:t>
            </a:r>
            <a:endParaRPr lang="es-CL" sz="1400" dirty="0"/>
          </a:p>
        </p:txBody>
      </p:sp>
      <p:sp>
        <p:nvSpPr>
          <p:cNvPr id="18" name="17 Cheurón"/>
          <p:cNvSpPr/>
          <p:nvPr/>
        </p:nvSpPr>
        <p:spPr>
          <a:xfrm>
            <a:off x="3491880" y="3068960"/>
            <a:ext cx="1584176"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Sobre Stock</a:t>
            </a:r>
            <a:endParaRPr lang="es-CL" sz="1400" dirty="0"/>
          </a:p>
        </p:txBody>
      </p:sp>
      <p:sp>
        <p:nvSpPr>
          <p:cNvPr id="19" name="18 Cheurón"/>
          <p:cNvSpPr/>
          <p:nvPr/>
        </p:nvSpPr>
        <p:spPr>
          <a:xfrm>
            <a:off x="3563888" y="5733256"/>
            <a:ext cx="1584176"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Estudios</a:t>
            </a:r>
            <a:endParaRPr lang="es-CL" sz="1400" dirty="0"/>
          </a:p>
        </p:txBody>
      </p:sp>
      <p:sp>
        <p:nvSpPr>
          <p:cNvPr id="20" name="19 Cheurón"/>
          <p:cNvSpPr/>
          <p:nvPr/>
        </p:nvSpPr>
        <p:spPr>
          <a:xfrm>
            <a:off x="7092280" y="4797152"/>
            <a:ext cx="1584176" cy="288032"/>
          </a:xfrm>
          <a:prstGeom prst="chevron">
            <a:avLst/>
          </a:prstGeom>
        </p:spPr>
        <p:style>
          <a:lnRef idx="2">
            <a:schemeClr val="accent3"/>
          </a:lnRef>
          <a:fillRef idx="1">
            <a:schemeClr val="lt1"/>
          </a:fillRef>
          <a:effectRef idx="0">
            <a:schemeClr val="accent3"/>
          </a:effectRef>
          <a:fontRef idx="minor">
            <a:schemeClr val="dk1"/>
          </a:fontRef>
        </p:style>
        <p:txBody>
          <a:bodyPr/>
          <a:lstStyle/>
          <a:p>
            <a:pPr algn="ctr"/>
            <a:r>
              <a:rPr lang="es-CL" sz="1400" dirty="0" smtClean="0"/>
              <a:t>Costos</a:t>
            </a:r>
            <a:endParaRPr lang="es-CL" sz="1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algn="l"/>
            <a:r>
              <a:rPr lang="es-CL" altLang="es-CL" dirty="0" smtClean="0"/>
              <a:t>Problemática</a:t>
            </a:r>
            <a:endParaRPr lang="en-US" altLang="es-CL" dirty="0" smtClean="0"/>
          </a:p>
        </p:txBody>
      </p:sp>
      <p:cxnSp>
        <p:nvCxnSpPr>
          <p:cNvPr id="5" name="4 Conector recto"/>
          <p:cNvCxnSpPr/>
          <p:nvPr/>
        </p:nvCxnSpPr>
        <p:spPr>
          <a:xfrm>
            <a:off x="468313" y="1125538"/>
            <a:ext cx="8207375" cy="0"/>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 name="Conector recto 4"/>
          <p:cNvSpPr/>
          <p:nvPr/>
        </p:nvSpPr>
        <p:spPr>
          <a:xfrm flipV="1">
            <a:off x="4253273" y="2132856"/>
            <a:ext cx="1697497" cy="338591"/>
          </a:xfrm>
          <a:custGeom>
            <a:avLst/>
            <a:gdLst/>
            <a:ahLst/>
            <a:cxnLst/>
            <a:rect l="0" t="0" r="0" b="0"/>
            <a:pathLst>
              <a:path>
                <a:moveTo>
                  <a:pt x="0" y="0"/>
                </a:moveTo>
                <a:lnTo>
                  <a:pt x="0" y="147303"/>
                </a:lnTo>
                <a:lnTo>
                  <a:pt x="1697497" y="147303"/>
                </a:lnTo>
                <a:lnTo>
                  <a:pt x="1697497" y="294606"/>
                </a:lnTo>
              </a:path>
            </a:pathLst>
          </a:custGeom>
          <a:noFill/>
        </p:spPr>
        <p:style>
          <a:lnRef idx="2">
            <a:schemeClr val="accent3">
              <a:shade val="50000"/>
            </a:schemeClr>
          </a:lnRef>
          <a:fillRef idx="1">
            <a:schemeClr val="accent3"/>
          </a:fillRef>
          <a:effectRef idx="0">
            <a:schemeClr val="accent3"/>
          </a:effectRef>
          <a:fontRef idx="minor">
            <a:schemeClr val="tx1">
              <a:hueOff val="0"/>
              <a:satOff val="0"/>
              <a:lumOff val="0"/>
              <a:alphaOff val="0"/>
            </a:schemeClr>
          </a:fontRef>
        </p:style>
      </p:sp>
      <p:sp>
        <p:nvSpPr>
          <p:cNvPr id="8" name="Conector recto 5"/>
          <p:cNvSpPr/>
          <p:nvPr/>
        </p:nvSpPr>
        <p:spPr>
          <a:xfrm flipV="1">
            <a:off x="4207553" y="2132856"/>
            <a:ext cx="91440" cy="338591"/>
          </a:xfrm>
          <a:custGeom>
            <a:avLst/>
            <a:gdLst/>
            <a:ahLst/>
            <a:cxnLst/>
            <a:rect l="0" t="0" r="0" b="0"/>
            <a:pathLst>
              <a:path>
                <a:moveTo>
                  <a:pt x="45720" y="0"/>
                </a:moveTo>
                <a:lnTo>
                  <a:pt x="45720" y="294606"/>
                </a:lnTo>
              </a:path>
            </a:pathLst>
          </a:custGeom>
          <a:noFill/>
        </p:spPr>
        <p:style>
          <a:lnRef idx="2">
            <a:schemeClr val="accent3">
              <a:shade val="50000"/>
            </a:schemeClr>
          </a:lnRef>
          <a:fillRef idx="1">
            <a:schemeClr val="accent3"/>
          </a:fillRef>
          <a:effectRef idx="0">
            <a:schemeClr val="accent3"/>
          </a:effectRef>
          <a:fontRef idx="minor">
            <a:schemeClr val="tx1">
              <a:hueOff val="0"/>
              <a:satOff val="0"/>
              <a:lumOff val="0"/>
              <a:alphaOff val="0"/>
            </a:schemeClr>
          </a:fontRef>
        </p:style>
      </p:sp>
      <p:sp>
        <p:nvSpPr>
          <p:cNvPr id="9" name="Conector recto 7"/>
          <p:cNvSpPr/>
          <p:nvPr/>
        </p:nvSpPr>
        <p:spPr>
          <a:xfrm flipV="1">
            <a:off x="2555776" y="2132856"/>
            <a:ext cx="1697497" cy="338591"/>
          </a:xfrm>
          <a:custGeom>
            <a:avLst/>
            <a:gdLst/>
            <a:ahLst/>
            <a:cxnLst/>
            <a:rect l="0" t="0" r="0" b="0"/>
            <a:pathLst>
              <a:path>
                <a:moveTo>
                  <a:pt x="1697497" y="0"/>
                </a:moveTo>
                <a:lnTo>
                  <a:pt x="1697497" y="147303"/>
                </a:lnTo>
                <a:lnTo>
                  <a:pt x="0" y="147303"/>
                </a:lnTo>
                <a:lnTo>
                  <a:pt x="0" y="294606"/>
                </a:lnTo>
              </a:path>
            </a:pathLst>
          </a:custGeom>
          <a:noFill/>
        </p:spPr>
        <p:style>
          <a:lnRef idx="2">
            <a:schemeClr val="accent3">
              <a:shade val="50000"/>
            </a:schemeClr>
          </a:lnRef>
          <a:fillRef idx="1">
            <a:schemeClr val="accent3"/>
          </a:fillRef>
          <a:effectRef idx="0">
            <a:schemeClr val="accent3"/>
          </a:effectRef>
          <a:fontRef idx="minor">
            <a:schemeClr val="tx1">
              <a:hueOff val="0"/>
              <a:satOff val="0"/>
              <a:lumOff val="0"/>
              <a:alphaOff val="0"/>
            </a:schemeClr>
          </a:fontRef>
        </p:style>
      </p:sp>
      <p:grpSp>
        <p:nvGrpSpPr>
          <p:cNvPr id="10" name="9 Grupo"/>
          <p:cNvGrpSpPr/>
          <p:nvPr/>
        </p:nvGrpSpPr>
        <p:grpSpPr>
          <a:xfrm>
            <a:off x="1763688" y="1484784"/>
            <a:ext cx="1402890" cy="701445"/>
            <a:chOff x="1530152" y="997201"/>
            <a:chExt cx="1402890" cy="701445"/>
          </a:xfrm>
        </p:grpSpPr>
        <p:sp>
          <p:nvSpPr>
            <p:cNvPr id="11" name="10 Rectángulo"/>
            <p:cNvSpPr/>
            <p:nvPr/>
          </p:nvSpPr>
          <p:spPr>
            <a:xfrm>
              <a:off x="1530152" y="997201"/>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12" name="11 Rectángulo"/>
            <p:cNvSpPr/>
            <p:nvPr/>
          </p:nvSpPr>
          <p:spPr>
            <a:xfrm>
              <a:off x="1530152" y="997201"/>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L" sz="1200" dirty="0" smtClean="0"/>
                <a:t>Aumento de costos en el análisis de datos</a:t>
              </a:r>
              <a:r>
                <a:rPr lang="es-CL" sz="1200" kern="1200" dirty="0" smtClean="0"/>
                <a:t>.</a:t>
              </a:r>
              <a:endParaRPr lang="es-CL" sz="1200" kern="1200" dirty="0"/>
            </a:p>
          </p:txBody>
        </p:sp>
      </p:grpSp>
      <p:grpSp>
        <p:nvGrpSpPr>
          <p:cNvPr id="13" name="12 Grupo"/>
          <p:cNvGrpSpPr/>
          <p:nvPr/>
        </p:nvGrpSpPr>
        <p:grpSpPr>
          <a:xfrm>
            <a:off x="3563888" y="1484784"/>
            <a:ext cx="1402890" cy="701445"/>
            <a:chOff x="1530152" y="997201"/>
            <a:chExt cx="1402890" cy="701445"/>
          </a:xfrm>
        </p:grpSpPr>
        <p:sp>
          <p:nvSpPr>
            <p:cNvPr id="14" name="13 Rectángulo"/>
            <p:cNvSpPr/>
            <p:nvPr/>
          </p:nvSpPr>
          <p:spPr>
            <a:xfrm>
              <a:off x="1530152" y="997201"/>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15" name="14 Rectángulo"/>
            <p:cNvSpPr/>
            <p:nvPr/>
          </p:nvSpPr>
          <p:spPr>
            <a:xfrm>
              <a:off x="1530152" y="997201"/>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L" sz="1200" kern="1200" dirty="0" smtClean="0"/>
                <a:t>Descuentos realizados en base a sobre stock</a:t>
              </a:r>
              <a:endParaRPr lang="es-CL" sz="1200" kern="1200" dirty="0"/>
            </a:p>
          </p:txBody>
        </p:sp>
      </p:grpSp>
      <p:grpSp>
        <p:nvGrpSpPr>
          <p:cNvPr id="16" name="15 Grupo"/>
          <p:cNvGrpSpPr/>
          <p:nvPr/>
        </p:nvGrpSpPr>
        <p:grpSpPr>
          <a:xfrm>
            <a:off x="5220072" y="1484784"/>
            <a:ext cx="1800200" cy="701445"/>
            <a:chOff x="1530152" y="997201"/>
            <a:chExt cx="1402890" cy="701445"/>
          </a:xfrm>
        </p:grpSpPr>
        <p:sp>
          <p:nvSpPr>
            <p:cNvPr id="17" name="16 Rectángulo"/>
            <p:cNvSpPr/>
            <p:nvPr/>
          </p:nvSpPr>
          <p:spPr>
            <a:xfrm>
              <a:off x="1530152" y="997201"/>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lstStyle/>
            <a:p>
              <a:r>
                <a:rPr lang="es-CL" sz="1200" dirty="0" smtClean="0"/>
                <a:t>No se conoce el comportamiento día a día de los consumidores</a:t>
              </a:r>
              <a:endParaRPr lang="es-CL" sz="1200" dirty="0"/>
            </a:p>
          </p:txBody>
        </p:sp>
        <p:sp>
          <p:nvSpPr>
            <p:cNvPr id="18" name="17 Rectángulo"/>
            <p:cNvSpPr/>
            <p:nvPr/>
          </p:nvSpPr>
          <p:spPr>
            <a:xfrm>
              <a:off x="1530152" y="997201"/>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s-CL" sz="1000" kern="1200" dirty="0"/>
            </a:p>
          </p:txBody>
        </p:sp>
      </p:grpSp>
      <p:sp>
        <p:nvSpPr>
          <p:cNvPr id="19" name="Conector recto 3"/>
          <p:cNvSpPr/>
          <p:nvPr/>
        </p:nvSpPr>
        <p:spPr>
          <a:xfrm>
            <a:off x="5364088" y="4195097"/>
            <a:ext cx="91440" cy="487006"/>
          </a:xfrm>
          <a:custGeom>
            <a:avLst/>
            <a:gdLst/>
            <a:ahLst/>
            <a:cxnLst/>
            <a:rect l="0" t="0" r="0" b="0"/>
            <a:pathLst>
              <a:path>
                <a:moveTo>
                  <a:pt x="45720" y="0"/>
                </a:moveTo>
                <a:lnTo>
                  <a:pt x="45720" y="487006"/>
                </a:lnTo>
                <a:lnTo>
                  <a:pt x="119624" y="487006"/>
                </a:lnTo>
              </a:path>
            </a:pathLst>
          </a:custGeom>
          <a:noFill/>
        </p:spPr>
        <p:style>
          <a:lnRef idx="2">
            <a:schemeClr val="accent3">
              <a:shade val="50000"/>
            </a:schemeClr>
          </a:lnRef>
          <a:fillRef idx="1">
            <a:schemeClr val="accent3"/>
          </a:fillRef>
          <a:effectRef idx="0">
            <a:schemeClr val="accent3"/>
          </a:effectRef>
          <a:fontRef idx="minor">
            <a:schemeClr val="tx1">
              <a:hueOff val="0"/>
              <a:satOff val="0"/>
              <a:lumOff val="0"/>
              <a:alphaOff val="0"/>
            </a:schemeClr>
          </a:fontRef>
        </p:style>
      </p:sp>
      <p:sp>
        <p:nvSpPr>
          <p:cNvPr id="20" name="Conector recto 4"/>
          <p:cNvSpPr/>
          <p:nvPr/>
        </p:nvSpPr>
        <p:spPr>
          <a:xfrm>
            <a:off x="4273467" y="3199045"/>
            <a:ext cx="1697497" cy="294606"/>
          </a:xfrm>
          <a:custGeom>
            <a:avLst/>
            <a:gdLst/>
            <a:ahLst/>
            <a:cxnLst/>
            <a:rect l="0" t="0" r="0" b="0"/>
            <a:pathLst>
              <a:path>
                <a:moveTo>
                  <a:pt x="0" y="0"/>
                </a:moveTo>
                <a:lnTo>
                  <a:pt x="0" y="147303"/>
                </a:lnTo>
                <a:lnTo>
                  <a:pt x="1697497" y="147303"/>
                </a:lnTo>
                <a:lnTo>
                  <a:pt x="1697497" y="294606"/>
                </a:lnTo>
              </a:path>
            </a:pathLst>
          </a:custGeom>
          <a:noFill/>
        </p:spPr>
        <p:style>
          <a:lnRef idx="2">
            <a:schemeClr val="accent3">
              <a:shade val="50000"/>
            </a:schemeClr>
          </a:lnRef>
          <a:fillRef idx="1">
            <a:schemeClr val="accent3"/>
          </a:fillRef>
          <a:effectRef idx="0">
            <a:schemeClr val="accent3"/>
          </a:effectRef>
          <a:fontRef idx="minor">
            <a:schemeClr val="tx1">
              <a:hueOff val="0"/>
              <a:satOff val="0"/>
              <a:lumOff val="0"/>
              <a:alphaOff val="0"/>
            </a:schemeClr>
          </a:fontRef>
        </p:style>
      </p:sp>
      <p:sp>
        <p:nvSpPr>
          <p:cNvPr id="21" name="Conector recto 5"/>
          <p:cNvSpPr/>
          <p:nvPr/>
        </p:nvSpPr>
        <p:spPr>
          <a:xfrm>
            <a:off x="2015459" y="4206012"/>
            <a:ext cx="120087" cy="476091"/>
          </a:xfrm>
          <a:custGeom>
            <a:avLst/>
            <a:gdLst/>
            <a:ahLst/>
            <a:cxnLst/>
            <a:rect l="0" t="0" r="0" b="0"/>
            <a:pathLst>
              <a:path>
                <a:moveTo>
                  <a:pt x="0" y="0"/>
                </a:moveTo>
                <a:lnTo>
                  <a:pt x="0" y="476091"/>
                </a:lnTo>
                <a:lnTo>
                  <a:pt x="120087" y="476091"/>
                </a:lnTo>
              </a:path>
            </a:pathLst>
          </a:custGeom>
          <a:noFill/>
        </p:spPr>
        <p:style>
          <a:lnRef idx="2">
            <a:schemeClr val="accent3">
              <a:shade val="50000"/>
            </a:schemeClr>
          </a:lnRef>
          <a:fillRef idx="1">
            <a:schemeClr val="accent3"/>
          </a:fillRef>
          <a:effectRef idx="0">
            <a:schemeClr val="accent3"/>
          </a:effectRef>
          <a:fontRef idx="minor">
            <a:schemeClr val="tx1">
              <a:hueOff val="0"/>
              <a:satOff val="0"/>
              <a:lumOff val="0"/>
              <a:alphaOff val="0"/>
            </a:schemeClr>
          </a:fontRef>
        </p:style>
      </p:sp>
      <p:sp>
        <p:nvSpPr>
          <p:cNvPr id="22" name="Conector recto 6"/>
          <p:cNvSpPr/>
          <p:nvPr/>
        </p:nvSpPr>
        <p:spPr>
          <a:xfrm>
            <a:off x="2576615" y="3199045"/>
            <a:ext cx="1696851" cy="305521"/>
          </a:xfrm>
          <a:custGeom>
            <a:avLst/>
            <a:gdLst/>
            <a:ahLst/>
            <a:cxnLst/>
            <a:rect l="0" t="0" r="0" b="0"/>
            <a:pathLst>
              <a:path>
                <a:moveTo>
                  <a:pt x="1696851" y="0"/>
                </a:moveTo>
                <a:lnTo>
                  <a:pt x="1696851" y="158217"/>
                </a:lnTo>
                <a:lnTo>
                  <a:pt x="0" y="158217"/>
                </a:lnTo>
                <a:lnTo>
                  <a:pt x="0" y="305521"/>
                </a:lnTo>
              </a:path>
            </a:pathLst>
          </a:custGeom>
          <a:noFill/>
        </p:spPr>
        <p:style>
          <a:lnRef idx="2">
            <a:schemeClr val="accent3">
              <a:shade val="50000"/>
            </a:schemeClr>
          </a:lnRef>
          <a:fillRef idx="1">
            <a:schemeClr val="accent3"/>
          </a:fillRef>
          <a:effectRef idx="0">
            <a:schemeClr val="accent3"/>
          </a:effectRef>
          <a:fontRef idx="minor">
            <a:schemeClr val="tx1">
              <a:hueOff val="0"/>
              <a:satOff val="0"/>
              <a:lumOff val="0"/>
              <a:alphaOff val="0"/>
            </a:schemeClr>
          </a:fontRef>
        </p:style>
      </p:sp>
      <p:grpSp>
        <p:nvGrpSpPr>
          <p:cNvPr id="23" name="Grupo 22"/>
          <p:cNvGrpSpPr/>
          <p:nvPr/>
        </p:nvGrpSpPr>
        <p:grpSpPr>
          <a:xfrm>
            <a:off x="3234010" y="2497600"/>
            <a:ext cx="2078914" cy="701445"/>
            <a:chOff x="2889637" y="1149"/>
            <a:chExt cx="2078914" cy="701445"/>
          </a:xfrm>
          <a:solidFill>
            <a:srgbClr val="FFC000"/>
          </a:solidFill>
        </p:grpSpPr>
        <p:sp>
          <p:nvSpPr>
            <p:cNvPr id="39" name="Rectángulo 38"/>
            <p:cNvSpPr/>
            <p:nvPr/>
          </p:nvSpPr>
          <p:spPr>
            <a:xfrm>
              <a:off x="2889637" y="1149"/>
              <a:ext cx="2078914" cy="701445"/>
            </a:xfrm>
            <a:prstGeom prst="rect">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sp>
        <p:sp>
          <p:nvSpPr>
            <p:cNvPr id="40" name="Rectángulo 39"/>
            <p:cNvSpPr/>
            <p:nvPr/>
          </p:nvSpPr>
          <p:spPr>
            <a:xfrm>
              <a:off x="2889637" y="1149"/>
              <a:ext cx="2078914" cy="701445"/>
            </a:xfrm>
            <a:prstGeom prst="rect">
              <a:avLst/>
            </a:prstGeom>
            <a:grpFill/>
            <a:ln>
              <a:solidFill>
                <a:schemeClr val="bg1"/>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b="1" kern="1200" dirty="0" smtClean="0">
                  <a:solidFill>
                    <a:schemeClr val="bg1"/>
                  </a:solidFill>
                </a:rPr>
                <a:t>Baja Disponibilidad de Información de Consumo en las Tiendas</a:t>
              </a:r>
              <a:endParaRPr lang="es-CL" sz="1600" b="1" kern="1200" dirty="0">
                <a:solidFill>
                  <a:schemeClr val="bg1"/>
                </a:solidFill>
              </a:endParaRPr>
            </a:p>
          </p:txBody>
        </p:sp>
      </p:grpSp>
      <p:grpSp>
        <p:nvGrpSpPr>
          <p:cNvPr id="24" name="Grupo 23"/>
          <p:cNvGrpSpPr/>
          <p:nvPr/>
        </p:nvGrpSpPr>
        <p:grpSpPr>
          <a:xfrm>
            <a:off x="1875170" y="3504566"/>
            <a:ext cx="1402890" cy="701445"/>
            <a:chOff x="1530797" y="1008115"/>
            <a:chExt cx="1402890" cy="701445"/>
          </a:xfrm>
        </p:grpSpPr>
        <p:sp>
          <p:nvSpPr>
            <p:cNvPr id="37" name="Rectángulo 36"/>
            <p:cNvSpPr/>
            <p:nvPr/>
          </p:nvSpPr>
          <p:spPr>
            <a:xfrm>
              <a:off x="1530797" y="1008115"/>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38" name="Rectángulo 37"/>
            <p:cNvSpPr/>
            <p:nvPr/>
          </p:nvSpPr>
          <p:spPr>
            <a:xfrm>
              <a:off x="1530797" y="1008115"/>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L" sz="1200" kern="1200" dirty="0" smtClean="0"/>
                <a:t>No se definen técnicas claras para la integración de datos.</a:t>
              </a:r>
              <a:endParaRPr lang="es-CL" sz="1200" kern="1200" dirty="0"/>
            </a:p>
          </p:txBody>
        </p:sp>
      </p:grpSp>
      <p:grpSp>
        <p:nvGrpSpPr>
          <p:cNvPr id="25" name="Grupo 24"/>
          <p:cNvGrpSpPr/>
          <p:nvPr/>
        </p:nvGrpSpPr>
        <p:grpSpPr>
          <a:xfrm>
            <a:off x="2135547" y="4331381"/>
            <a:ext cx="1402890" cy="701445"/>
            <a:chOff x="1791174" y="1834930"/>
            <a:chExt cx="1402890" cy="701445"/>
          </a:xfrm>
        </p:grpSpPr>
        <p:sp>
          <p:nvSpPr>
            <p:cNvPr id="35" name="Rectángulo 34"/>
            <p:cNvSpPr/>
            <p:nvPr/>
          </p:nvSpPr>
          <p:spPr>
            <a:xfrm>
              <a:off x="1791174" y="1834930"/>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36" name="Rectángulo 35"/>
            <p:cNvSpPr/>
            <p:nvPr/>
          </p:nvSpPr>
          <p:spPr>
            <a:xfrm>
              <a:off x="1791174" y="1834930"/>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L" sz="1200" kern="1200" dirty="0" smtClean="0"/>
                <a:t>La integración de datos se hace en base a requerimientos y no constantemente.</a:t>
              </a:r>
              <a:endParaRPr lang="es-CL" sz="1200" kern="1200" dirty="0"/>
            </a:p>
          </p:txBody>
        </p:sp>
      </p:grpSp>
      <p:grpSp>
        <p:nvGrpSpPr>
          <p:cNvPr id="26" name="Grupo 25"/>
          <p:cNvGrpSpPr/>
          <p:nvPr/>
        </p:nvGrpSpPr>
        <p:grpSpPr>
          <a:xfrm>
            <a:off x="3572022" y="3493652"/>
            <a:ext cx="1402890" cy="701445"/>
            <a:chOff x="3227649" y="997201"/>
            <a:chExt cx="1402890" cy="701445"/>
          </a:xfrm>
        </p:grpSpPr>
        <p:sp>
          <p:nvSpPr>
            <p:cNvPr id="33" name="Rectángulo 32"/>
            <p:cNvSpPr/>
            <p:nvPr/>
          </p:nvSpPr>
          <p:spPr>
            <a:xfrm>
              <a:off x="3227649" y="997201"/>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34" name="Rectángulo 33"/>
            <p:cNvSpPr/>
            <p:nvPr/>
          </p:nvSpPr>
          <p:spPr>
            <a:xfrm>
              <a:off x="3227649" y="997201"/>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L" sz="1200" kern="1200" dirty="0" smtClean="0"/>
                <a:t>Orientación de Sistemas a Clientes y no a Consumidores.</a:t>
              </a:r>
              <a:endParaRPr lang="es-CL" sz="1200" kern="1200" dirty="0"/>
            </a:p>
          </p:txBody>
        </p:sp>
      </p:grpSp>
      <p:grpSp>
        <p:nvGrpSpPr>
          <p:cNvPr id="27" name="Grupo 26"/>
          <p:cNvGrpSpPr/>
          <p:nvPr/>
        </p:nvGrpSpPr>
        <p:grpSpPr>
          <a:xfrm>
            <a:off x="5269519" y="3493652"/>
            <a:ext cx="1402890" cy="701445"/>
            <a:chOff x="4925146" y="997201"/>
            <a:chExt cx="1402890" cy="701445"/>
          </a:xfrm>
        </p:grpSpPr>
        <p:sp>
          <p:nvSpPr>
            <p:cNvPr id="31" name="Rectángulo 30"/>
            <p:cNvSpPr/>
            <p:nvPr/>
          </p:nvSpPr>
          <p:spPr>
            <a:xfrm>
              <a:off x="4925146" y="997201"/>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32" name="Rectángulo 31"/>
            <p:cNvSpPr/>
            <p:nvPr/>
          </p:nvSpPr>
          <p:spPr>
            <a:xfrm>
              <a:off x="4925146" y="997201"/>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L" sz="1200" kern="1200" dirty="0" smtClean="0"/>
                <a:t>Altos Volúmenes de Información.</a:t>
              </a:r>
              <a:endParaRPr lang="es-CL" sz="1200" kern="1200" dirty="0"/>
            </a:p>
          </p:txBody>
        </p:sp>
      </p:grpSp>
      <p:grpSp>
        <p:nvGrpSpPr>
          <p:cNvPr id="28" name="Grupo 27"/>
          <p:cNvGrpSpPr/>
          <p:nvPr/>
        </p:nvGrpSpPr>
        <p:grpSpPr>
          <a:xfrm>
            <a:off x="5483713" y="4331381"/>
            <a:ext cx="1402890" cy="701445"/>
            <a:chOff x="5139340" y="1834930"/>
            <a:chExt cx="1402890" cy="701445"/>
          </a:xfrm>
        </p:grpSpPr>
        <p:sp>
          <p:nvSpPr>
            <p:cNvPr id="29" name="Rectángulo 28"/>
            <p:cNvSpPr/>
            <p:nvPr/>
          </p:nvSpPr>
          <p:spPr>
            <a:xfrm>
              <a:off x="5139340" y="1834930"/>
              <a:ext cx="1402890" cy="701445"/>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30" name="Rectángulo 29"/>
            <p:cNvSpPr/>
            <p:nvPr/>
          </p:nvSpPr>
          <p:spPr>
            <a:xfrm>
              <a:off x="5139340" y="1834930"/>
              <a:ext cx="1402890" cy="701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L" sz="1200" kern="1200" dirty="0" smtClean="0"/>
                <a:t>Baja especificación de datos a almacenar.</a:t>
              </a:r>
              <a:endParaRPr lang="es-CL" sz="1200" kern="1200" dirty="0"/>
            </a:p>
          </p:txBody>
        </p:sp>
      </p:grpSp>
    </p:spTree>
    <p:extLst>
      <p:ext uri="{BB962C8B-B14F-4D97-AF65-F5344CB8AC3E}">
        <p14:creationId xmlns:p14="http://schemas.microsoft.com/office/powerpoint/2010/main" val="28215255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8284</TotalTime>
  <Words>1759</Words>
  <Application>Microsoft Office PowerPoint</Application>
  <PresentationFormat>Presentación en pantalla (4:3)</PresentationFormat>
  <Paragraphs>636</Paragraphs>
  <Slides>39</Slides>
  <Notes>2</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Arial</vt:lpstr>
      <vt:lpstr>Calibri</vt:lpstr>
      <vt:lpstr>Times New Roman</vt:lpstr>
      <vt:lpstr>Wingdings</vt:lpstr>
      <vt:lpstr>Tema de Office</vt:lpstr>
      <vt:lpstr>PROYECTO DE TITULO I Sistema predictivo de hábitos de Consumo en Retail </vt:lpstr>
      <vt:lpstr>Agenda</vt:lpstr>
      <vt:lpstr>Presentación Cliente</vt:lpstr>
      <vt:lpstr>Presentación Cliente</vt:lpstr>
      <vt:lpstr>Presentación Sponsor</vt:lpstr>
      <vt:lpstr>Situación Actual</vt:lpstr>
      <vt:lpstr>Situación Actual</vt:lpstr>
      <vt:lpstr>Situación Actual</vt:lpstr>
      <vt:lpstr>Problemática</vt:lpstr>
      <vt:lpstr>Objetivos Generales y Específicos</vt:lpstr>
      <vt:lpstr>Alcance</vt:lpstr>
      <vt:lpstr>Supuestos y Limitaciones de Alcance</vt:lpstr>
      <vt:lpstr>Limitaciones Técnicas</vt:lpstr>
      <vt:lpstr>Solución Propuesta</vt:lpstr>
      <vt:lpstr>Solución Propuesta</vt:lpstr>
      <vt:lpstr>Solución Propuesta</vt:lpstr>
      <vt:lpstr>Enfoque Técnico</vt:lpstr>
      <vt:lpstr>Enfoque Funcional</vt:lpstr>
      <vt:lpstr>Modelos de Desarrollo</vt:lpstr>
      <vt:lpstr>Metodología de Gestión</vt:lpstr>
      <vt:lpstr>Integración entre Modelos y Metodología</vt:lpstr>
      <vt:lpstr>Planes de Gestión</vt:lpstr>
      <vt:lpstr>Organigrama Lucky’s</vt:lpstr>
      <vt:lpstr>Organigrama EY</vt:lpstr>
      <vt:lpstr>Estructura de Gobierno</vt:lpstr>
      <vt:lpstr>Cronograma (EDT)</vt:lpstr>
      <vt:lpstr>Cronograma (Carta Gantt)</vt:lpstr>
      <vt:lpstr>Estimación de Costos</vt:lpstr>
      <vt:lpstr>Factores Críticos de Éxito</vt:lpstr>
      <vt:lpstr>Requerimientos</vt:lpstr>
      <vt:lpstr>Requerimientos</vt:lpstr>
      <vt:lpstr>Requerimientos</vt:lpstr>
      <vt:lpstr>Casos de Uso</vt:lpstr>
      <vt:lpstr>Modelo de Datos (OLAP)</vt:lpstr>
      <vt:lpstr>Diagrama de Clases</vt:lpstr>
      <vt:lpstr>PROYECTO DE TITULO I Sistema predictivo de hábitos de Consumo en Retail </vt:lpstr>
      <vt:lpstr>¿Por qué RAD?</vt:lpstr>
      <vt:lpstr>¿Por qué BIDS?</vt:lpstr>
      <vt:lpstr>¿Por qué PmBok?</vt:lpstr>
    </vt:vector>
  </TitlesOfParts>
  <Company>miEmpresa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Rodrigo Galvez Roman</dc:creator>
  <cp:lastModifiedBy>Rodrigo Galvez Roman</cp:lastModifiedBy>
  <cp:revision>470</cp:revision>
  <dcterms:created xsi:type="dcterms:W3CDTF">2012-03-01T22:02:20Z</dcterms:created>
  <dcterms:modified xsi:type="dcterms:W3CDTF">2014-07-17T22:23:41Z</dcterms:modified>
</cp:coreProperties>
</file>