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7" r:id="rId1"/>
  </p:sldMasterIdLst>
  <p:notesMasterIdLst>
    <p:notesMasterId r:id="rId235"/>
  </p:notesMasterIdLst>
  <p:handoutMasterIdLst>
    <p:handoutMasterId r:id="rId236"/>
  </p:handoutMasterIdLst>
  <p:sldIdLst>
    <p:sldId id="1072" r:id="rId2"/>
    <p:sldId id="1073" r:id="rId3"/>
    <p:sldId id="1246" r:id="rId4"/>
    <p:sldId id="1068" r:id="rId5"/>
    <p:sldId id="1069" r:id="rId6"/>
    <p:sldId id="1070" r:id="rId7"/>
    <p:sldId id="766" r:id="rId8"/>
    <p:sldId id="767" r:id="rId9"/>
    <p:sldId id="768" r:id="rId10"/>
    <p:sldId id="769" r:id="rId11"/>
    <p:sldId id="770" r:id="rId12"/>
    <p:sldId id="771" r:id="rId13"/>
    <p:sldId id="772" r:id="rId14"/>
    <p:sldId id="773" r:id="rId15"/>
    <p:sldId id="775" r:id="rId16"/>
    <p:sldId id="776" r:id="rId17"/>
    <p:sldId id="777" r:id="rId18"/>
    <p:sldId id="778" r:id="rId19"/>
    <p:sldId id="779" r:id="rId20"/>
    <p:sldId id="780" r:id="rId21"/>
    <p:sldId id="781" r:id="rId22"/>
    <p:sldId id="782" r:id="rId23"/>
    <p:sldId id="783" r:id="rId24"/>
    <p:sldId id="784" r:id="rId25"/>
    <p:sldId id="785" r:id="rId26"/>
    <p:sldId id="786" r:id="rId27"/>
    <p:sldId id="787" r:id="rId28"/>
    <p:sldId id="788" r:id="rId29"/>
    <p:sldId id="789" r:id="rId30"/>
    <p:sldId id="790" r:id="rId31"/>
    <p:sldId id="791" r:id="rId32"/>
    <p:sldId id="792" r:id="rId33"/>
    <p:sldId id="793" r:id="rId34"/>
    <p:sldId id="794" r:id="rId35"/>
    <p:sldId id="795" r:id="rId36"/>
    <p:sldId id="796" r:id="rId37"/>
    <p:sldId id="797" r:id="rId38"/>
    <p:sldId id="798" r:id="rId39"/>
    <p:sldId id="799" r:id="rId40"/>
    <p:sldId id="800" r:id="rId41"/>
    <p:sldId id="801" r:id="rId42"/>
    <p:sldId id="802" r:id="rId43"/>
    <p:sldId id="803" r:id="rId44"/>
    <p:sldId id="804" r:id="rId45"/>
    <p:sldId id="805" r:id="rId46"/>
    <p:sldId id="807" r:id="rId47"/>
    <p:sldId id="808" r:id="rId48"/>
    <p:sldId id="809" r:id="rId49"/>
    <p:sldId id="817" r:id="rId50"/>
    <p:sldId id="818" r:id="rId51"/>
    <p:sldId id="819" r:id="rId52"/>
    <p:sldId id="820" r:id="rId53"/>
    <p:sldId id="821" r:id="rId54"/>
    <p:sldId id="822" r:id="rId55"/>
    <p:sldId id="827" r:id="rId56"/>
    <p:sldId id="828" r:id="rId57"/>
    <p:sldId id="829" r:id="rId58"/>
    <p:sldId id="830" r:id="rId59"/>
    <p:sldId id="831" r:id="rId60"/>
    <p:sldId id="832" r:id="rId61"/>
    <p:sldId id="844" r:id="rId62"/>
    <p:sldId id="845" r:id="rId63"/>
    <p:sldId id="846" r:id="rId64"/>
    <p:sldId id="1071" r:id="rId65"/>
    <p:sldId id="953" r:id="rId66"/>
    <p:sldId id="1263" r:id="rId67"/>
    <p:sldId id="1260" r:id="rId68"/>
    <p:sldId id="1261" r:id="rId69"/>
    <p:sldId id="1262" r:id="rId70"/>
    <p:sldId id="1265" r:id="rId71"/>
    <p:sldId id="1266" r:id="rId72"/>
    <p:sldId id="1267" r:id="rId73"/>
    <p:sldId id="1268" r:id="rId74"/>
    <p:sldId id="1269" r:id="rId75"/>
    <p:sldId id="1180" r:id="rId76"/>
    <p:sldId id="1270" r:id="rId77"/>
    <p:sldId id="1271" r:id="rId78"/>
    <p:sldId id="1272" r:id="rId79"/>
    <p:sldId id="1273" r:id="rId80"/>
    <p:sldId id="1181" r:id="rId81"/>
    <p:sldId id="1127" r:id="rId82"/>
    <p:sldId id="1087" r:id="rId83"/>
    <p:sldId id="1088" r:id="rId84"/>
    <p:sldId id="1128" r:id="rId85"/>
    <p:sldId id="1132" r:id="rId86"/>
    <p:sldId id="1129" r:id="rId87"/>
    <p:sldId id="1131" r:id="rId88"/>
    <p:sldId id="1134" r:id="rId89"/>
    <p:sldId id="1133" r:id="rId90"/>
    <p:sldId id="1135" r:id="rId91"/>
    <p:sldId id="1136" r:id="rId92"/>
    <p:sldId id="1140" r:id="rId93"/>
    <p:sldId id="1137" r:id="rId94"/>
    <p:sldId id="1138" r:id="rId95"/>
    <p:sldId id="1139" r:id="rId96"/>
    <p:sldId id="1156" r:id="rId97"/>
    <p:sldId id="1158" r:id="rId98"/>
    <p:sldId id="1089" r:id="rId99"/>
    <p:sldId id="1143" r:id="rId100"/>
    <p:sldId id="1144" r:id="rId101"/>
    <p:sldId id="1145" r:id="rId102"/>
    <p:sldId id="1146" r:id="rId103"/>
    <p:sldId id="1147" r:id="rId104"/>
    <p:sldId id="1090" r:id="rId105"/>
    <p:sldId id="1148" r:id="rId106"/>
    <p:sldId id="1091" r:id="rId107"/>
    <p:sldId id="1150" r:id="rId108"/>
    <p:sldId id="1092" r:id="rId109"/>
    <p:sldId id="1155" r:id="rId110"/>
    <p:sldId id="1157" r:id="rId111"/>
    <p:sldId id="1186" r:id="rId112"/>
    <p:sldId id="1160" r:id="rId113"/>
    <p:sldId id="1161" r:id="rId114"/>
    <p:sldId id="1162" r:id="rId115"/>
    <p:sldId id="1163" r:id="rId116"/>
    <p:sldId id="1164" r:id="rId117"/>
    <p:sldId id="1165" r:id="rId118"/>
    <p:sldId id="1166" r:id="rId119"/>
    <p:sldId id="1167" r:id="rId120"/>
    <p:sldId id="1168" r:id="rId121"/>
    <p:sldId id="1169" r:id="rId122"/>
    <p:sldId id="1170" r:id="rId123"/>
    <p:sldId id="1171" r:id="rId124"/>
    <p:sldId id="1172" r:id="rId125"/>
    <p:sldId id="1187" r:id="rId126"/>
    <p:sldId id="1183" r:id="rId127"/>
    <p:sldId id="1184" r:id="rId128"/>
    <p:sldId id="1185" r:id="rId129"/>
    <p:sldId id="1173" r:id="rId130"/>
    <p:sldId id="1174" r:id="rId131"/>
    <p:sldId id="1153" r:id="rId132"/>
    <p:sldId id="1083" r:id="rId133"/>
    <p:sldId id="1082" r:id="rId134"/>
    <p:sldId id="1114" r:id="rId135"/>
    <p:sldId id="1110" r:id="rId136"/>
    <p:sldId id="1111" r:id="rId137"/>
    <p:sldId id="1113" r:id="rId138"/>
    <p:sldId id="1112" r:id="rId139"/>
    <p:sldId id="1109" r:id="rId140"/>
    <p:sldId id="1085" r:id="rId141"/>
    <p:sldId id="1118" r:id="rId142"/>
    <p:sldId id="1105" r:id="rId143"/>
    <p:sldId id="1106" r:id="rId144"/>
    <p:sldId id="1119" r:id="rId145"/>
    <p:sldId id="1107" r:id="rId146"/>
    <p:sldId id="1108" r:id="rId147"/>
    <p:sldId id="1120" r:id="rId148"/>
    <p:sldId id="1188" r:id="rId149"/>
    <p:sldId id="1189" r:id="rId150"/>
    <p:sldId id="1190" r:id="rId151"/>
    <p:sldId id="1191" r:id="rId152"/>
    <p:sldId id="1192" r:id="rId153"/>
    <p:sldId id="1193" r:id="rId154"/>
    <p:sldId id="1194" r:id="rId155"/>
    <p:sldId id="1195" r:id="rId156"/>
    <p:sldId id="1196" r:id="rId157"/>
    <p:sldId id="1130" r:id="rId158"/>
    <p:sldId id="1197" r:id="rId159"/>
    <p:sldId id="1198" r:id="rId160"/>
    <p:sldId id="1199" r:id="rId161"/>
    <p:sldId id="1200" r:id="rId162"/>
    <p:sldId id="1201" r:id="rId163"/>
    <p:sldId id="1202" r:id="rId164"/>
    <p:sldId id="1203" r:id="rId165"/>
    <p:sldId id="1104" r:id="rId166"/>
    <p:sldId id="1204" r:id="rId167"/>
    <p:sldId id="1249" r:id="rId168"/>
    <p:sldId id="1250" r:id="rId169"/>
    <p:sldId id="1251" r:id="rId170"/>
    <p:sldId id="1252" r:id="rId171"/>
    <p:sldId id="1253" r:id="rId172"/>
    <p:sldId id="1259" r:id="rId173"/>
    <p:sldId id="1254" r:id="rId174"/>
    <p:sldId id="1255" r:id="rId175"/>
    <p:sldId id="1121" r:id="rId176"/>
    <p:sldId id="1122" r:id="rId177"/>
    <p:sldId id="1123" r:id="rId178"/>
    <p:sldId id="1125" r:id="rId179"/>
    <p:sldId id="1124" r:id="rId180"/>
    <p:sldId id="1126" r:id="rId181"/>
    <p:sldId id="1116" r:id="rId182"/>
    <p:sldId id="1256" r:id="rId183"/>
    <p:sldId id="1257" r:id="rId184"/>
    <p:sldId id="1258" r:id="rId185"/>
    <p:sldId id="1205" r:id="rId186"/>
    <p:sldId id="1206" r:id="rId187"/>
    <p:sldId id="1207" r:id="rId188"/>
    <p:sldId id="1182" r:id="rId189"/>
    <p:sldId id="1208" r:id="rId190"/>
    <p:sldId id="1209" r:id="rId191"/>
    <p:sldId id="1247" r:id="rId192"/>
    <p:sldId id="1248" r:id="rId193"/>
    <p:sldId id="1210" r:id="rId194"/>
    <p:sldId id="1211" r:id="rId195"/>
    <p:sldId id="1212" r:id="rId196"/>
    <p:sldId id="1213" r:id="rId197"/>
    <p:sldId id="1214" r:id="rId198"/>
    <p:sldId id="1149" r:id="rId199"/>
    <p:sldId id="1215" r:id="rId200"/>
    <p:sldId id="1216" r:id="rId201"/>
    <p:sldId id="1217" r:id="rId202"/>
    <p:sldId id="1218" r:id="rId203"/>
    <p:sldId id="1219" r:id="rId204"/>
    <p:sldId id="1154" r:id="rId205"/>
    <p:sldId id="1220" r:id="rId206"/>
    <p:sldId id="1221" r:id="rId207"/>
    <p:sldId id="1222" r:id="rId208"/>
    <p:sldId id="1223" r:id="rId209"/>
    <p:sldId id="1224" r:id="rId210"/>
    <p:sldId id="1225" r:id="rId211"/>
    <p:sldId id="1226" r:id="rId212"/>
    <p:sldId id="1227" r:id="rId213"/>
    <p:sldId id="1228" r:id="rId214"/>
    <p:sldId id="1229" r:id="rId215"/>
    <p:sldId id="1159" r:id="rId216"/>
    <p:sldId id="1230" r:id="rId217"/>
    <p:sldId id="1231" r:id="rId218"/>
    <p:sldId id="1232" r:id="rId219"/>
    <p:sldId id="1233" r:id="rId220"/>
    <p:sldId id="1234" r:id="rId221"/>
    <p:sldId id="1235" r:id="rId222"/>
    <p:sldId id="1236" r:id="rId223"/>
    <p:sldId id="1237" r:id="rId224"/>
    <p:sldId id="1238" r:id="rId225"/>
    <p:sldId id="1239" r:id="rId226"/>
    <p:sldId id="1175" r:id="rId227"/>
    <p:sldId id="1240" r:id="rId228"/>
    <p:sldId id="1241" r:id="rId229"/>
    <p:sldId id="1178" r:id="rId230"/>
    <p:sldId id="1242" r:id="rId231"/>
    <p:sldId id="1243" r:id="rId232"/>
    <p:sldId id="1244" r:id="rId233"/>
    <p:sldId id="1245" r:id="rId234"/>
  </p:sldIdLst>
  <p:sldSz cx="12192000" cy="6858000"/>
  <p:notesSz cx="7010400" cy="9296400"/>
  <p:defaultTextStyle>
    <a:defPPr>
      <a:defRPr lang="en-US"/>
    </a:defPPr>
    <a:lvl1pPr algn="l" rtl="0" eaLnBrk="0" fontAlgn="base" hangingPunct="0">
      <a:spcBef>
        <a:spcPct val="0"/>
      </a:spcBef>
      <a:spcAft>
        <a:spcPct val="0"/>
      </a:spcAft>
      <a:defRPr sz="2400" kern="1200">
        <a:solidFill>
          <a:schemeClr val="tx1"/>
        </a:solidFill>
        <a:latin typeface="Lucida Console" pitchFamily="49" charset="0"/>
        <a:ea typeface="+mn-ea"/>
        <a:cs typeface="+mn-cs"/>
      </a:defRPr>
    </a:lvl1pPr>
    <a:lvl2pPr marL="457200" algn="l" rtl="0" eaLnBrk="0" fontAlgn="base" hangingPunct="0">
      <a:spcBef>
        <a:spcPct val="0"/>
      </a:spcBef>
      <a:spcAft>
        <a:spcPct val="0"/>
      </a:spcAft>
      <a:defRPr sz="2400" kern="1200">
        <a:solidFill>
          <a:schemeClr val="tx1"/>
        </a:solidFill>
        <a:latin typeface="Lucida Console" pitchFamily="49" charset="0"/>
        <a:ea typeface="+mn-ea"/>
        <a:cs typeface="+mn-cs"/>
      </a:defRPr>
    </a:lvl2pPr>
    <a:lvl3pPr marL="914400" algn="l" rtl="0" eaLnBrk="0" fontAlgn="base" hangingPunct="0">
      <a:spcBef>
        <a:spcPct val="0"/>
      </a:spcBef>
      <a:spcAft>
        <a:spcPct val="0"/>
      </a:spcAft>
      <a:defRPr sz="2400" kern="1200">
        <a:solidFill>
          <a:schemeClr val="tx1"/>
        </a:solidFill>
        <a:latin typeface="Lucida Console" pitchFamily="49" charset="0"/>
        <a:ea typeface="+mn-ea"/>
        <a:cs typeface="+mn-cs"/>
      </a:defRPr>
    </a:lvl3pPr>
    <a:lvl4pPr marL="1371600" algn="l" rtl="0" eaLnBrk="0" fontAlgn="base" hangingPunct="0">
      <a:spcBef>
        <a:spcPct val="0"/>
      </a:spcBef>
      <a:spcAft>
        <a:spcPct val="0"/>
      </a:spcAft>
      <a:defRPr sz="2400" kern="1200">
        <a:solidFill>
          <a:schemeClr val="tx1"/>
        </a:solidFill>
        <a:latin typeface="Lucida Console" pitchFamily="49" charset="0"/>
        <a:ea typeface="+mn-ea"/>
        <a:cs typeface="+mn-cs"/>
      </a:defRPr>
    </a:lvl4pPr>
    <a:lvl5pPr marL="1828800" algn="l" rtl="0" eaLnBrk="0" fontAlgn="base" hangingPunct="0">
      <a:spcBef>
        <a:spcPct val="0"/>
      </a:spcBef>
      <a:spcAft>
        <a:spcPct val="0"/>
      </a:spcAft>
      <a:defRPr sz="2400" kern="1200">
        <a:solidFill>
          <a:schemeClr val="tx1"/>
        </a:solidFill>
        <a:latin typeface="Lucida Console" pitchFamily="49" charset="0"/>
        <a:ea typeface="+mn-ea"/>
        <a:cs typeface="+mn-cs"/>
      </a:defRPr>
    </a:lvl5pPr>
    <a:lvl6pPr marL="2286000" algn="l" defTabSz="914400" rtl="0" eaLnBrk="1" latinLnBrk="0" hangingPunct="1">
      <a:defRPr sz="2400" kern="1200">
        <a:solidFill>
          <a:schemeClr val="tx1"/>
        </a:solidFill>
        <a:latin typeface="Lucida Console" pitchFamily="49" charset="0"/>
        <a:ea typeface="+mn-ea"/>
        <a:cs typeface="+mn-cs"/>
      </a:defRPr>
    </a:lvl6pPr>
    <a:lvl7pPr marL="2743200" algn="l" defTabSz="914400" rtl="0" eaLnBrk="1" latinLnBrk="0" hangingPunct="1">
      <a:defRPr sz="2400" kern="1200">
        <a:solidFill>
          <a:schemeClr val="tx1"/>
        </a:solidFill>
        <a:latin typeface="Lucida Console" pitchFamily="49" charset="0"/>
        <a:ea typeface="+mn-ea"/>
        <a:cs typeface="+mn-cs"/>
      </a:defRPr>
    </a:lvl7pPr>
    <a:lvl8pPr marL="3200400" algn="l" defTabSz="914400" rtl="0" eaLnBrk="1" latinLnBrk="0" hangingPunct="1">
      <a:defRPr sz="2400" kern="1200">
        <a:solidFill>
          <a:schemeClr val="tx1"/>
        </a:solidFill>
        <a:latin typeface="Lucida Console" pitchFamily="49" charset="0"/>
        <a:ea typeface="+mn-ea"/>
        <a:cs typeface="+mn-cs"/>
      </a:defRPr>
    </a:lvl8pPr>
    <a:lvl9pPr marL="3657600" algn="l" defTabSz="914400" rtl="0" eaLnBrk="1" latinLnBrk="0" hangingPunct="1">
      <a:defRPr sz="2400" kern="1200">
        <a:solidFill>
          <a:schemeClr val="tx1"/>
        </a:solidFill>
        <a:latin typeface="Lucida Console" pitchFamily="49" charset="0"/>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9933FF"/>
    <a:srgbClr val="FFFFFF"/>
    <a:srgbClr val="000000"/>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87" autoAdjust="0"/>
    <p:restoredTop sz="94674" autoAdjust="0"/>
  </p:normalViewPr>
  <p:slideViewPr>
    <p:cSldViewPr>
      <p:cViewPr varScale="1">
        <p:scale>
          <a:sx n="72" d="100"/>
          <a:sy n="72" d="100"/>
        </p:scale>
        <p:origin x="564" y="78"/>
      </p:cViewPr>
      <p:guideLst>
        <p:guide orient="horz"/>
        <p:guide/>
      </p:guideLst>
    </p:cSldViewPr>
  </p:slideViewPr>
  <p:outlineViewPr>
    <p:cViewPr>
      <p:scale>
        <a:sx n="33" d="100"/>
        <a:sy n="33" d="100"/>
      </p:scale>
      <p:origin x="0" y="2199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49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viewProps" Target="view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handoutMaster" Target="handoutMasters/handoutMaster1.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78851"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78852"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78853"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4761504D-BCF4-4DA5-8D40-69FE0C4DA1B3}" type="slidenum">
              <a:rPr lang="en-US"/>
              <a:pPr>
                <a:defRPr/>
              </a:pPr>
              <a:t>‹#›</a:t>
            </a:fld>
            <a:endParaRPr lang="en-US"/>
          </a:p>
        </p:txBody>
      </p:sp>
    </p:spTree>
    <p:extLst>
      <p:ext uri="{BB962C8B-B14F-4D97-AF65-F5344CB8AC3E}">
        <p14:creationId xmlns:p14="http://schemas.microsoft.com/office/powerpoint/2010/main" val="292026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1" hangingPunct="1">
              <a:defRPr sz="1200">
                <a:latin typeface="Times New Roman" pitchFamily="18" charset="0"/>
              </a:defRPr>
            </a:lvl1pPr>
          </a:lstStyle>
          <a:p>
            <a:pPr>
              <a:defRPr/>
            </a:pPr>
            <a:endParaRPr lang="en-US"/>
          </a:p>
        </p:txBody>
      </p:sp>
      <p:sp>
        <p:nvSpPr>
          <p:cNvPr id="72707"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a:latin typeface="Times New Roman" pitchFamily="18" charset="0"/>
              </a:defRPr>
            </a:lvl1pPr>
          </a:lstStyle>
          <a:p>
            <a:pPr>
              <a:defRPr/>
            </a:pPr>
            <a:endParaRPr lang="en-US"/>
          </a:p>
        </p:txBody>
      </p:sp>
      <p:sp>
        <p:nvSpPr>
          <p:cNvPr id="293892"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72709"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2710"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1" hangingPunct="1">
              <a:defRPr sz="1200">
                <a:latin typeface="Times New Roman" pitchFamily="18" charset="0"/>
              </a:defRPr>
            </a:lvl1pPr>
          </a:lstStyle>
          <a:p>
            <a:pPr>
              <a:defRPr/>
            </a:pPr>
            <a:endParaRPr lang="en-US"/>
          </a:p>
        </p:txBody>
      </p:sp>
      <p:sp>
        <p:nvSpPr>
          <p:cNvPr id="72711"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a:latin typeface="Times New Roman" pitchFamily="18" charset="0"/>
              </a:defRPr>
            </a:lvl1pPr>
          </a:lstStyle>
          <a:p>
            <a:pPr>
              <a:defRPr/>
            </a:pPr>
            <a:fld id="{FD7081B2-63F5-47AE-8FCE-8B7A32F659D3}" type="slidenum">
              <a:rPr lang="en-US"/>
              <a:pPr>
                <a:defRPr/>
              </a:pPr>
              <a:t>‹#›</a:t>
            </a:fld>
            <a:endParaRPr lang="en-US"/>
          </a:p>
        </p:txBody>
      </p:sp>
    </p:spTree>
    <p:extLst>
      <p:ext uri="{BB962C8B-B14F-4D97-AF65-F5344CB8AC3E}">
        <p14:creationId xmlns:p14="http://schemas.microsoft.com/office/powerpoint/2010/main" val="20350494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en.wikipedia.org/wiki/Functional_dependency"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ChangeArrowheads="1" noTextEdit="1"/>
          </p:cNvSpPr>
          <p:nvPr>
            <p:ph type="sldImg"/>
          </p:nvPr>
        </p:nvSpPr>
        <p:spPr>
          <a:xfrm>
            <a:off x="406400" y="696913"/>
            <a:ext cx="6197600" cy="3486150"/>
          </a:xfrm>
          <a:ln/>
        </p:spPr>
      </p:sp>
      <p:sp>
        <p:nvSpPr>
          <p:cNvPr id="29491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62855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p:spPr>
        <p:txBody>
          <a:bodyPr/>
          <a:lstStyle/>
          <a:p>
            <a:fld id="{6E5B164F-B235-4B80-9492-4ECED1593ECF}" type="slidenum">
              <a:rPr lang="en-US" smtClean="0"/>
              <a:pPr/>
              <a:t>14</a:t>
            </a:fld>
            <a:endParaRPr lang="en-US"/>
          </a:p>
        </p:txBody>
      </p:sp>
      <p:sp>
        <p:nvSpPr>
          <p:cNvPr id="303107" name="Rectangle 3"/>
          <p:cNvSpPr>
            <a:spLocks noGrp="1" noChangeArrowheads="1"/>
          </p:cNvSpPr>
          <p:nvPr>
            <p:ph type="body" idx="1"/>
          </p:nvPr>
        </p:nvSpPr>
        <p:spPr>
          <a:xfrm>
            <a:off x="701675" y="696913"/>
            <a:ext cx="5607050" cy="7902575"/>
          </a:xfrm>
          <a:noFill/>
          <a:ln/>
        </p:spPr>
        <p:txBody>
          <a:bodyPr/>
          <a:lstStyle/>
          <a:p>
            <a:endParaRPr lang="en-US"/>
          </a:p>
        </p:txBody>
      </p:sp>
    </p:spTree>
    <p:extLst>
      <p:ext uri="{BB962C8B-B14F-4D97-AF65-F5344CB8AC3E}">
        <p14:creationId xmlns:p14="http://schemas.microsoft.com/office/powerpoint/2010/main" val="176143100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113</a:t>
            </a:fld>
            <a:endParaRPr lang="en-US" dirty="0"/>
          </a:p>
        </p:txBody>
      </p:sp>
    </p:spTree>
    <p:extLst>
      <p:ext uri="{BB962C8B-B14F-4D97-AF65-F5344CB8AC3E}">
        <p14:creationId xmlns:p14="http://schemas.microsoft.com/office/powerpoint/2010/main" val="90140077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114</a:t>
            </a:fld>
            <a:endParaRPr lang="en-US" dirty="0"/>
          </a:p>
        </p:txBody>
      </p:sp>
    </p:spTree>
    <p:extLst>
      <p:ext uri="{BB962C8B-B14F-4D97-AF65-F5344CB8AC3E}">
        <p14:creationId xmlns:p14="http://schemas.microsoft.com/office/powerpoint/2010/main" val="226498725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115</a:t>
            </a:fld>
            <a:endParaRPr lang="en-US" dirty="0"/>
          </a:p>
        </p:txBody>
      </p:sp>
    </p:spTree>
    <p:extLst>
      <p:ext uri="{BB962C8B-B14F-4D97-AF65-F5344CB8AC3E}">
        <p14:creationId xmlns:p14="http://schemas.microsoft.com/office/powerpoint/2010/main" val="90901887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116</a:t>
            </a:fld>
            <a:endParaRPr lang="en-US" dirty="0"/>
          </a:p>
        </p:txBody>
      </p:sp>
    </p:spTree>
    <p:extLst>
      <p:ext uri="{BB962C8B-B14F-4D97-AF65-F5344CB8AC3E}">
        <p14:creationId xmlns:p14="http://schemas.microsoft.com/office/powerpoint/2010/main" val="418690460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117</a:t>
            </a:fld>
            <a:endParaRPr lang="en-US" dirty="0"/>
          </a:p>
        </p:txBody>
      </p:sp>
    </p:spTree>
    <p:extLst>
      <p:ext uri="{BB962C8B-B14F-4D97-AF65-F5344CB8AC3E}">
        <p14:creationId xmlns:p14="http://schemas.microsoft.com/office/powerpoint/2010/main" val="227534311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118</a:t>
            </a:fld>
            <a:endParaRPr lang="en-US" dirty="0"/>
          </a:p>
        </p:txBody>
      </p:sp>
    </p:spTree>
    <p:extLst>
      <p:ext uri="{BB962C8B-B14F-4D97-AF65-F5344CB8AC3E}">
        <p14:creationId xmlns:p14="http://schemas.microsoft.com/office/powerpoint/2010/main" val="283253936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119</a:t>
            </a:fld>
            <a:endParaRPr lang="en-US" dirty="0"/>
          </a:p>
        </p:txBody>
      </p:sp>
    </p:spTree>
    <p:extLst>
      <p:ext uri="{BB962C8B-B14F-4D97-AF65-F5344CB8AC3E}">
        <p14:creationId xmlns:p14="http://schemas.microsoft.com/office/powerpoint/2010/main" val="224343597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120</a:t>
            </a:fld>
            <a:endParaRPr lang="en-US" dirty="0"/>
          </a:p>
        </p:txBody>
      </p:sp>
    </p:spTree>
    <p:extLst>
      <p:ext uri="{BB962C8B-B14F-4D97-AF65-F5344CB8AC3E}">
        <p14:creationId xmlns:p14="http://schemas.microsoft.com/office/powerpoint/2010/main" val="378857789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121</a:t>
            </a:fld>
            <a:endParaRPr lang="en-US" dirty="0"/>
          </a:p>
        </p:txBody>
      </p:sp>
    </p:spTree>
    <p:extLst>
      <p:ext uri="{BB962C8B-B14F-4D97-AF65-F5344CB8AC3E}">
        <p14:creationId xmlns:p14="http://schemas.microsoft.com/office/powerpoint/2010/main" val="165197131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122</a:t>
            </a:fld>
            <a:endParaRPr lang="en-US" dirty="0"/>
          </a:p>
        </p:txBody>
      </p:sp>
    </p:spTree>
    <p:extLst>
      <p:ext uri="{BB962C8B-B14F-4D97-AF65-F5344CB8AC3E}">
        <p14:creationId xmlns:p14="http://schemas.microsoft.com/office/powerpoint/2010/main" val="918638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p>
            <a:fld id="{8FDF726C-5A4E-4E17-ABE2-D1523C59E420}" type="slidenum">
              <a:rPr lang="en-US" smtClean="0"/>
              <a:pPr/>
              <a:t>17</a:t>
            </a:fld>
            <a:endParaRPr lang="en-US"/>
          </a:p>
        </p:txBody>
      </p:sp>
      <p:sp>
        <p:nvSpPr>
          <p:cNvPr id="304131" name="Rectangle 2"/>
          <p:cNvSpPr>
            <a:spLocks noGrp="1" noRot="1" noChangeAspect="1" noChangeArrowheads="1" noTextEdit="1"/>
          </p:cNvSpPr>
          <p:nvPr>
            <p:ph type="sldImg"/>
          </p:nvPr>
        </p:nvSpPr>
        <p:spPr>
          <a:xfrm>
            <a:off x="406400" y="696913"/>
            <a:ext cx="6197600" cy="3486150"/>
          </a:xfrm>
          <a:ln/>
        </p:spPr>
      </p:sp>
      <p:sp>
        <p:nvSpPr>
          <p:cNvPr id="3041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8050181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123</a:t>
            </a:fld>
            <a:endParaRPr lang="en-US" dirty="0"/>
          </a:p>
        </p:txBody>
      </p:sp>
    </p:spTree>
    <p:extLst>
      <p:ext uri="{BB962C8B-B14F-4D97-AF65-F5344CB8AC3E}">
        <p14:creationId xmlns:p14="http://schemas.microsoft.com/office/powerpoint/2010/main" val="318253785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124</a:t>
            </a:fld>
            <a:endParaRPr lang="en-US" dirty="0"/>
          </a:p>
        </p:txBody>
      </p:sp>
    </p:spTree>
    <p:extLst>
      <p:ext uri="{BB962C8B-B14F-4D97-AF65-F5344CB8AC3E}">
        <p14:creationId xmlns:p14="http://schemas.microsoft.com/office/powerpoint/2010/main" val="171788806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126</a:t>
            </a:fld>
            <a:endParaRPr lang="en-US" dirty="0"/>
          </a:p>
        </p:txBody>
      </p:sp>
    </p:spTree>
    <p:extLst>
      <p:ext uri="{BB962C8B-B14F-4D97-AF65-F5344CB8AC3E}">
        <p14:creationId xmlns:p14="http://schemas.microsoft.com/office/powerpoint/2010/main" val="108600616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127</a:t>
            </a:fld>
            <a:endParaRPr lang="en-US" dirty="0"/>
          </a:p>
        </p:txBody>
      </p:sp>
    </p:spTree>
    <p:extLst>
      <p:ext uri="{BB962C8B-B14F-4D97-AF65-F5344CB8AC3E}">
        <p14:creationId xmlns:p14="http://schemas.microsoft.com/office/powerpoint/2010/main" val="417932105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128</a:t>
            </a:fld>
            <a:endParaRPr lang="en-US" dirty="0"/>
          </a:p>
        </p:txBody>
      </p:sp>
    </p:spTree>
    <p:extLst>
      <p:ext uri="{BB962C8B-B14F-4D97-AF65-F5344CB8AC3E}">
        <p14:creationId xmlns:p14="http://schemas.microsoft.com/office/powerpoint/2010/main" val="211342209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5A4532-4A94-4754-A63D-D3D2A5F3E4AE}" type="slidenum">
              <a:rPr lang="en-US" smtClean="0"/>
              <a:pPr>
                <a:defRPr/>
              </a:pPr>
              <a:t>129</a:t>
            </a:fld>
            <a:endParaRPr lang="en-US" dirty="0"/>
          </a:p>
        </p:txBody>
      </p:sp>
    </p:spTree>
    <p:extLst>
      <p:ext uri="{BB962C8B-B14F-4D97-AF65-F5344CB8AC3E}">
        <p14:creationId xmlns:p14="http://schemas.microsoft.com/office/powerpoint/2010/main" val="271068804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132</a:t>
            </a:fld>
            <a:endParaRPr lang="en-US" dirty="0"/>
          </a:p>
        </p:txBody>
      </p:sp>
    </p:spTree>
    <p:extLst>
      <p:ext uri="{BB962C8B-B14F-4D97-AF65-F5344CB8AC3E}">
        <p14:creationId xmlns:p14="http://schemas.microsoft.com/office/powerpoint/2010/main" val="119582811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133</a:t>
            </a:fld>
            <a:endParaRPr lang="en-US" dirty="0"/>
          </a:p>
        </p:txBody>
      </p:sp>
    </p:spTree>
    <p:extLst>
      <p:ext uri="{BB962C8B-B14F-4D97-AF65-F5344CB8AC3E}">
        <p14:creationId xmlns:p14="http://schemas.microsoft.com/office/powerpoint/2010/main" val="103934903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134</a:t>
            </a:fld>
            <a:endParaRPr lang="en-US" dirty="0"/>
          </a:p>
        </p:txBody>
      </p:sp>
    </p:spTree>
    <p:extLst>
      <p:ext uri="{BB962C8B-B14F-4D97-AF65-F5344CB8AC3E}">
        <p14:creationId xmlns:p14="http://schemas.microsoft.com/office/powerpoint/2010/main" val="193208019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135</a:t>
            </a:fld>
            <a:endParaRPr lang="en-US" dirty="0"/>
          </a:p>
        </p:txBody>
      </p:sp>
    </p:spTree>
    <p:extLst>
      <p:ext uri="{BB962C8B-B14F-4D97-AF65-F5344CB8AC3E}">
        <p14:creationId xmlns:p14="http://schemas.microsoft.com/office/powerpoint/2010/main" val="2497645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p>
            <a:fld id="{B25EAD65-F05B-4975-9AF5-5A120FE42847}" type="slidenum">
              <a:rPr lang="en-US" smtClean="0"/>
              <a:pPr/>
              <a:t>18</a:t>
            </a:fld>
            <a:endParaRPr lang="en-US"/>
          </a:p>
        </p:txBody>
      </p:sp>
      <p:sp>
        <p:nvSpPr>
          <p:cNvPr id="305155" name="Rectangle 2"/>
          <p:cNvSpPr>
            <a:spLocks noGrp="1" noRot="1" noChangeAspect="1" noChangeArrowheads="1" noTextEdit="1"/>
          </p:cNvSpPr>
          <p:nvPr>
            <p:ph type="sldImg"/>
          </p:nvPr>
        </p:nvSpPr>
        <p:spPr>
          <a:xfrm>
            <a:off x="406400" y="696913"/>
            <a:ext cx="6197600" cy="3486150"/>
          </a:xfrm>
          <a:ln/>
        </p:spPr>
      </p:sp>
      <p:sp>
        <p:nvSpPr>
          <p:cNvPr id="30515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8046112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136</a:t>
            </a:fld>
            <a:endParaRPr lang="en-US" dirty="0"/>
          </a:p>
        </p:txBody>
      </p:sp>
    </p:spTree>
    <p:extLst>
      <p:ext uri="{BB962C8B-B14F-4D97-AF65-F5344CB8AC3E}">
        <p14:creationId xmlns:p14="http://schemas.microsoft.com/office/powerpoint/2010/main" val="418055574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137</a:t>
            </a:fld>
            <a:endParaRPr lang="en-US" dirty="0"/>
          </a:p>
        </p:txBody>
      </p:sp>
    </p:spTree>
    <p:extLst>
      <p:ext uri="{BB962C8B-B14F-4D97-AF65-F5344CB8AC3E}">
        <p14:creationId xmlns:p14="http://schemas.microsoft.com/office/powerpoint/2010/main" val="65376572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138</a:t>
            </a:fld>
            <a:endParaRPr lang="en-US" dirty="0"/>
          </a:p>
        </p:txBody>
      </p:sp>
    </p:spTree>
    <p:extLst>
      <p:ext uri="{BB962C8B-B14F-4D97-AF65-F5344CB8AC3E}">
        <p14:creationId xmlns:p14="http://schemas.microsoft.com/office/powerpoint/2010/main" val="421197933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139</a:t>
            </a:fld>
            <a:endParaRPr lang="en-US" dirty="0">
              <a:latin typeface="Arial" pitchFamily="34" charset="0"/>
            </a:endParaRPr>
          </a:p>
        </p:txBody>
      </p:sp>
      <p:sp>
        <p:nvSpPr>
          <p:cNvPr id="50179" name="Rectangle 2"/>
          <p:cNvSpPr>
            <a:spLocks noGrp="1" noRot="1" noChangeAspect="1" noChangeArrowheads="1" noTextEdit="1"/>
          </p:cNvSpPr>
          <p:nvPr>
            <p:ph type="sldImg"/>
          </p:nvPr>
        </p:nvSpPr>
        <p:spPr>
          <a:xfrm>
            <a:off x="331788" y="727075"/>
            <a:ext cx="6208712"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a:p>
        </p:txBody>
      </p:sp>
    </p:spTree>
    <p:extLst>
      <p:ext uri="{BB962C8B-B14F-4D97-AF65-F5344CB8AC3E}">
        <p14:creationId xmlns:p14="http://schemas.microsoft.com/office/powerpoint/2010/main" val="52858948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140</a:t>
            </a:fld>
            <a:endParaRPr lang="en-US" dirty="0"/>
          </a:p>
        </p:txBody>
      </p:sp>
    </p:spTree>
    <p:extLst>
      <p:ext uri="{BB962C8B-B14F-4D97-AF65-F5344CB8AC3E}">
        <p14:creationId xmlns:p14="http://schemas.microsoft.com/office/powerpoint/2010/main" val="219038270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141</a:t>
            </a:fld>
            <a:endParaRPr lang="en-US" dirty="0"/>
          </a:p>
        </p:txBody>
      </p:sp>
    </p:spTree>
    <p:extLst>
      <p:ext uri="{BB962C8B-B14F-4D97-AF65-F5344CB8AC3E}">
        <p14:creationId xmlns:p14="http://schemas.microsoft.com/office/powerpoint/2010/main" val="304968486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142</a:t>
            </a:fld>
            <a:endParaRPr lang="en-US" dirty="0"/>
          </a:p>
        </p:txBody>
      </p:sp>
    </p:spTree>
    <p:extLst>
      <p:ext uri="{BB962C8B-B14F-4D97-AF65-F5344CB8AC3E}">
        <p14:creationId xmlns:p14="http://schemas.microsoft.com/office/powerpoint/2010/main" val="2415519891"/>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143</a:t>
            </a:fld>
            <a:endParaRPr lang="en-US" dirty="0"/>
          </a:p>
        </p:txBody>
      </p:sp>
    </p:spTree>
    <p:extLst>
      <p:ext uri="{BB962C8B-B14F-4D97-AF65-F5344CB8AC3E}">
        <p14:creationId xmlns:p14="http://schemas.microsoft.com/office/powerpoint/2010/main" val="372250983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144</a:t>
            </a:fld>
            <a:endParaRPr lang="en-US" dirty="0"/>
          </a:p>
        </p:txBody>
      </p:sp>
    </p:spTree>
    <p:extLst>
      <p:ext uri="{BB962C8B-B14F-4D97-AF65-F5344CB8AC3E}">
        <p14:creationId xmlns:p14="http://schemas.microsoft.com/office/powerpoint/2010/main" val="286215043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145</a:t>
            </a:fld>
            <a:endParaRPr lang="en-US" dirty="0"/>
          </a:p>
        </p:txBody>
      </p:sp>
    </p:spTree>
    <p:extLst>
      <p:ext uri="{BB962C8B-B14F-4D97-AF65-F5344CB8AC3E}">
        <p14:creationId xmlns:p14="http://schemas.microsoft.com/office/powerpoint/2010/main" val="2674930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p>
            <a:fld id="{C7E85165-95BC-4134-8DA3-9408E0C4933C}" type="slidenum">
              <a:rPr lang="en-US" smtClean="0"/>
              <a:pPr/>
              <a:t>19</a:t>
            </a:fld>
            <a:endParaRPr lang="en-US"/>
          </a:p>
        </p:txBody>
      </p:sp>
      <p:sp>
        <p:nvSpPr>
          <p:cNvPr id="306179" name="Rectangle 2"/>
          <p:cNvSpPr>
            <a:spLocks noGrp="1" noRot="1" noChangeAspect="1" noChangeArrowheads="1" noTextEdit="1"/>
          </p:cNvSpPr>
          <p:nvPr>
            <p:ph type="sldImg"/>
          </p:nvPr>
        </p:nvSpPr>
        <p:spPr>
          <a:xfrm>
            <a:off x="406400" y="696913"/>
            <a:ext cx="6197600" cy="3486150"/>
          </a:xfrm>
          <a:ln/>
        </p:spPr>
      </p:sp>
      <p:sp>
        <p:nvSpPr>
          <p:cNvPr id="30618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198098526"/>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146</a:t>
            </a:fld>
            <a:endParaRPr lang="en-US" dirty="0"/>
          </a:p>
        </p:txBody>
      </p:sp>
    </p:spTree>
    <p:extLst>
      <p:ext uri="{BB962C8B-B14F-4D97-AF65-F5344CB8AC3E}">
        <p14:creationId xmlns:p14="http://schemas.microsoft.com/office/powerpoint/2010/main" val="13699112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147</a:t>
            </a:fld>
            <a:endParaRPr lang="en-US" dirty="0"/>
          </a:p>
        </p:txBody>
      </p:sp>
    </p:spTree>
    <p:extLst>
      <p:ext uri="{BB962C8B-B14F-4D97-AF65-F5344CB8AC3E}">
        <p14:creationId xmlns:p14="http://schemas.microsoft.com/office/powerpoint/2010/main" val="217607379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148</a:t>
            </a:fld>
            <a:endParaRPr lang="en-US" dirty="0">
              <a:latin typeface="Arial" pitchFamily="34" charset="0"/>
            </a:endParaRPr>
          </a:p>
        </p:txBody>
      </p:sp>
      <p:sp>
        <p:nvSpPr>
          <p:cNvPr id="50179" name="Rectangle 2"/>
          <p:cNvSpPr>
            <a:spLocks noGrp="1" noRot="1" noChangeAspect="1" noChangeArrowheads="1" noTextEdit="1"/>
          </p:cNvSpPr>
          <p:nvPr>
            <p:ph type="sldImg"/>
          </p:nvPr>
        </p:nvSpPr>
        <p:spPr>
          <a:xfrm>
            <a:off x="331788" y="727075"/>
            <a:ext cx="6208712"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a:p>
        </p:txBody>
      </p:sp>
    </p:spTree>
    <p:extLst>
      <p:ext uri="{BB962C8B-B14F-4D97-AF65-F5344CB8AC3E}">
        <p14:creationId xmlns:p14="http://schemas.microsoft.com/office/powerpoint/2010/main" val="182606136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149</a:t>
            </a:fld>
            <a:endParaRPr lang="en-US" dirty="0"/>
          </a:p>
        </p:txBody>
      </p:sp>
    </p:spTree>
    <p:extLst>
      <p:ext uri="{BB962C8B-B14F-4D97-AF65-F5344CB8AC3E}">
        <p14:creationId xmlns:p14="http://schemas.microsoft.com/office/powerpoint/2010/main" val="183486634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150</a:t>
            </a:fld>
            <a:endParaRPr lang="en-US" dirty="0"/>
          </a:p>
        </p:txBody>
      </p:sp>
    </p:spTree>
    <p:extLst>
      <p:ext uri="{BB962C8B-B14F-4D97-AF65-F5344CB8AC3E}">
        <p14:creationId xmlns:p14="http://schemas.microsoft.com/office/powerpoint/2010/main" val="1930318103"/>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151</a:t>
            </a:fld>
            <a:endParaRPr lang="en-US" dirty="0"/>
          </a:p>
        </p:txBody>
      </p:sp>
    </p:spTree>
    <p:extLst>
      <p:ext uri="{BB962C8B-B14F-4D97-AF65-F5344CB8AC3E}">
        <p14:creationId xmlns:p14="http://schemas.microsoft.com/office/powerpoint/2010/main" val="80426727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152</a:t>
            </a:fld>
            <a:endParaRPr lang="en-US" dirty="0"/>
          </a:p>
        </p:txBody>
      </p:sp>
    </p:spTree>
    <p:extLst>
      <p:ext uri="{BB962C8B-B14F-4D97-AF65-F5344CB8AC3E}">
        <p14:creationId xmlns:p14="http://schemas.microsoft.com/office/powerpoint/2010/main" val="91852912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153</a:t>
            </a:fld>
            <a:endParaRPr lang="en-US" dirty="0"/>
          </a:p>
        </p:txBody>
      </p:sp>
    </p:spTree>
    <p:extLst>
      <p:ext uri="{BB962C8B-B14F-4D97-AF65-F5344CB8AC3E}">
        <p14:creationId xmlns:p14="http://schemas.microsoft.com/office/powerpoint/2010/main" val="186623004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154</a:t>
            </a:fld>
            <a:endParaRPr lang="en-US" dirty="0"/>
          </a:p>
        </p:txBody>
      </p:sp>
    </p:spTree>
    <p:extLst>
      <p:ext uri="{BB962C8B-B14F-4D97-AF65-F5344CB8AC3E}">
        <p14:creationId xmlns:p14="http://schemas.microsoft.com/office/powerpoint/2010/main" val="1432892414"/>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155</a:t>
            </a:fld>
            <a:endParaRPr lang="en-US" dirty="0"/>
          </a:p>
        </p:txBody>
      </p:sp>
    </p:spTree>
    <p:extLst>
      <p:ext uri="{BB962C8B-B14F-4D97-AF65-F5344CB8AC3E}">
        <p14:creationId xmlns:p14="http://schemas.microsoft.com/office/powerpoint/2010/main" val="4042178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p>
            <a:fld id="{065C1C36-07A8-4DF0-9F96-55A3A9BA411F}" type="slidenum">
              <a:rPr lang="en-US" smtClean="0"/>
              <a:pPr/>
              <a:t>20</a:t>
            </a:fld>
            <a:endParaRPr lang="en-US"/>
          </a:p>
        </p:txBody>
      </p:sp>
      <p:sp>
        <p:nvSpPr>
          <p:cNvPr id="307203" name="Rectangle 2"/>
          <p:cNvSpPr>
            <a:spLocks noGrp="1" noRot="1" noChangeAspect="1" noChangeArrowheads="1" noTextEdit="1"/>
          </p:cNvSpPr>
          <p:nvPr>
            <p:ph type="sldImg"/>
          </p:nvPr>
        </p:nvSpPr>
        <p:spPr>
          <a:xfrm>
            <a:off x="406400" y="696913"/>
            <a:ext cx="6197600" cy="3486150"/>
          </a:xfrm>
          <a:ln/>
        </p:spPr>
      </p:sp>
      <p:sp>
        <p:nvSpPr>
          <p:cNvPr id="30720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19668374"/>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156</a:t>
            </a:fld>
            <a:endParaRPr lang="en-US" dirty="0"/>
          </a:p>
        </p:txBody>
      </p:sp>
    </p:spTree>
    <p:extLst>
      <p:ext uri="{BB962C8B-B14F-4D97-AF65-F5344CB8AC3E}">
        <p14:creationId xmlns:p14="http://schemas.microsoft.com/office/powerpoint/2010/main" val="102331073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157</a:t>
            </a:fld>
            <a:endParaRPr lang="en-US" dirty="0"/>
          </a:p>
        </p:txBody>
      </p:sp>
    </p:spTree>
    <p:extLst>
      <p:ext uri="{BB962C8B-B14F-4D97-AF65-F5344CB8AC3E}">
        <p14:creationId xmlns:p14="http://schemas.microsoft.com/office/powerpoint/2010/main" val="4254723174"/>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158</a:t>
            </a:fld>
            <a:endParaRPr lang="en-US" dirty="0"/>
          </a:p>
        </p:txBody>
      </p:sp>
    </p:spTree>
    <p:extLst>
      <p:ext uri="{BB962C8B-B14F-4D97-AF65-F5344CB8AC3E}">
        <p14:creationId xmlns:p14="http://schemas.microsoft.com/office/powerpoint/2010/main" val="2324455177"/>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159</a:t>
            </a:fld>
            <a:endParaRPr lang="en-US" dirty="0"/>
          </a:p>
        </p:txBody>
      </p:sp>
    </p:spTree>
    <p:extLst>
      <p:ext uri="{BB962C8B-B14F-4D97-AF65-F5344CB8AC3E}">
        <p14:creationId xmlns:p14="http://schemas.microsoft.com/office/powerpoint/2010/main" val="2108997775"/>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160</a:t>
            </a:fld>
            <a:endParaRPr lang="en-US" dirty="0"/>
          </a:p>
        </p:txBody>
      </p:sp>
    </p:spTree>
    <p:extLst>
      <p:ext uri="{BB962C8B-B14F-4D97-AF65-F5344CB8AC3E}">
        <p14:creationId xmlns:p14="http://schemas.microsoft.com/office/powerpoint/2010/main" val="309478338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161</a:t>
            </a:fld>
            <a:endParaRPr lang="en-US" dirty="0"/>
          </a:p>
        </p:txBody>
      </p:sp>
    </p:spTree>
    <p:extLst>
      <p:ext uri="{BB962C8B-B14F-4D97-AF65-F5344CB8AC3E}">
        <p14:creationId xmlns:p14="http://schemas.microsoft.com/office/powerpoint/2010/main" val="347538505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162</a:t>
            </a:fld>
            <a:endParaRPr lang="en-US" dirty="0"/>
          </a:p>
        </p:txBody>
      </p:sp>
    </p:spTree>
    <p:extLst>
      <p:ext uri="{BB962C8B-B14F-4D97-AF65-F5344CB8AC3E}">
        <p14:creationId xmlns:p14="http://schemas.microsoft.com/office/powerpoint/2010/main" val="1275331269"/>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163</a:t>
            </a:fld>
            <a:endParaRPr lang="en-US" dirty="0"/>
          </a:p>
        </p:txBody>
      </p:sp>
    </p:spTree>
    <p:extLst>
      <p:ext uri="{BB962C8B-B14F-4D97-AF65-F5344CB8AC3E}">
        <p14:creationId xmlns:p14="http://schemas.microsoft.com/office/powerpoint/2010/main" val="346516798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164</a:t>
            </a:fld>
            <a:endParaRPr lang="en-US" dirty="0"/>
          </a:p>
        </p:txBody>
      </p:sp>
    </p:spTree>
    <p:extLst>
      <p:ext uri="{BB962C8B-B14F-4D97-AF65-F5344CB8AC3E}">
        <p14:creationId xmlns:p14="http://schemas.microsoft.com/office/powerpoint/2010/main" val="3396540761"/>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175</a:t>
            </a:fld>
            <a:endParaRPr lang="en-US" dirty="0"/>
          </a:p>
        </p:txBody>
      </p:sp>
    </p:spTree>
    <p:extLst>
      <p:ext uri="{BB962C8B-B14F-4D97-AF65-F5344CB8AC3E}">
        <p14:creationId xmlns:p14="http://schemas.microsoft.com/office/powerpoint/2010/main" val="4077143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p>
            <a:fld id="{DFE4791F-2AAC-4295-88A1-FE0F498CAD32}" type="slidenum">
              <a:rPr lang="en-US" smtClean="0"/>
              <a:pPr/>
              <a:t>21</a:t>
            </a:fld>
            <a:endParaRPr lang="en-US"/>
          </a:p>
        </p:txBody>
      </p:sp>
      <p:sp>
        <p:nvSpPr>
          <p:cNvPr id="308227" name="Rectangle 2"/>
          <p:cNvSpPr>
            <a:spLocks noGrp="1" noRot="1" noChangeAspect="1" noChangeArrowheads="1" noTextEdit="1"/>
          </p:cNvSpPr>
          <p:nvPr>
            <p:ph type="sldImg"/>
          </p:nvPr>
        </p:nvSpPr>
        <p:spPr>
          <a:xfrm>
            <a:off x="406400" y="696913"/>
            <a:ext cx="6197600" cy="3486150"/>
          </a:xfrm>
          <a:ln/>
        </p:spPr>
      </p:sp>
      <p:sp>
        <p:nvSpPr>
          <p:cNvPr id="30822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58195015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176</a:t>
            </a:fld>
            <a:endParaRPr lang="en-US" dirty="0"/>
          </a:p>
        </p:txBody>
      </p:sp>
    </p:spTree>
    <p:extLst>
      <p:ext uri="{BB962C8B-B14F-4D97-AF65-F5344CB8AC3E}">
        <p14:creationId xmlns:p14="http://schemas.microsoft.com/office/powerpoint/2010/main" val="264852562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177</a:t>
            </a:fld>
            <a:endParaRPr lang="en-US" dirty="0"/>
          </a:p>
        </p:txBody>
      </p:sp>
    </p:spTree>
    <p:extLst>
      <p:ext uri="{BB962C8B-B14F-4D97-AF65-F5344CB8AC3E}">
        <p14:creationId xmlns:p14="http://schemas.microsoft.com/office/powerpoint/2010/main" val="2662442191"/>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178</a:t>
            </a:fld>
            <a:endParaRPr lang="en-US" dirty="0"/>
          </a:p>
        </p:txBody>
      </p:sp>
    </p:spTree>
    <p:extLst>
      <p:ext uri="{BB962C8B-B14F-4D97-AF65-F5344CB8AC3E}">
        <p14:creationId xmlns:p14="http://schemas.microsoft.com/office/powerpoint/2010/main" val="2133365304"/>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179</a:t>
            </a:fld>
            <a:endParaRPr lang="en-US" dirty="0"/>
          </a:p>
        </p:txBody>
      </p:sp>
    </p:spTree>
    <p:extLst>
      <p:ext uri="{BB962C8B-B14F-4D97-AF65-F5344CB8AC3E}">
        <p14:creationId xmlns:p14="http://schemas.microsoft.com/office/powerpoint/2010/main" val="411475658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180</a:t>
            </a:fld>
            <a:endParaRPr lang="en-US" dirty="0"/>
          </a:p>
        </p:txBody>
      </p:sp>
    </p:spTree>
    <p:extLst>
      <p:ext uri="{BB962C8B-B14F-4D97-AF65-F5344CB8AC3E}">
        <p14:creationId xmlns:p14="http://schemas.microsoft.com/office/powerpoint/2010/main" val="219456710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181</a:t>
            </a:fld>
            <a:endParaRPr lang="en-US" dirty="0"/>
          </a:p>
        </p:txBody>
      </p:sp>
    </p:spTree>
    <p:extLst>
      <p:ext uri="{BB962C8B-B14F-4D97-AF65-F5344CB8AC3E}">
        <p14:creationId xmlns:p14="http://schemas.microsoft.com/office/powerpoint/2010/main" val="220978116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185</a:t>
            </a:fld>
            <a:endParaRPr lang="en-US" dirty="0">
              <a:latin typeface="Arial" pitchFamily="34" charset="0"/>
            </a:endParaRPr>
          </a:p>
        </p:txBody>
      </p:sp>
      <p:sp>
        <p:nvSpPr>
          <p:cNvPr id="50179" name="Rectangle 2"/>
          <p:cNvSpPr>
            <a:spLocks noGrp="1" noRot="1" noChangeAspect="1" noChangeArrowheads="1" noTextEdit="1"/>
          </p:cNvSpPr>
          <p:nvPr>
            <p:ph type="sldImg"/>
          </p:nvPr>
        </p:nvSpPr>
        <p:spPr>
          <a:xfrm>
            <a:off x="331788" y="727075"/>
            <a:ext cx="6208712"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a:p>
        </p:txBody>
      </p:sp>
    </p:spTree>
    <p:extLst>
      <p:ext uri="{BB962C8B-B14F-4D97-AF65-F5344CB8AC3E}">
        <p14:creationId xmlns:p14="http://schemas.microsoft.com/office/powerpoint/2010/main" val="387850824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186</a:t>
            </a:fld>
            <a:endParaRPr lang="en-US" dirty="0"/>
          </a:p>
        </p:txBody>
      </p:sp>
    </p:spTree>
    <p:extLst>
      <p:ext uri="{BB962C8B-B14F-4D97-AF65-F5344CB8AC3E}">
        <p14:creationId xmlns:p14="http://schemas.microsoft.com/office/powerpoint/2010/main" val="3680832186"/>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187</a:t>
            </a:fld>
            <a:endParaRPr lang="en-US" dirty="0"/>
          </a:p>
        </p:txBody>
      </p:sp>
    </p:spTree>
    <p:extLst>
      <p:ext uri="{BB962C8B-B14F-4D97-AF65-F5344CB8AC3E}">
        <p14:creationId xmlns:p14="http://schemas.microsoft.com/office/powerpoint/2010/main" val="2746760582"/>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188</a:t>
            </a:fld>
            <a:endParaRPr lang="en-US" dirty="0"/>
          </a:p>
        </p:txBody>
      </p:sp>
    </p:spTree>
    <p:extLst>
      <p:ext uri="{BB962C8B-B14F-4D97-AF65-F5344CB8AC3E}">
        <p14:creationId xmlns:p14="http://schemas.microsoft.com/office/powerpoint/2010/main" val="672540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p:spPr>
        <p:txBody>
          <a:bodyPr/>
          <a:lstStyle/>
          <a:p>
            <a:fld id="{88D44060-4191-4514-88F7-5050A5CB134C}" type="slidenum">
              <a:rPr lang="en-US" smtClean="0"/>
              <a:pPr/>
              <a:t>22</a:t>
            </a:fld>
            <a:endParaRPr lang="en-US"/>
          </a:p>
        </p:txBody>
      </p:sp>
      <p:sp>
        <p:nvSpPr>
          <p:cNvPr id="309251" name="Rectangle 2"/>
          <p:cNvSpPr>
            <a:spLocks noGrp="1" noRot="1" noChangeAspect="1" noChangeArrowheads="1" noTextEdit="1"/>
          </p:cNvSpPr>
          <p:nvPr>
            <p:ph type="sldImg"/>
          </p:nvPr>
        </p:nvSpPr>
        <p:spPr>
          <a:xfrm>
            <a:off x="406400" y="696913"/>
            <a:ext cx="6197600" cy="3486150"/>
          </a:xfrm>
          <a:ln/>
        </p:spPr>
      </p:sp>
      <p:sp>
        <p:nvSpPr>
          <p:cNvPr id="30925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435220838"/>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189</a:t>
            </a:fld>
            <a:endParaRPr lang="en-US" dirty="0"/>
          </a:p>
        </p:txBody>
      </p:sp>
    </p:spTree>
    <p:extLst>
      <p:ext uri="{BB962C8B-B14F-4D97-AF65-F5344CB8AC3E}">
        <p14:creationId xmlns:p14="http://schemas.microsoft.com/office/powerpoint/2010/main" val="2321531035"/>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190</a:t>
            </a:fld>
            <a:endParaRPr lang="en-US" dirty="0"/>
          </a:p>
        </p:txBody>
      </p:sp>
    </p:spTree>
    <p:extLst>
      <p:ext uri="{BB962C8B-B14F-4D97-AF65-F5344CB8AC3E}">
        <p14:creationId xmlns:p14="http://schemas.microsoft.com/office/powerpoint/2010/main" val="37398182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191</a:t>
            </a:fld>
            <a:endParaRPr lang="en-US" dirty="0"/>
          </a:p>
        </p:txBody>
      </p:sp>
    </p:spTree>
    <p:extLst>
      <p:ext uri="{BB962C8B-B14F-4D97-AF65-F5344CB8AC3E}">
        <p14:creationId xmlns:p14="http://schemas.microsoft.com/office/powerpoint/2010/main" val="3094814034"/>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192</a:t>
            </a:fld>
            <a:endParaRPr lang="en-US" dirty="0"/>
          </a:p>
        </p:txBody>
      </p:sp>
    </p:spTree>
    <p:extLst>
      <p:ext uri="{BB962C8B-B14F-4D97-AF65-F5344CB8AC3E}">
        <p14:creationId xmlns:p14="http://schemas.microsoft.com/office/powerpoint/2010/main" val="673754234"/>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193</a:t>
            </a:fld>
            <a:endParaRPr lang="en-US" dirty="0"/>
          </a:p>
        </p:txBody>
      </p:sp>
    </p:spTree>
    <p:extLst>
      <p:ext uri="{BB962C8B-B14F-4D97-AF65-F5344CB8AC3E}">
        <p14:creationId xmlns:p14="http://schemas.microsoft.com/office/powerpoint/2010/main" val="4245715164"/>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194</a:t>
            </a:fld>
            <a:endParaRPr lang="en-US" dirty="0"/>
          </a:p>
        </p:txBody>
      </p:sp>
    </p:spTree>
    <p:extLst>
      <p:ext uri="{BB962C8B-B14F-4D97-AF65-F5344CB8AC3E}">
        <p14:creationId xmlns:p14="http://schemas.microsoft.com/office/powerpoint/2010/main" val="309392158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195</a:t>
            </a:fld>
            <a:endParaRPr lang="en-US" dirty="0">
              <a:latin typeface="Arial" pitchFamily="34" charset="0"/>
            </a:endParaRPr>
          </a:p>
        </p:txBody>
      </p:sp>
      <p:sp>
        <p:nvSpPr>
          <p:cNvPr id="50179" name="Rectangle 2"/>
          <p:cNvSpPr>
            <a:spLocks noGrp="1" noRot="1" noChangeAspect="1" noChangeArrowheads="1" noTextEdit="1"/>
          </p:cNvSpPr>
          <p:nvPr>
            <p:ph type="sldImg"/>
          </p:nvPr>
        </p:nvSpPr>
        <p:spPr>
          <a:xfrm>
            <a:off x="331788" y="727075"/>
            <a:ext cx="6208712"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a:p>
        </p:txBody>
      </p:sp>
    </p:spTree>
    <p:extLst>
      <p:ext uri="{BB962C8B-B14F-4D97-AF65-F5344CB8AC3E}">
        <p14:creationId xmlns:p14="http://schemas.microsoft.com/office/powerpoint/2010/main" val="1028928123"/>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196</a:t>
            </a:fld>
            <a:endParaRPr lang="en-US" dirty="0"/>
          </a:p>
        </p:txBody>
      </p:sp>
    </p:spTree>
    <p:extLst>
      <p:ext uri="{BB962C8B-B14F-4D97-AF65-F5344CB8AC3E}">
        <p14:creationId xmlns:p14="http://schemas.microsoft.com/office/powerpoint/2010/main" val="1114363203"/>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197</a:t>
            </a:fld>
            <a:endParaRPr lang="en-US" dirty="0"/>
          </a:p>
        </p:txBody>
      </p:sp>
    </p:spTree>
    <p:extLst>
      <p:ext uri="{BB962C8B-B14F-4D97-AF65-F5344CB8AC3E}">
        <p14:creationId xmlns:p14="http://schemas.microsoft.com/office/powerpoint/2010/main" val="2660064064"/>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198</a:t>
            </a:fld>
            <a:endParaRPr lang="en-US" dirty="0"/>
          </a:p>
        </p:txBody>
      </p:sp>
    </p:spTree>
    <p:extLst>
      <p:ext uri="{BB962C8B-B14F-4D97-AF65-F5344CB8AC3E}">
        <p14:creationId xmlns:p14="http://schemas.microsoft.com/office/powerpoint/2010/main" val="491472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p:spPr>
        <p:txBody>
          <a:bodyPr/>
          <a:lstStyle/>
          <a:p>
            <a:fld id="{8D409F65-3053-4AA8-9057-F6D15FB4255F}" type="slidenum">
              <a:rPr lang="en-US" smtClean="0"/>
              <a:pPr/>
              <a:t>23</a:t>
            </a:fld>
            <a:endParaRPr lang="en-US"/>
          </a:p>
        </p:txBody>
      </p:sp>
      <p:sp>
        <p:nvSpPr>
          <p:cNvPr id="310275" name="Rectangle 2"/>
          <p:cNvSpPr>
            <a:spLocks noGrp="1" noRot="1" noChangeAspect="1" noChangeArrowheads="1" noTextEdit="1"/>
          </p:cNvSpPr>
          <p:nvPr>
            <p:ph type="sldImg"/>
          </p:nvPr>
        </p:nvSpPr>
        <p:spPr>
          <a:xfrm>
            <a:off x="406400" y="696913"/>
            <a:ext cx="6197600" cy="3486150"/>
          </a:xfrm>
          <a:ln/>
        </p:spPr>
      </p:sp>
      <p:sp>
        <p:nvSpPr>
          <p:cNvPr id="310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7783926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199</a:t>
            </a:fld>
            <a:endParaRPr lang="en-US" dirty="0"/>
          </a:p>
        </p:txBody>
      </p:sp>
    </p:spTree>
    <p:extLst>
      <p:ext uri="{BB962C8B-B14F-4D97-AF65-F5344CB8AC3E}">
        <p14:creationId xmlns:p14="http://schemas.microsoft.com/office/powerpoint/2010/main" val="1292409643"/>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200</a:t>
            </a:fld>
            <a:endParaRPr lang="en-US" dirty="0"/>
          </a:p>
        </p:txBody>
      </p:sp>
    </p:spTree>
    <p:extLst>
      <p:ext uri="{BB962C8B-B14F-4D97-AF65-F5344CB8AC3E}">
        <p14:creationId xmlns:p14="http://schemas.microsoft.com/office/powerpoint/2010/main" val="2948502162"/>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201</a:t>
            </a:fld>
            <a:endParaRPr lang="en-US" dirty="0"/>
          </a:p>
        </p:txBody>
      </p:sp>
    </p:spTree>
    <p:extLst>
      <p:ext uri="{BB962C8B-B14F-4D97-AF65-F5344CB8AC3E}">
        <p14:creationId xmlns:p14="http://schemas.microsoft.com/office/powerpoint/2010/main" val="1848208152"/>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202</a:t>
            </a:fld>
            <a:endParaRPr lang="en-US" dirty="0"/>
          </a:p>
        </p:txBody>
      </p:sp>
    </p:spTree>
    <p:extLst>
      <p:ext uri="{BB962C8B-B14F-4D97-AF65-F5344CB8AC3E}">
        <p14:creationId xmlns:p14="http://schemas.microsoft.com/office/powerpoint/2010/main" val="3552610289"/>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203</a:t>
            </a:fld>
            <a:endParaRPr lang="en-US" dirty="0"/>
          </a:p>
        </p:txBody>
      </p:sp>
    </p:spTree>
    <p:extLst>
      <p:ext uri="{BB962C8B-B14F-4D97-AF65-F5344CB8AC3E}">
        <p14:creationId xmlns:p14="http://schemas.microsoft.com/office/powerpoint/2010/main" val="1305132367"/>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204</a:t>
            </a:fld>
            <a:endParaRPr lang="en-US" dirty="0"/>
          </a:p>
        </p:txBody>
      </p:sp>
    </p:spTree>
    <p:extLst>
      <p:ext uri="{BB962C8B-B14F-4D97-AF65-F5344CB8AC3E}">
        <p14:creationId xmlns:p14="http://schemas.microsoft.com/office/powerpoint/2010/main" val="277953048"/>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205</a:t>
            </a:fld>
            <a:endParaRPr lang="en-US" dirty="0"/>
          </a:p>
        </p:txBody>
      </p:sp>
    </p:spTree>
    <p:extLst>
      <p:ext uri="{BB962C8B-B14F-4D97-AF65-F5344CB8AC3E}">
        <p14:creationId xmlns:p14="http://schemas.microsoft.com/office/powerpoint/2010/main" val="2486189882"/>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206</a:t>
            </a:fld>
            <a:endParaRPr lang="en-US" dirty="0"/>
          </a:p>
        </p:txBody>
      </p:sp>
    </p:spTree>
    <p:extLst>
      <p:ext uri="{BB962C8B-B14F-4D97-AF65-F5344CB8AC3E}">
        <p14:creationId xmlns:p14="http://schemas.microsoft.com/office/powerpoint/2010/main" val="3646054195"/>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207</a:t>
            </a:fld>
            <a:endParaRPr lang="en-US" dirty="0"/>
          </a:p>
        </p:txBody>
      </p:sp>
    </p:spTree>
    <p:extLst>
      <p:ext uri="{BB962C8B-B14F-4D97-AF65-F5344CB8AC3E}">
        <p14:creationId xmlns:p14="http://schemas.microsoft.com/office/powerpoint/2010/main" val="4190534079"/>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209</a:t>
            </a:fld>
            <a:endParaRPr lang="en-US" dirty="0">
              <a:latin typeface="Arial" pitchFamily="34" charset="0"/>
            </a:endParaRPr>
          </a:p>
        </p:txBody>
      </p:sp>
      <p:sp>
        <p:nvSpPr>
          <p:cNvPr id="50179" name="Rectangle 2"/>
          <p:cNvSpPr>
            <a:spLocks noGrp="1" noRot="1" noChangeAspect="1" noChangeArrowheads="1" noTextEdit="1"/>
          </p:cNvSpPr>
          <p:nvPr>
            <p:ph type="sldImg"/>
          </p:nvPr>
        </p:nvSpPr>
        <p:spPr>
          <a:xfrm>
            <a:off x="331788" y="727075"/>
            <a:ext cx="6208712"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a:p>
        </p:txBody>
      </p:sp>
    </p:spTree>
    <p:extLst>
      <p:ext uri="{BB962C8B-B14F-4D97-AF65-F5344CB8AC3E}">
        <p14:creationId xmlns:p14="http://schemas.microsoft.com/office/powerpoint/2010/main" val="3205341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p:spPr>
        <p:txBody>
          <a:bodyPr/>
          <a:lstStyle/>
          <a:p>
            <a:fld id="{10E569A9-E4AD-43D0-B0CD-1554EB140321}" type="slidenum">
              <a:rPr lang="en-US" smtClean="0"/>
              <a:pPr/>
              <a:t>24</a:t>
            </a:fld>
            <a:endParaRPr lang="en-US"/>
          </a:p>
        </p:txBody>
      </p:sp>
      <p:sp>
        <p:nvSpPr>
          <p:cNvPr id="311299" name="Rectangle 2"/>
          <p:cNvSpPr>
            <a:spLocks noGrp="1" noRot="1" noChangeAspect="1" noChangeArrowheads="1" noTextEdit="1"/>
          </p:cNvSpPr>
          <p:nvPr>
            <p:ph type="sldImg"/>
          </p:nvPr>
        </p:nvSpPr>
        <p:spPr>
          <a:xfrm>
            <a:off x="406400" y="696913"/>
            <a:ext cx="6197600" cy="3486150"/>
          </a:xfrm>
          <a:ln/>
        </p:spPr>
      </p:sp>
      <p:sp>
        <p:nvSpPr>
          <p:cNvPr id="31130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741084847"/>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210</a:t>
            </a:fld>
            <a:endParaRPr lang="en-US" dirty="0"/>
          </a:p>
        </p:txBody>
      </p:sp>
    </p:spTree>
    <p:extLst>
      <p:ext uri="{BB962C8B-B14F-4D97-AF65-F5344CB8AC3E}">
        <p14:creationId xmlns:p14="http://schemas.microsoft.com/office/powerpoint/2010/main" val="151802387"/>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211</a:t>
            </a:fld>
            <a:endParaRPr lang="en-US" dirty="0"/>
          </a:p>
        </p:txBody>
      </p:sp>
    </p:spTree>
    <p:extLst>
      <p:ext uri="{BB962C8B-B14F-4D97-AF65-F5344CB8AC3E}">
        <p14:creationId xmlns:p14="http://schemas.microsoft.com/office/powerpoint/2010/main" val="3354476787"/>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212</a:t>
            </a:fld>
            <a:endParaRPr lang="en-US" dirty="0"/>
          </a:p>
        </p:txBody>
      </p:sp>
    </p:spTree>
    <p:extLst>
      <p:ext uri="{BB962C8B-B14F-4D97-AF65-F5344CB8AC3E}">
        <p14:creationId xmlns:p14="http://schemas.microsoft.com/office/powerpoint/2010/main" val="4158027117"/>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213</a:t>
            </a:fld>
            <a:endParaRPr lang="en-US" dirty="0"/>
          </a:p>
        </p:txBody>
      </p:sp>
    </p:spTree>
    <p:extLst>
      <p:ext uri="{BB962C8B-B14F-4D97-AF65-F5344CB8AC3E}">
        <p14:creationId xmlns:p14="http://schemas.microsoft.com/office/powerpoint/2010/main" val="4148388701"/>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214</a:t>
            </a:fld>
            <a:endParaRPr lang="en-US" dirty="0"/>
          </a:p>
        </p:txBody>
      </p:sp>
    </p:spTree>
    <p:extLst>
      <p:ext uri="{BB962C8B-B14F-4D97-AF65-F5344CB8AC3E}">
        <p14:creationId xmlns:p14="http://schemas.microsoft.com/office/powerpoint/2010/main" val="4250366293"/>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215</a:t>
            </a:fld>
            <a:endParaRPr lang="en-US" dirty="0"/>
          </a:p>
        </p:txBody>
      </p:sp>
    </p:spTree>
    <p:extLst>
      <p:ext uri="{BB962C8B-B14F-4D97-AF65-F5344CB8AC3E}">
        <p14:creationId xmlns:p14="http://schemas.microsoft.com/office/powerpoint/2010/main" val="3688546868"/>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216</a:t>
            </a:fld>
            <a:endParaRPr lang="en-US" dirty="0"/>
          </a:p>
        </p:txBody>
      </p:sp>
    </p:spTree>
    <p:extLst>
      <p:ext uri="{BB962C8B-B14F-4D97-AF65-F5344CB8AC3E}">
        <p14:creationId xmlns:p14="http://schemas.microsoft.com/office/powerpoint/2010/main" val="3262530043"/>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217</a:t>
            </a:fld>
            <a:endParaRPr lang="en-US" dirty="0"/>
          </a:p>
        </p:txBody>
      </p:sp>
    </p:spTree>
    <p:extLst>
      <p:ext uri="{BB962C8B-B14F-4D97-AF65-F5344CB8AC3E}">
        <p14:creationId xmlns:p14="http://schemas.microsoft.com/office/powerpoint/2010/main" val="3974360990"/>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218</a:t>
            </a:fld>
            <a:endParaRPr lang="en-US" dirty="0"/>
          </a:p>
        </p:txBody>
      </p:sp>
    </p:spTree>
    <p:extLst>
      <p:ext uri="{BB962C8B-B14F-4D97-AF65-F5344CB8AC3E}">
        <p14:creationId xmlns:p14="http://schemas.microsoft.com/office/powerpoint/2010/main" val="4244579911"/>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219</a:t>
            </a:fld>
            <a:endParaRPr lang="en-US" dirty="0"/>
          </a:p>
        </p:txBody>
      </p:sp>
    </p:spTree>
    <p:extLst>
      <p:ext uri="{BB962C8B-B14F-4D97-AF65-F5344CB8AC3E}">
        <p14:creationId xmlns:p14="http://schemas.microsoft.com/office/powerpoint/2010/main" val="2197861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70E6EFF2-2A55-4D96-80F3-9745C4E87ED5}" type="slidenum">
              <a:rPr lang="en-US" smtClean="0"/>
              <a:pPr/>
              <a:t>25</a:t>
            </a:fld>
            <a:endParaRPr lang="en-US"/>
          </a:p>
        </p:txBody>
      </p:sp>
      <p:sp>
        <p:nvSpPr>
          <p:cNvPr id="312323" name="Rectangle 2"/>
          <p:cNvSpPr>
            <a:spLocks noGrp="1" noRot="1" noChangeAspect="1" noChangeArrowheads="1" noTextEdit="1"/>
          </p:cNvSpPr>
          <p:nvPr>
            <p:ph type="sldImg"/>
          </p:nvPr>
        </p:nvSpPr>
        <p:spPr>
          <a:xfrm>
            <a:off x="406400" y="696913"/>
            <a:ext cx="6197600" cy="3486150"/>
          </a:xfrm>
          <a:ln/>
        </p:spPr>
      </p:sp>
      <p:sp>
        <p:nvSpPr>
          <p:cNvPr id="3123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506434403"/>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220</a:t>
            </a:fld>
            <a:endParaRPr lang="en-US" dirty="0"/>
          </a:p>
        </p:txBody>
      </p:sp>
    </p:spTree>
    <p:extLst>
      <p:ext uri="{BB962C8B-B14F-4D97-AF65-F5344CB8AC3E}">
        <p14:creationId xmlns:p14="http://schemas.microsoft.com/office/powerpoint/2010/main" val="3120887963"/>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221</a:t>
            </a:fld>
            <a:endParaRPr lang="en-US" dirty="0"/>
          </a:p>
        </p:txBody>
      </p:sp>
    </p:spTree>
    <p:extLst>
      <p:ext uri="{BB962C8B-B14F-4D97-AF65-F5344CB8AC3E}">
        <p14:creationId xmlns:p14="http://schemas.microsoft.com/office/powerpoint/2010/main" val="551317857"/>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222</a:t>
            </a:fld>
            <a:endParaRPr lang="en-US" dirty="0"/>
          </a:p>
        </p:txBody>
      </p:sp>
    </p:spTree>
    <p:extLst>
      <p:ext uri="{BB962C8B-B14F-4D97-AF65-F5344CB8AC3E}">
        <p14:creationId xmlns:p14="http://schemas.microsoft.com/office/powerpoint/2010/main" val="1629359271"/>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223</a:t>
            </a:fld>
            <a:endParaRPr lang="en-US" dirty="0"/>
          </a:p>
        </p:txBody>
      </p:sp>
    </p:spTree>
    <p:extLst>
      <p:ext uri="{BB962C8B-B14F-4D97-AF65-F5344CB8AC3E}">
        <p14:creationId xmlns:p14="http://schemas.microsoft.com/office/powerpoint/2010/main" val="1440078893"/>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224</a:t>
            </a:fld>
            <a:endParaRPr lang="en-US" dirty="0"/>
          </a:p>
        </p:txBody>
      </p:sp>
    </p:spTree>
    <p:extLst>
      <p:ext uri="{BB962C8B-B14F-4D97-AF65-F5344CB8AC3E}">
        <p14:creationId xmlns:p14="http://schemas.microsoft.com/office/powerpoint/2010/main" val="4210588878"/>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225</a:t>
            </a:fld>
            <a:endParaRPr lang="en-US" dirty="0"/>
          </a:p>
        </p:txBody>
      </p:sp>
    </p:spTree>
    <p:extLst>
      <p:ext uri="{BB962C8B-B14F-4D97-AF65-F5344CB8AC3E}">
        <p14:creationId xmlns:p14="http://schemas.microsoft.com/office/powerpoint/2010/main" val="2310596616"/>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226</a:t>
            </a:fld>
            <a:endParaRPr lang="en-US" dirty="0"/>
          </a:p>
        </p:txBody>
      </p:sp>
    </p:spTree>
    <p:extLst>
      <p:ext uri="{BB962C8B-B14F-4D97-AF65-F5344CB8AC3E}">
        <p14:creationId xmlns:p14="http://schemas.microsoft.com/office/powerpoint/2010/main" val="2721498114"/>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227</a:t>
            </a:fld>
            <a:endParaRPr lang="en-US" dirty="0"/>
          </a:p>
        </p:txBody>
      </p:sp>
    </p:spTree>
    <p:extLst>
      <p:ext uri="{BB962C8B-B14F-4D97-AF65-F5344CB8AC3E}">
        <p14:creationId xmlns:p14="http://schemas.microsoft.com/office/powerpoint/2010/main" val="291703678"/>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228</a:t>
            </a:fld>
            <a:endParaRPr lang="en-US" dirty="0"/>
          </a:p>
        </p:txBody>
      </p:sp>
    </p:spTree>
    <p:extLst>
      <p:ext uri="{BB962C8B-B14F-4D97-AF65-F5344CB8AC3E}">
        <p14:creationId xmlns:p14="http://schemas.microsoft.com/office/powerpoint/2010/main" val="98940598"/>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229</a:t>
            </a:fld>
            <a:endParaRPr lang="en-US" dirty="0"/>
          </a:p>
        </p:txBody>
      </p:sp>
    </p:spTree>
    <p:extLst>
      <p:ext uri="{BB962C8B-B14F-4D97-AF65-F5344CB8AC3E}">
        <p14:creationId xmlns:p14="http://schemas.microsoft.com/office/powerpoint/2010/main" val="4269976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fontScale="92500" lnSpcReduction="10000"/>
          </a:bodyPr>
          <a:lstStyle/>
          <a:p>
            <a:pPr>
              <a:buFontTx/>
              <a:buNone/>
            </a:pPr>
            <a:r>
              <a:rPr lang="en-US" dirty="0"/>
              <a:t>Internet - a global network of computer networks that use standard protocols to exchange information, the largest network of computer networks.</a:t>
            </a:r>
          </a:p>
          <a:p>
            <a:pPr>
              <a:buFontTx/>
              <a:buNone/>
            </a:pPr>
            <a:endParaRPr lang="en-US" dirty="0"/>
          </a:p>
          <a:p>
            <a:pPr>
              <a:buFontTx/>
              <a:buNone/>
            </a:pPr>
            <a:r>
              <a:rPr lang="en-US" dirty="0"/>
              <a:t>World Wide Web - the network of HTML files stored on Web servers and interlinked with hyperlinks, thereby creating a "web" of interlinked files</a:t>
            </a:r>
          </a:p>
          <a:p>
            <a:pPr>
              <a:buFontTx/>
              <a:buNone/>
            </a:pPr>
            <a:endParaRPr lang="en-US" dirty="0"/>
          </a:p>
          <a:p>
            <a:pPr lvl="1"/>
            <a:r>
              <a:rPr lang="en-US" dirty="0"/>
              <a:t>URL - the address of a Web page consist of (Protocols, Hostname and DNS, IP Address, Port number)</a:t>
            </a:r>
          </a:p>
          <a:p>
            <a:pPr>
              <a:buFontTx/>
              <a:buNone/>
            </a:pPr>
            <a:endParaRPr lang="en-US" dirty="0"/>
          </a:p>
          <a:p>
            <a:pPr>
              <a:buFontTx/>
              <a:buNone/>
            </a:pPr>
            <a:r>
              <a:rPr lang="en-US" dirty="0"/>
              <a:t>Domain Name</a:t>
            </a:r>
            <a:r>
              <a:rPr lang="en-US" baseline="0" dirty="0"/>
              <a:t> - </a:t>
            </a:r>
            <a:r>
              <a:rPr lang="en-US" dirty="0"/>
              <a:t>names used in URL's and corresponding to one or more IP addresses. Domain names always carry a suffix, the top-level domain name such as com or </a:t>
            </a:r>
            <a:r>
              <a:rPr lang="en-US" dirty="0" err="1"/>
              <a:t>edu</a:t>
            </a:r>
            <a:r>
              <a:rPr lang="en-US" dirty="0"/>
              <a:t>. Domain names in a URL are case sensitive</a:t>
            </a:r>
          </a:p>
          <a:p>
            <a:pPr>
              <a:buFontTx/>
              <a:buNone/>
            </a:pPr>
            <a:endParaRPr lang="en-US" dirty="0"/>
          </a:p>
          <a:p>
            <a:r>
              <a:rPr lang="en-US" dirty="0"/>
              <a:t>Web server - a computer connected to the Internet that provides electronic files to other computers.</a:t>
            </a:r>
            <a:br>
              <a:rPr lang="en-US" dirty="0"/>
            </a:br>
            <a:endParaRPr lang="en-US" dirty="0"/>
          </a:p>
          <a:p>
            <a:pPr>
              <a:buFontTx/>
              <a:buNone/>
            </a:pPr>
            <a:r>
              <a:rPr lang="en-US" dirty="0"/>
              <a:t>Browser - a software application used to access the World Wide Web and view web pages</a:t>
            </a:r>
          </a:p>
          <a:p>
            <a:pPr>
              <a:buFontTx/>
              <a:buNone/>
            </a:pPr>
            <a:endParaRPr lang="en-US" dirty="0"/>
          </a:p>
          <a:p>
            <a:pPr>
              <a:buFontTx/>
              <a:buNone/>
            </a:pPr>
            <a:r>
              <a:rPr lang="en-US" dirty="0"/>
              <a:t>HTTP</a:t>
            </a:r>
            <a:r>
              <a:rPr lang="en-US" baseline="0" dirty="0"/>
              <a:t> - </a:t>
            </a:r>
            <a:r>
              <a:rPr lang="en-US" dirty="0"/>
              <a:t>the protocol computers use to transmit Web documents between computers, identified by the prefix "http://" of the URL</a:t>
            </a:r>
          </a:p>
          <a:p>
            <a:pPr>
              <a:buFontTx/>
              <a:buNone/>
            </a:pPr>
            <a:endParaRPr lang="en-US" dirty="0"/>
          </a:p>
          <a:p>
            <a:pPr>
              <a:buFontTx/>
              <a:buNone/>
            </a:pPr>
            <a:r>
              <a:rPr lang="en-US" dirty="0"/>
              <a:t>ISP - companies that sell access to the Internet to other users.</a:t>
            </a:r>
          </a:p>
          <a:p>
            <a:pPr>
              <a:buFontTx/>
              <a:buNone/>
            </a:pPr>
            <a:endParaRPr lang="en-US" dirty="0"/>
          </a:p>
          <a:p>
            <a:pPr>
              <a:buFontTx/>
              <a:buNone/>
            </a:pPr>
            <a:endParaRPr lang="en-US" dirty="0"/>
          </a:p>
          <a:p>
            <a:pPr>
              <a:buFontTx/>
              <a:buNone/>
            </a:pPr>
            <a:endParaRPr lang="en-US" dirty="0"/>
          </a:p>
        </p:txBody>
      </p:sp>
      <p:sp>
        <p:nvSpPr>
          <p:cNvPr id="4" name="Slide Number Placeholder 3"/>
          <p:cNvSpPr>
            <a:spLocks noGrp="1"/>
          </p:cNvSpPr>
          <p:nvPr>
            <p:ph type="sldNum" sz="quarter" idx="10"/>
          </p:nvPr>
        </p:nvSpPr>
        <p:spPr/>
        <p:txBody>
          <a:bodyPr/>
          <a:lstStyle/>
          <a:p>
            <a:fld id="{A9F631B5-1D88-49EB-882D-920E09C867F7}" type="slidenum">
              <a:rPr lang="en-US" smtClean="0"/>
              <a:pPr/>
              <a:t>6</a:t>
            </a:fld>
            <a:endParaRPr lang="en-US"/>
          </a:p>
        </p:txBody>
      </p:sp>
    </p:spTree>
    <p:extLst>
      <p:ext uri="{BB962C8B-B14F-4D97-AF65-F5344CB8AC3E}">
        <p14:creationId xmlns:p14="http://schemas.microsoft.com/office/powerpoint/2010/main" val="239112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p:spPr>
        <p:txBody>
          <a:bodyPr/>
          <a:lstStyle/>
          <a:p>
            <a:fld id="{D68B484C-5A33-4CCF-A3DF-0567C27E91BC}" type="slidenum">
              <a:rPr lang="en-US" smtClean="0"/>
              <a:pPr/>
              <a:t>26</a:t>
            </a:fld>
            <a:endParaRPr lang="en-US"/>
          </a:p>
        </p:txBody>
      </p:sp>
      <p:sp>
        <p:nvSpPr>
          <p:cNvPr id="313347" name="Rectangle 2"/>
          <p:cNvSpPr>
            <a:spLocks noGrp="1" noRot="1" noChangeAspect="1" noChangeArrowheads="1" noTextEdit="1"/>
          </p:cNvSpPr>
          <p:nvPr>
            <p:ph type="sldImg"/>
          </p:nvPr>
        </p:nvSpPr>
        <p:spPr>
          <a:xfrm>
            <a:off x="406400" y="696913"/>
            <a:ext cx="6197600" cy="3486150"/>
          </a:xfrm>
          <a:ln/>
        </p:spPr>
      </p:sp>
      <p:sp>
        <p:nvSpPr>
          <p:cNvPr id="31334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927239648"/>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230</a:t>
            </a:fld>
            <a:endParaRPr lang="en-US" dirty="0"/>
          </a:p>
        </p:txBody>
      </p:sp>
    </p:spTree>
    <p:extLst>
      <p:ext uri="{BB962C8B-B14F-4D97-AF65-F5344CB8AC3E}">
        <p14:creationId xmlns:p14="http://schemas.microsoft.com/office/powerpoint/2010/main" val="984884364"/>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231</a:t>
            </a:fld>
            <a:endParaRPr lang="en-US" dirty="0"/>
          </a:p>
        </p:txBody>
      </p:sp>
    </p:spTree>
    <p:extLst>
      <p:ext uri="{BB962C8B-B14F-4D97-AF65-F5344CB8AC3E}">
        <p14:creationId xmlns:p14="http://schemas.microsoft.com/office/powerpoint/2010/main" val="3195250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p>
            <a:fld id="{2C9943B4-2603-451C-AE51-F422A606F695}" type="slidenum">
              <a:rPr lang="en-US" smtClean="0"/>
              <a:pPr/>
              <a:t>27</a:t>
            </a:fld>
            <a:endParaRPr lang="en-US"/>
          </a:p>
        </p:txBody>
      </p:sp>
      <p:sp>
        <p:nvSpPr>
          <p:cNvPr id="314371" name="Rectangle 2"/>
          <p:cNvSpPr>
            <a:spLocks noGrp="1" noRot="1" noChangeAspect="1" noChangeArrowheads="1" noTextEdit="1"/>
          </p:cNvSpPr>
          <p:nvPr>
            <p:ph type="sldImg"/>
          </p:nvPr>
        </p:nvSpPr>
        <p:spPr>
          <a:xfrm>
            <a:off x="406400" y="696913"/>
            <a:ext cx="6197600" cy="3486150"/>
          </a:xfrm>
          <a:ln/>
        </p:spPr>
      </p:sp>
      <p:sp>
        <p:nvSpPr>
          <p:cNvPr id="31437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2083280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1F4784DA-325A-4448-856C-2402E0496629}" type="slidenum">
              <a:rPr lang="en-US" smtClean="0"/>
              <a:pPr/>
              <a:t>28</a:t>
            </a:fld>
            <a:endParaRPr lang="en-US"/>
          </a:p>
        </p:txBody>
      </p:sp>
      <p:sp>
        <p:nvSpPr>
          <p:cNvPr id="315395" name="Rectangle 2"/>
          <p:cNvSpPr>
            <a:spLocks noGrp="1" noRot="1" noChangeAspect="1" noChangeArrowheads="1" noTextEdit="1"/>
          </p:cNvSpPr>
          <p:nvPr>
            <p:ph type="sldImg"/>
          </p:nvPr>
        </p:nvSpPr>
        <p:spPr>
          <a:xfrm>
            <a:off x="406400" y="696913"/>
            <a:ext cx="6197600" cy="3486150"/>
          </a:xfrm>
          <a:ln/>
        </p:spPr>
      </p:sp>
      <p:sp>
        <p:nvSpPr>
          <p:cNvPr id="31539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758309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819B1862-5913-4203-B445-BD2E658E68DA}" type="slidenum">
              <a:rPr lang="en-US" smtClean="0"/>
              <a:pPr/>
              <a:t>29</a:t>
            </a:fld>
            <a:endParaRPr lang="en-US"/>
          </a:p>
        </p:txBody>
      </p:sp>
      <p:sp>
        <p:nvSpPr>
          <p:cNvPr id="316419" name="Rectangle 2"/>
          <p:cNvSpPr>
            <a:spLocks noGrp="1" noRot="1" noChangeAspect="1" noChangeArrowheads="1" noTextEdit="1"/>
          </p:cNvSpPr>
          <p:nvPr>
            <p:ph type="sldImg"/>
          </p:nvPr>
        </p:nvSpPr>
        <p:spPr>
          <a:xfrm>
            <a:off x="406400" y="696913"/>
            <a:ext cx="6197600" cy="3486150"/>
          </a:xfrm>
          <a:ln/>
        </p:spPr>
      </p:sp>
      <p:sp>
        <p:nvSpPr>
          <p:cNvPr id="31642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19098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p:spPr>
        <p:txBody>
          <a:bodyPr/>
          <a:lstStyle/>
          <a:p>
            <a:fld id="{079F6257-546C-4E51-9914-38412DAC4677}" type="slidenum">
              <a:rPr lang="en-US" smtClean="0"/>
              <a:pPr/>
              <a:t>30</a:t>
            </a:fld>
            <a:endParaRPr lang="en-US"/>
          </a:p>
        </p:txBody>
      </p:sp>
      <p:sp>
        <p:nvSpPr>
          <p:cNvPr id="317443" name="Rectangle 2"/>
          <p:cNvSpPr>
            <a:spLocks noGrp="1" noRot="1" noChangeAspect="1" noChangeArrowheads="1" noTextEdit="1"/>
          </p:cNvSpPr>
          <p:nvPr>
            <p:ph type="sldImg"/>
          </p:nvPr>
        </p:nvSpPr>
        <p:spPr>
          <a:xfrm>
            <a:off x="406400" y="696913"/>
            <a:ext cx="6197600" cy="3486150"/>
          </a:xfrm>
          <a:ln/>
        </p:spPr>
      </p:sp>
      <p:sp>
        <p:nvSpPr>
          <p:cNvPr id="31744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9791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Rot="1" noChangeAspect="1" noChangeArrowheads="1" noTextEdit="1"/>
          </p:cNvSpPr>
          <p:nvPr>
            <p:ph type="sldImg"/>
          </p:nvPr>
        </p:nvSpPr>
        <p:spPr>
          <a:xfrm>
            <a:off x="406400" y="696913"/>
            <a:ext cx="6197600" cy="3486150"/>
          </a:xfrm>
          <a:ln/>
        </p:spPr>
      </p:sp>
      <p:sp>
        <p:nvSpPr>
          <p:cNvPr id="31846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185283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Rot="1" noChangeAspect="1" noChangeArrowheads="1" noTextEdit="1"/>
          </p:cNvSpPr>
          <p:nvPr>
            <p:ph type="sldImg"/>
          </p:nvPr>
        </p:nvSpPr>
        <p:spPr>
          <a:xfrm>
            <a:off x="406400" y="696913"/>
            <a:ext cx="6197600" cy="3486150"/>
          </a:xfrm>
          <a:ln/>
        </p:spPr>
      </p:sp>
      <p:sp>
        <p:nvSpPr>
          <p:cNvPr id="319491"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221704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Rot="1" noChangeAspect="1" noChangeArrowheads="1" noTextEdit="1"/>
          </p:cNvSpPr>
          <p:nvPr>
            <p:ph type="sldImg"/>
          </p:nvPr>
        </p:nvSpPr>
        <p:spPr>
          <a:xfrm>
            <a:off x="406400" y="696913"/>
            <a:ext cx="6197600" cy="3486150"/>
          </a:xfrm>
          <a:ln/>
        </p:spPr>
      </p:sp>
      <p:sp>
        <p:nvSpPr>
          <p:cNvPr id="320515" name="Rectangle 3"/>
          <p:cNvSpPr>
            <a:spLocks noGrp="1" noChangeArrowheads="1"/>
          </p:cNvSpPr>
          <p:nvPr>
            <p:ph type="body" idx="1"/>
          </p:nvPr>
        </p:nvSpPr>
        <p:spPr>
          <a:noFill/>
          <a:ln/>
        </p:spPr>
        <p:txBody>
          <a:bodyPr/>
          <a:lstStyle/>
          <a:p>
            <a:r>
              <a:rPr lang="en-US"/>
              <a:t>Definition: </a:t>
            </a:r>
          </a:p>
          <a:p>
            <a:r>
              <a:rPr lang="en-US"/>
              <a:t>Normalization is the process of modifying a data model or database design so that the resulting entities or tables are in normal form</a:t>
            </a:r>
          </a:p>
          <a:p>
            <a:r>
              <a:rPr lang="en-US"/>
              <a:t>								OR</a:t>
            </a:r>
          </a:p>
          <a:p>
            <a:r>
              <a:rPr lang="en-US"/>
              <a:t>It is a process of reducing a complex data structure into its simplest and most stable structure. In general, the process entails the removal of redundant attributes, keys, and relationships from a conceptual data model.</a:t>
            </a:r>
          </a:p>
          <a:p>
            <a:endParaRPr lang="en-US"/>
          </a:p>
        </p:txBody>
      </p:sp>
    </p:spTree>
    <p:extLst>
      <p:ext uri="{BB962C8B-B14F-4D97-AF65-F5344CB8AC3E}">
        <p14:creationId xmlns:p14="http://schemas.microsoft.com/office/powerpoint/2010/main" val="603396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Rot="1" noChangeAspect="1" noChangeArrowheads="1" noTextEdit="1"/>
          </p:cNvSpPr>
          <p:nvPr>
            <p:ph type="sldImg"/>
          </p:nvPr>
        </p:nvSpPr>
        <p:spPr>
          <a:xfrm>
            <a:off x="406400" y="696913"/>
            <a:ext cx="6197600" cy="3486150"/>
          </a:xfrm>
          <a:ln/>
        </p:spPr>
      </p:sp>
      <p:sp>
        <p:nvSpPr>
          <p:cNvPr id="32153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5360124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spect="1" noChangeArrowheads="1" noTextEdit="1"/>
          </p:cNvSpPr>
          <p:nvPr>
            <p:ph type="sldImg"/>
          </p:nvPr>
        </p:nvSpPr>
        <p:spPr>
          <a:xfrm>
            <a:off x="406400" y="696913"/>
            <a:ext cx="6197600" cy="3486150"/>
          </a:xfrm>
          <a:ln/>
        </p:spPr>
      </p:sp>
      <p:sp>
        <p:nvSpPr>
          <p:cNvPr id="322563"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093311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0DC19DE1-59B1-452A-AB4C-C8E05F9F9909}" type="slidenum">
              <a:rPr lang="en-US" smtClean="0"/>
              <a:pPr/>
              <a:t>7</a:t>
            </a:fld>
            <a:endParaRPr lang="en-US"/>
          </a:p>
        </p:txBody>
      </p:sp>
      <p:sp>
        <p:nvSpPr>
          <p:cNvPr id="295939" name="Rectangle 2"/>
          <p:cNvSpPr>
            <a:spLocks noGrp="1" noRot="1" noChangeAspect="1" noChangeArrowheads="1" noTextEdit="1"/>
          </p:cNvSpPr>
          <p:nvPr>
            <p:ph type="sldImg"/>
          </p:nvPr>
        </p:nvSpPr>
        <p:spPr>
          <a:xfrm>
            <a:off x="406400" y="696913"/>
            <a:ext cx="6197600" cy="3486150"/>
          </a:xfrm>
          <a:ln/>
        </p:spPr>
      </p:sp>
      <p:sp>
        <p:nvSpPr>
          <p:cNvPr id="29594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747457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Rot="1" noChangeAspect="1" noChangeArrowheads="1" noTextEdit="1"/>
          </p:cNvSpPr>
          <p:nvPr>
            <p:ph type="sldImg"/>
          </p:nvPr>
        </p:nvSpPr>
        <p:spPr>
          <a:xfrm>
            <a:off x="406400" y="696913"/>
            <a:ext cx="6197600" cy="3486150"/>
          </a:xfrm>
          <a:ln/>
        </p:spPr>
      </p:sp>
      <p:sp>
        <p:nvSpPr>
          <p:cNvPr id="32358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49403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xfrm>
            <a:off x="406400" y="696913"/>
            <a:ext cx="6197600" cy="3486150"/>
          </a:xfrm>
          <a:ln/>
        </p:spPr>
      </p:sp>
      <p:sp>
        <p:nvSpPr>
          <p:cNvPr id="324611"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0616362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Rot="1" noChangeAspect="1" noChangeArrowheads="1" noTextEdit="1"/>
          </p:cNvSpPr>
          <p:nvPr>
            <p:ph type="sldImg"/>
          </p:nvPr>
        </p:nvSpPr>
        <p:spPr>
          <a:xfrm>
            <a:off x="406400" y="696913"/>
            <a:ext cx="6197600" cy="3486150"/>
          </a:xfrm>
          <a:ln/>
        </p:spPr>
      </p:sp>
      <p:sp>
        <p:nvSpPr>
          <p:cNvPr id="32563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8362046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Rot="1" noChangeAspect="1" noChangeArrowheads="1" noTextEdit="1"/>
          </p:cNvSpPr>
          <p:nvPr>
            <p:ph type="sldImg"/>
          </p:nvPr>
        </p:nvSpPr>
        <p:spPr>
          <a:xfrm>
            <a:off x="406400" y="696913"/>
            <a:ext cx="6197600" cy="3486150"/>
          </a:xfrm>
          <a:ln/>
        </p:spPr>
      </p:sp>
      <p:sp>
        <p:nvSpPr>
          <p:cNvPr id="32665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8429285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Rot="1" noChangeAspect="1" noChangeArrowheads="1" noTextEdit="1"/>
          </p:cNvSpPr>
          <p:nvPr>
            <p:ph type="sldImg"/>
          </p:nvPr>
        </p:nvSpPr>
        <p:spPr>
          <a:xfrm>
            <a:off x="406400" y="696913"/>
            <a:ext cx="6197600" cy="3486150"/>
          </a:xfrm>
          <a:ln/>
        </p:spPr>
      </p:sp>
      <p:sp>
        <p:nvSpPr>
          <p:cNvPr id="327683"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5020340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Rot="1" noChangeAspect="1" noChangeArrowheads="1" noTextEdit="1"/>
          </p:cNvSpPr>
          <p:nvPr>
            <p:ph type="sldImg"/>
          </p:nvPr>
        </p:nvSpPr>
        <p:spPr>
          <a:xfrm>
            <a:off x="406400" y="696913"/>
            <a:ext cx="6197600" cy="3486150"/>
          </a:xfrm>
          <a:ln/>
        </p:spPr>
      </p:sp>
      <p:sp>
        <p:nvSpPr>
          <p:cNvPr id="32870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968520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Rot="1" noChangeAspect="1" noChangeArrowheads="1" noTextEdit="1"/>
          </p:cNvSpPr>
          <p:nvPr>
            <p:ph type="sldImg"/>
          </p:nvPr>
        </p:nvSpPr>
        <p:spPr>
          <a:xfrm>
            <a:off x="406400" y="696913"/>
            <a:ext cx="6197600" cy="3486150"/>
          </a:xfrm>
          <a:ln/>
        </p:spPr>
      </p:sp>
      <p:sp>
        <p:nvSpPr>
          <p:cNvPr id="329731"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5809391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spect="1" noChangeArrowheads="1" noTextEdit="1"/>
          </p:cNvSpPr>
          <p:nvPr>
            <p:ph type="sldImg"/>
          </p:nvPr>
        </p:nvSpPr>
        <p:spPr>
          <a:xfrm>
            <a:off x="406400" y="696913"/>
            <a:ext cx="6197600" cy="3486150"/>
          </a:xfrm>
          <a:ln/>
        </p:spPr>
      </p:sp>
      <p:sp>
        <p:nvSpPr>
          <p:cNvPr id="33075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2423889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Rot="1" noChangeAspect="1" noChangeArrowheads="1" noTextEdit="1"/>
          </p:cNvSpPr>
          <p:nvPr>
            <p:ph type="sldImg"/>
          </p:nvPr>
        </p:nvSpPr>
        <p:spPr>
          <a:xfrm>
            <a:off x="406400" y="696913"/>
            <a:ext cx="6197600" cy="3486150"/>
          </a:xfrm>
          <a:ln/>
        </p:spPr>
      </p:sp>
      <p:sp>
        <p:nvSpPr>
          <p:cNvPr id="33177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627168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a:xfrm>
            <a:off x="406400" y="696913"/>
            <a:ext cx="6197600" cy="3486150"/>
          </a:xfrm>
          <a:ln/>
        </p:spPr>
      </p:sp>
      <p:sp>
        <p:nvSpPr>
          <p:cNvPr id="332803"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5693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p>
            <a:fld id="{62FB55AD-C2A7-4EB5-9697-B5E080D3FE3E}" type="slidenum">
              <a:rPr lang="en-US" smtClean="0"/>
              <a:pPr/>
              <a:t>8</a:t>
            </a:fld>
            <a:endParaRPr lang="en-US"/>
          </a:p>
        </p:txBody>
      </p:sp>
      <p:sp>
        <p:nvSpPr>
          <p:cNvPr id="296963" name="Rectangle 2"/>
          <p:cNvSpPr>
            <a:spLocks noGrp="1" noRot="1" noChangeAspect="1" noChangeArrowheads="1" noTextEdit="1"/>
          </p:cNvSpPr>
          <p:nvPr>
            <p:ph type="sldImg"/>
          </p:nvPr>
        </p:nvSpPr>
        <p:spPr>
          <a:xfrm>
            <a:off x="406400" y="696913"/>
            <a:ext cx="6197600" cy="3486150"/>
          </a:xfrm>
          <a:ln/>
        </p:spPr>
      </p:sp>
      <p:sp>
        <p:nvSpPr>
          <p:cNvPr id="29696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5416191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Rot="1" noChangeAspect="1" noChangeArrowheads="1" noTextEdit="1"/>
          </p:cNvSpPr>
          <p:nvPr>
            <p:ph type="sldImg"/>
          </p:nvPr>
        </p:nvSpPr>
        <p:spPr>
          <a:xfrm>
            <a:off x="406400" y="696913"/>
            <a:ext cx="6197600" cy="3486150"/>
          </a:xfrm>
          <a:ln/>
        </p:spPr>
      </p:sp>
      <p:sp>
        <p:nvSpPr>
          <p:cNvPr id="33382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2322949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Rot="1" noChangeAspect="1" noChangeArrowheads="1" noTextEdit="1"/>
          </p:cNvSpPr>
          <p:nvPr>
            <p:ph type="sldImg"/>
          </p:nvPr>
        </p:nvSpPr>
        <p:spPr>
          <a:xfrm>
            <a:off x="406400" y="696913"/>
            <a:ext cx="6197600" cy="3486150"/>
          </a:xfrm>
          <a:ln/>
        </p:spPr>
      </p:sp>
      <p:sp>
        <p:nvSpPr>
          <p:cNvPr id="334851"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6241279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Rot="1" noChangeAspect="1" noChangeArrowheads="1" noTextEdit="1"/>
          </p:cNvSpPr>
          <p:nvPr>
            <p:ph type="sldImg"/>
          </p:nvPr>
        </p:nvSpPr>
        <p:spPr>
          <a:xfrm>
            <a:off x="406400" y="696913"/>
            <a:ext cx="6197600" cy="3486150"/>
          </a:xfrm>
          <a:ln/>
        </p:spPr>
      </p:sp>
      <p:sp>
        <p:nvSpPr>
          <p:cNvPr id="33587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5032421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Rot="1" noChangeAspect="1" noChangeArrowheads="1" noTextEdit="1"/>
          </p:cNvSpPr>
          <p:nvPr>
            <p:ph type="sldImg"/>
          </p:nvPr>
        </p:nvSpPr>
        <p:spPr>
          <a:xfrm>
            <a:off x="406400" y="696913"/>
            <a:ext cx="6197600" cy="3486150"/>
          </a:xfrm>
          <a:ln/>
        </p:spPr>
      </p:sp>
      <p:sp>
        <p:nvSpPr>
          <p:cNvPr id="33689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812344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Rot="1" noChangeAspect="1" noChangeArrowheads="1" noTextEdit="1"/>
          </p:cNvSpPr>
          <p:nvPr>
            <p:ph type="sldImg"/>
          </p:nvPr>
        </p:nvSpPr>
        <p:spPr>
          <a:xfrm>
            <a:off x="406400" y="696913"/>
            <a:ext cx="6197600" cy="3486150"/>
          </a:xfrm>
          <a:ln/>
        </p:spPr>
      </p:sp>
      <p:sp>
        <p:nvSpPr>
          <p:cNvPr id="337923" name="Rectangle 3"/>
          <p:cNvSpPr>
            <a:spLocks noGrp="1" noChangeArrowheads="1"/>
          </p:cNvSpPr>
          <p:nvPr>
            <p:ph type="body" idx="1"/>
          </p:nvPr>
        </p:nvSpPr>
        <p:spPr>
          <a:xfrm>
            <a:off x="623888" y="4416425"/>
            <a:ext cx="5842000" cy="4183063"/>
          </a:xfrm>
          <a:noFill/>
          <a:ln/>
        </p:spPr>
        <p:txBody>
          <a:bodyPr/>
          <a:lstStyle/>
          <a:p>
            <a:r>
              <a:rPr lang="en-US"/>
              <a:t>(1): The Second Normal Form involves the idea of </a:t>
            </a:r>
            <a:r>
              <a:rPr lang="en-GB" b="1"/>
              <a:t>Functional Dependency</a:t>
            </a:r>
            <a:r>
              <a:rPr lang="en-US"/>
              <a:t>.</a:t>
            </a:r>
          </a:p>
          <a:p>
            <a:r>
              <a:rPr lang="en-GB" b="1"/>
              <a:t>Functional Dependency : </a:t>
            </a:r>
            <a:r>
              <a:rPr lang="en-US"/>
              <a:t>Attribute B has a </a:t>
            </a:r>
            <a:r>
              <a:rPr lang="en-US">
                <a:hlinkClick r:id="rId3" tooltip="Functional dependency"/>
              </a:rPr>
              <a:t>functional dependency</a:t>
            </a:r>
            <a:r>
              <a:rPr lang="en-US"/>
              <a:t> on attribute A if, for each value of attribute A, there is exactly one value of attribute B. Example, in a Employee table, Employee Address has a functional dependency on Employee ID, because a particular Employee ID value corresponds to one and only one Employee Address value. (Note that the reverse need not be true: several employees could live at the same address and therefore one Employee Address value could correspond to more than one Employee ID. Employee ID is therefore </a:t>
            </a:r>
            <a:r>
              <a:rPr lang="en-US" b="1"/>
              <a:t>not</a:t>
            </a:r>
            <a:r>
              <a:rPr lang="en-US"/>
              <a:t> functionally dependent on Employee Address.) An attribute may be functionally dependent either on a single attribute or on a combination of attributes. It is not possible to determine the extent to which a design is normalized without understanding what functional dependencies apply to the attributes within its tables; understanding this, in turn, requires knowledge of the problem domain. For example, an Employer may require certain employees to split their time between two locations, such as New York City and London, and therefore want to allow Employees to have more than one Employee Address. In this case, Employee Address would no longer be functionally dependent on Employee ID. </a:t>
            </a:r>
          </a:p>
          <a:p>
            <a:endParaRPr lang="en-US"/>
          </a:p>
          <a:p>
            <a:r>
              <a:rPr lang="en-GB" b="1"/>
              <a:t>Full Functional Dependency : </a:t>
            </a:r>
            <a:r>
              <a:rPr lang="en-US"/>
              <a:t>In some cases, a column may not be functionally dependent on a single column but functionally dependent on a group of columns. B is 'fully functionally dependent' on A if it is dependent on all of A, not on any part of A. Example, {Employee Address} has a functional dependency on {Employee ID, Skill}, but not a </a:t>
            </a:r>
            <a:r>
              <a:rPr lang="en-US" i="1"/>
              <a:t>full</a:t>
            </a:r>
            <a:r>
              <a:rPr lang="en-US"/>
              <a:t> functional dependency, for it is also dependent on {Employee ID}. </a:t>
            </a:r>
          </a:p>
          <a:p>
            <a:endParaRPr lang="en-US"/>
          </a:p>
          <a:p>
            <a:r>
              <a:rPr lang="en-US" b="1"/>
              <a:t>Transitive dependency</a:t>
            </a:r>
            <a:r>
              <a:rPr lang="en-US"/>
              <a:t>: A transitive dependency is an indirect functional dependency, one in which A→C only by virtue of A→B and B→C. Example, Salary-scale depends on Grade and Grade is dependent on Emp-code. This means that Salary-scale is transitively dependent on Emp-code.</a:t>
            </a:r>
            <a:endParaRPr lang="en-US" sz="900"/>
          </a:p>
        </p:txBody>
      </p:sp>
    </p:spTree>
    <p:extLst>
      <p:ext uri="{BB962C8B-B14F-4D97-AF65-F5344CB8AC3E}">
        <p14:creationId xmlns:p14="http://schemas.microsoft.com/office/powerpoint/2010/main" val="10759082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Rot="1" noChangeAspect="1" noChangeArrowheads="1" noTextEdit="1"/>
          </p:cNvSpPr>
          <p:nvPr>
            <p:ph type="sldImg"/>
          </p:nvPr>
        </p:nvSpPr>
        <p:spPr>
          <a:xfrm>
            <a:off x="406400" y="696913"/>
            <a:ext cx="6197600" cy="3486150"/>
          </a:xfrm>
          <a:ln/>
        </p:spPr>
      </p:sp>
      <p:sp>
        <p:nvSpPr>
          <p:cNvPr id="33894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0754494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Rot="1" noChangeAspect="1" noChangeArrowheads="1" noTextEdit="1"/>
          </p:cNvSpPr>
          <p:nvPr>
            <p:ph type="sldImg"/>
          </p:nvPr>
        </p:nvSpPr>
        <p:spPr>
          <a:xfrm>
            <a:off x="406400" y="696913"/>
            <a:ext cx="6197600" cy="3486150"/>
          </a:xfrm>
          <a:ln/>
        </p:spPr>
      </p:sp>
      <p:sp>
        <p:nvSpPr>
          <p:cNvPr id="339971"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5089246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Rot="1" noChangeAspect="1" noChangeArrowheads="1" noTextEdit="1"/>
          </p:cNvSpPr>
          <p:nvPr>
            <p:ph type="sldImg"/>
          </p:nvPr>
        </p:nvSpPr>
        <p:spPr>
          <a:xfrm>
            <a:off x="406400" y="696913"/>
            <a:ext cx="6197600" cy="3486150"/>
          </a:xfrm>
          <a:ln/>
        </p:spPr>
      </p:sp>
      <p:sp>
        <p:nvSpPr>
          <p:cNvPr id="34099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8851180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Rot="1" noChangeAspect="1" noChangeArrowheads="1" noTextEdit="1"/>
          </p:cNvSpPr>
          <p:nvPr>
            <p:ph type="sldImg"/>
          </p:nvPr>
        </p:nvSpPr>
        <p:spPr>
          <a:xfrm>
            <a:off x="406400" y="696913"/>
            <a:ext cx="6197600" cy="3486150"/>
          </a:xfrm>
          <a:ln/>
        </p:spPr>
      </p:sp>
      <p:sp>
        <p:nvSpPr>
          <p:cNvPr id="34201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4546950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a:xfrm>
            <a:off x="406400" y="696913"/>
            <a:ext cx="6197600" cy="3486150"/>
          </a:xfrm>
          <a:ln/>
        </p:spPr>
      </p:sp>
      <p:sp>
        <p:nvSpPr>
          <p:cNvPr id="343043"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77489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p>
            <a:fld id="{039DC5F4-302E-4BAB-806C-4C8004F5E5A0}" type="slidenum">
              <a:rPr lang="en-US" smtClean="0"/>
              <a:pPr/>
              <a:t>9</a:t>
            </a:fld>
            <a:endParaRPr lang="en-US"/>
          </a:p>
        </p:txBody>
      </p:sp>
      <p:sp>
        <p:nvSpPr>
          <p:cNvPr id="297987" name="Rectangle 2"/>
          <p:cNvSpPr>
            <a:spLocks noGrp="1" noRot="1" noChangeAspect="1" noChangeArrowheads="1" noTextEdit="1"/>
          </p:cNvSpPr>
          <p:nvPr>
            <p:ph type="sldImg"/>
          </p:nvPr>
        </p:nvSpPr>
        <p:spPr>
          <a:xfrm>
            <a:off x="406400" y="696913"/>
            <a:ext cx="6197600" cy="3486150"/>
          </a:xfrm>
          <a:ln/>
        </p:spPr>
      </p:sp>
      <p:sp>
        <p:nvSpPr>
          <p:cNvPr id="2979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7707129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Rot="1" noChangeAspect="1" noChangeArrowheads="1" noTextEdit="1"/>
          </p:cNvSpPr>
          <p:nvPr>
            <p:ph type="sldImg"/>
          </p:nvPr>
        </p:nvSpPr>
        <p:spPr>
          <a:xfrm>
            <a:off x="406400" y="696913"/>
            <a:ext cx="6197600" cy="3486150"/>
          </a:xfrm>
          <a:ln/>
        </p:spPr>
      </p:sp>
      <p:sp>
        <p:nvSpPr>
          <p:cNvPr id="34406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285474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Rot="1" noChangeAspect="1" noChangeArrowheads="1" noTextEdit="1"/>
          </p:cNvSpPr>
          <p:nvPr>
            <p:ph type="sldImg"/>
          </p:nvPr>
        </p:nvSpPr>
        <p:spPr>
          <a:xfrm>
            <a:off x="406400" y="696913"/>
            <a:ext cx="6197600" cy="3486150"/>
          </a:xfrm>
          <a:ln/>
        </p:spPr>
      </p:sp>
      <p:sp>
        <p:nvSpPr>
          <p:cNvPr id="345091"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856729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Rot="1" noChangeAspect="1" noChangeArrowheads="1" noTextEdit="1"/>
          </p:cNvSpPr>
          <p:nvPr>
            <p:ph type="sldImg"/>
          </p:nvPr>
        </p:nvSpPr>
        <p:spPr>
          <a:xfrm>
            <a:off x="406400" y="696913"/>
            <a:ext cx="6197600" cy="3486150"/>
          </a:xfrm>
          <a:ln/>
        </p:spPr>
      </p:sp>
      <p:sp>
        <p:nvSpPr>
          <p:cNvPr id="34611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2906803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Rot="1" noChangeAspect="1" noChangeArrowheads="1" noTextEdit="1"/>
          </p:cNvSpPr>
          <p:nvPr>
            <p:ph type="sldImg"/>
          </p:nvPr>
        </p:nvSpPr>
        <p:spPr>
          <a:xfrm>
            <a:off x="406400" y="696913"/>
            <a:ext cx="6197600" cy="3486150"/>
          </a:xfrm>
          <a:ln/>
        </p:spPr>
      </p:sp>
      <p:sp>
        <p:nvSpPr>
          <p:cNvPr id="34713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3733104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Rot="1" noChangeAspect="1" noChangeArrowheads="1" noTextEdit="1"/>
          </p:cNvSpPr>
          <p:nvPr>
            <p:ph type="sldImg"/>
          </p:nvPr>
        </p:nvSpPr>
        <p:spPr>
          <a:xfrm>
            <a:off x="406400" y="696913"/>
            <a:ext cx="6197600" cy="3486150"/>
          </a:xfrm>
          <a:ln/>
        </p:spPr>
      </p:sp>
      <p:sp>
        <p:nvSpPr>
          <p:cNvPr id="348163"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9933884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xfrm>
            <a:off x="406400" y="696913"/>
            <a:ext cx="6197600" cy="3486150"/>
          </a:xfrm>
          <a:ln/>
        </p:spPr>
      </p:sp>
      <p:sp>
        <p:nvSpPr>
          <p:cNvPr id="35635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2822730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Rot="1" noChangeAspect="1" noChangeArrowheads="1" noTextEdit="1"/>
          </p:cNvSpPr>
          <p:nvPr>
            <p:ph type="sldImg"/>
          </p:nvPr>
        </p:nvSpPr>
        <p:spPr>
          <a:xfrm>
            <a:off x="406400" y="696913"/>
            <a:ext cx="6197600" cy="3486150"/>
          </a:xfrm>
          <a:ln/>
        </p:spPr>
      </p:sp>
      <p:sp>
        <p:nvSpPr>
          <p:cNvPr id="35737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880522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Rot="1" noChangeAspect="1" noChangeArrowheads="1" noTextEdit="1"/>
          </p:cNvSpPr>
          <p:nvPr>
            <p:ph type="sldImg"/>
          </p:nvPr>
        </p:nvSpPr>
        <p:spPr>
          <a:xfrm>
            <a:off x="406400" y="696913"/>
            <a:ext cx="6197600" cy="3486150"/>
          </a:xfrm>
          <a:ln/>
        </p:spPr>
      </p:sp>
      <p:sp>
        <p:nvSpPr>
          <p:cNvPr id="358403"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9407068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65</a:t>
            </a:fld>
            <a:endParaRPr lang="en-US" dirty="0">
              <a:latin typeface="Arial" pitchFamily="34" charset="0"/>
            </a:endParaRPr>
          </a:p>
        </p:txBody>
      </p:sp>
      <p:sp>
        <p:nvSpPr>
          <p:cNvPr id="50179" name="Rectangle 2"/>
          <p:cNvSpPr>
            <a:spLocks noGrp="1" noRot="1" noChangeAspect="1" noChangeArrowheads="1" noTextEdit="1"/>
          </p:cNvSpPr>
          <p:nvPr>
            <p:ph type="sldImg"/>
          </p:nvPr>
        </p:nvSpPr>
        <p:spPr>
          <a:xfrm>
            <a:off x="331788" y="727075"/>
            <a:ext cx="6208712"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a:p>
        </p:txBody>
      </p:sp>
    </p:spTree>
    <p:extLst>
      <p:ext uri="{BB962C8B-B14F-4D97-AF65-F5344CB8AC3E}">
        <p14:creationId xmlns:p14="http://schemas.microsoft.com/office/powerpoint/2010/main" val="31353802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66</a:t>
            </a:fld>
            <a:endParaRPr lang="en-US" dirty="0"/>
          </a:p>
        </p:txBody>
      </p:sp>
    </p:spTree>
    <p:extLst>
      <p:ext uri="{BB962C8B-B14F-4D97-AF65-F5344CB8AC3E}">
        <p14:creationId xmlns:p14="http://schemas.microsoft.com/office/powerpoint/2010/main" val="2812852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p>
            <a:fld id="{580518FA-2E1B-4A47-8F3F-1347B714D5CA}" type="slidenum">
              <a:rPr lang="en-US" smtClean="0"/>
              <a:pPr/>
              <a:t>10</a:t>
            </a:fld>
            <a:endParaRPr lang="en-US"/>
          </a:p>
        </p:txBody>
      </p:sp>
      <p:sp>
        <p:nvSpPr>
          <p:cNvPr id="299011" name="Rectangle 2"/>
          <p:cNvSpPr>
            <a:spLocks noGrp="1" noRot="1" noChangeAspect="1" noChangeArrowheads="1" noTextEdit="1"/>
          </p:cNvSpPr>
          <p:nvPr>
            <p:ph type="sldImg"/>
          </p:nvPr>
        </p:nvSpPr>
        <p:spPr>
          <a:xfrm>
            <a:off x="406400" y="696913"/>
            <a:ext cx="6197600" cy="3486150"/>
          </a:xfrm>
          <a:ln/>
        </p:spPr>
      </p:sp>
      <p:sp>
        <p:nvSpPr>
          <p:cNvPr id="29901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5067467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68</a:t>
            </a:fld>
            <a:endParaRPr lang="en-US" dirty="0"/>
          </a:p>
        </p:txBody>
      </p:sp>
    </p:spTree>
    <p:extLst>
      <p:ext uri="{BB962C8B-B14F-4D97-AF65-F5344CB8AC3E}">
        <p14:creationId xmlns:p14="http://schemas.microsoft.com/office/powerpoint/2010/main" val="10027151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69</a:t>
            </a:fld>
            <a:endParaRPr lang="en-US" dirty="0"/>
          </a:p>
        </p:txBody>
      </p:sp>
    </p:spTree>
    <p:extLst>
      <p:ext uri="{BB962C8B-B14F-4D97-AF65-F5344CB8AC3E}">
        <p14:creationId xmlns:p14="http://schemas.microsoft.com/office/powerpoint/2010/main" val="23797006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70</a:t>
            </a:fld>
            <a:endParaRPr lang="en-US" dirty="0"/>
          </a:p>
        </p:txBody>
      </p:sp>
    </p:spTree>
    <p:extLst>
      <p:ext uri="{BB962C8B-B14F-4D97-AF65-F5344CB8AC3E}">
        <p14:creationId xmlns:p14="http://schemas.microsoft.com/office/powerpoint/2010/main" val="8901999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71</a:t>
            </a:fld>
            <a:endParaRPr lang="en-US" dirty="0"/>
          </a:p>
        </p:txBody>
      </p:sp>
    </p:spTree>
    <p:extLst>
      <p:ext uri="{BB962C8B-B14F-4D97-AF65-F5344CB8AC3E}">
        <p14:creationId xmlns:p14="http://schemas.microsoft.com/office/powerpoint/2010/main" val="10852870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72</a:t>
            </a:fld>
            <a:endParaRPr lang="en-US" dirty="0"/>
          </a:p>
        </p:txBody>
      </p:sp>
    </p:spTree>
    <p:extLst>
      <p:ext uri="{BB962C8B-B14F-4D97-AF65-F5344CB8AC3E}">
        <p14:creationId xmlns:p14="http://schemas.microsoft.com/office/powerpoint/2010/main" val="20421427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73</a:t>
            </a:fld>
            <a:endParaRPr lang="en-US" dirty="0"/>
          </a:p>
        </p:txBody>
      </p:sp>
    </p:spTree>
    <p:extLst>
      <p:ext uri="{BB962C8B-B14F-4D97-AF65-F5344CB8AC3E}">
        <p14:creationId xmlns:p14="http://schemas.microsoft.com/office/powerpoint/2010/main" val="15853143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74</a:t>
            </a:fld>
            <a:endParaRPr lang="en-US" dirty="0"/>
          </a:p>
        </p:txBody>
      </p:sp>
    </p:spTree>
    <p:extLst>
      <p:ext uri="{BB962C8B-B14F-4D97-AF65-F5344CB8AC3E}">
        <p14:creationId xmlns:p14="http://schemas.microsoft.com/office/powerpoint/2010/main" val="12096219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75</a:t>
            </a:fld>
            <a:endParaRPr lang="en-US" dirty="0"/>
          </a:p>
        </p:txBody>
      </p:sp>
    </p:spTree>
    <p:extLst>
      <p:ext uri="{BB962C8B-B14F-4D97-AF65-F5344CB8AC3E}">
        <p14:creationId xmlns:p14="http://schemas.microsoft.com/office/powerpoint/2010/main" val="37293850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76</a:t>
            </a:fld>
            <a:endParaRPr lang="en-US" dirty="0"/>
          </a:p>
        </p:txBody>
      </p:sp>
    </p:spTree>
    <p:extLst>
      <p:ext uri="{BB962C8B-B14F-4D97-AF65-F5344CB8AC3E}">
        <p14:creationId xmlns:p14="http://schemas.microsoft.com/office/powerpoint/2010/main" val="20859890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77</a:t>
            </a:fld>
            <a:endParaRPr lang="en-US" dirty="0"/>
          </a:p>
        </p:txBody>
      </p:sp>
    </p:spTree>
    <p:extLst>
      <p:ext uri="{BB962C8B-B14F-4D97-AF65-F5344CB8AC3E}">
        <p14:creationId xmlns:p14="http://schemas.microsoft.com/office/powerpoint/2010/main" val="4285615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455457AB-10FC-46BF-ADAC-C668EFB6B854}" type="slidenum">
              <a:rPr lang="en-US" smtClean="0"/>
              <a:pPr/>
              <a:t>11</a:t>
            </a:fld>
            <a:endParaRPr lang="en-US"/>
          </a:p>
        </p:txBody>
      </p:sp>
      <p:sp>
        <p:nvSpPr>
          <p:cNvPr id="300035" name="Rectangle 2"/>
          <p:cNvSpPr>
            <a:spLocks noGrp="1" noRot="1" noChangeAspect="1" noChangeArrowheads="1" noTextEdit="1"/>
          </p:cNvSpPr>
          <p:nvPr>
            <p:ph type="sldImg"/>
          </p:nvPr>
        </p:nvSpPr>
        <p:spPr>
          <a:xfrm>
            <a:off x="406400" y="696913"/>
            <a:ext cx="6197600" cy="3486150"/>
          </a:xfrm>
          <a:ln/>
        </p:spPr>
      </p:sp>
      <p:sp>
        <p:nvSpPr>
          <p:cNvPr id="300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470192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78</a:t>
            </a:fld>
            <a:endParaRPr lang="en-US" dirty="0"/>
          </a:p>
        </p:txBody>
      </p:sp>
    </p:spTree>
    <p:extLst>
      <p:ext uri="{BB962C8B-B14F-4D97-AF65-F5344CB8AC3E}">
        <p14:creationId xmlns:p14="http://schemas.microsoft.com/office/powerpoint/2010/main" val="18232518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79</a:t>
            </a:fld>
            <a:endParaRPr lang="en-US" dirty="0"/>
          </a:p>
        </p:txBody>
      </p:sp>
    </p:spTree>
    <p:extLst>
      <p:ext uri="{BB962C8B-B14F-4D97-AF65-F5344CB8AC3E}">
        <p14:creationId xmlns:p14="http://schemas.microsoft.com/office/powerpoint/2010/main" val="38283469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80</a:t>
            </a:fld>
            <a:endParaRPr lang="en-US" dirty="0"/>
          </a:p>
        </p:txBody>
      </p:sp>
    </p:spTree>
    <p:extLst>
      <p:ext uri="{BB962C8B-B14F-4D97-AF65-F5344CB8AC3E}">
        <p14:creationId xmlns:p14="http://schemas.microsoft.com/office/powerpoint/2010/main" val="133098793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81</a:t>
            </a:fld>
            <a:endParaRPr lang="en-US" dirty="0">
              <a:latin typeface="Arial" pitchFamily="34" charset="0"/>
            </a:endParaRPr>
          </a:p>
        </p:txBody>
      </p:sp>
      <p:sp>
        <p:nvSpPr>
          <p:cNvPr id="50179" name="Rectangle 2"/>
          <p:cNvSpPr>
            <a:spLocks noGrp="1" noRot="1" noChangeAspect="1" noChangeArrowheads="1" noTextEdit="1"/>
          </p:cNvSpPr>
          <p:nvPr>
            <p:ph type="sldImg"/>
          </p:nvPr>
        </p:nvSpPr>
        <p:spPr>
          <a:xfrm>
            <a:off x="331788" y="727075"/>
            <a:ext cx="6208712"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a:p>
        </p:txBody>
      </p:sp>
    </p:spTree>
    <p:extLst>
      <p:ext uri="{BB962C8B-B14F-4D97-AF65-F5344CB8AC3E}">
        <p14:creationId xmlns:p14="http://schemas.microsoft.com/office/powerpoint/2010/main" val="9279440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82</a:t>
            </a:fld>
            <a:endParaRPr lang="en-US" dirty="0"/>
          </a:p>
        </p:txBody>
      </p:sp>
    </p:spTree>
    <p:extLst>
      <p:ext uri="{BB962C8B-B14F-4D97-AF65-F5344CB8AC3E}">
        <p14:creationId xmlns:p14="http://schemas.microsoft.com/office/powerpoint/2010/main" val="12547019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83</a:t>
            </a:fld>
            <a:endParaRPr lang="en-US" dirty="0"/>
          </a:p>
        </p:txBody>
      </p:sp>
    </p:spTree>
    <p:extLst>
      <p:ext uri="{BB962C8B-B14F-4D97-AF65-F5344CB8AC3E}">
        <p14:creationId xmlns:p14="http://schemas.microsoft.com/office/powerpoint/2010/main" val="19711773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84</a:t>
            </a:fld>
            <a:endParaRPr lang="en-US" dirty="0"/>
          </a:p>
        </p:txBody>
      </p:sp>
    </p:spTree>
    <p:extLst>
      <p:ext uri="{BB962C8B-B14F-4D97-AF65-F5344CB8AC3E}">
        <p14:creationId xmlns:p14="http://schemas.microsoft.com/office/powerpoint/2010/main" val="42231000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85</a:t>
            </a:fld>
            <a:endParaRPr lang="en-US" dirty="0"/>
          </a:p>
        </p:txBody>
      </p:sp>
    </p:spTree>
    <p:extLst>
      <p:ext uri="{BB962C8B-B14F-4D97-AF65-F5344CB8AC3E}">
        <p14:creationId xmlns:p14="http://schemas.microsoft.com/office/powerpoint/2010/main" val="309653670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86</a:t>
            </a:fld>
            <a:endParaRPr lang="en-US" dirty="0"/>
          </a:p>
        </p:txBody>
      </p:sp>
    </p:spTree>
    <p:extLst>
      <p:ext uri="{BB962C8B-B14F-4D97-AF65-F5344CB8AC3E}">
        <p14:creationId xmlns:p14="http://schemas.microsoft.com/office/powerpoint/2010/main" val="310273029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87</a:t>
            </a:fld>
            <a:endParaRPr lang="en-US" dirty="0"/>
          </a:p>
        </p:txBody>
      </p:sp>
    </p:spTree>
    <p:extLst>
      <p:ext uri="{BB962C8B-B14F-4D97-AF65-F5344CB8AC3E}">
        <p14:creationId xmlns:p14="http://schemas.microsoft.com/office/powerpoint/2010/main" val="2320900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p>
            <a:fld id="{B5E2661D-651E-4996-B12A-AA1188783C49}" type="slidenum">
              <a:rPr lang="en-US" smtClean="0"/>
              <a:pPr/>
              <a:t>12</a:t>
            </a:fld>
            <a:endParaRPr lang="en-US"/>
          </a:p>
        </p:txBody>
      </p:sp>
      <p:sp>
        <p:nvSpPr>
          <p:cNvPr id="301059" name="Rectangle 2"/>
          <p:cNvSpPr>
            <a:spLocks noGrp="1" noRot="1" noChangeAspect="1" noChangeArrowheads="1" noTextEdit="1"/>
          </p:cNvSpPr>
          <p:nvPr>
            <p:ph type="sldImg"/>
          </p:nvPr>
        </p:nvSpPr>
        <p:spPr>
          <a:xfrm>
            <a:off x="406400" y="696913"/>
            <a:ext cx="6197600" cy="3486150"/>
          </a:xfrm>
          <a:ln/>
        </p:spPr>
      </p:sp>
      <p:sp>
        <p:nvSpPr>
          <p:cNvPr id="3010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34106065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88</a:t>
            </a:fld>
            <a:endParaRPr lang="en-US" dirty="0"/>
          </a:p>
        </p:txBody>
      </p:sp>
    </p:spTree>
    <p:extLst>
      <p:ext uri="{BB962C8B-B14F-4D97-AF65-F5344CB8AC3E}">
        <p14:creationId xmlns:p14="http://schemas.microsoft.com/office/powerpoint/2010/main" val="375617914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89</a:t>
            </a:fld>
            <a:endParaRPr lang="en-US" dirty="0"/>
          </a:p>
        </p:txBody>
      </p:sp>
    </p:spTree>
    <p:extLst>
      <p:ext uri="{BB962C8B-B14F-4D97-AF65-F5344CB8AC3E}">
        <p14:creationId xmlns:p14="http://schemas.microsoft.com/office/powerpoint/2010/main" val="41970703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90</a:t>
            </a:fld>
            <a:endParaRPr lang="en-US" dirty="0"/>
          </a:p>
        </p:txBody>
      </p:sp>
    </p:spTree>
    <p:extLst>
      <p:ext uri="{BB962C8B-B14F-4D97-AF65-F5344CB8AC3E}">
        <p14:creationId xmlns:p14="http://schemas.microsoft.com/office/powerpoint/2010/main" val="233740509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91</a:t>
            </a:fld>
            <a:endParaRPr lang="en-US" dirty="0"/>
          </a:p>
        </p:txBody>
      </p:sp>
    </p:spTree>
    <p:extLst>
      <p:ext uri="{BB962C8B-B14F-4D97-AF65-F5344CB8AC3E}">
        <p14:creationId xmlns:p14="http://schemas.microsoft.com/office/powerpoint/2010/main" val="257048351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92</a:t>
            </a:fld>
            <a:endParaRPr lang="en-US" dirty="0"/>
          </a:p>
        </p:txBody>
      </p:sp>
    </p:spTree>
    <p:extLst>
      <p:ext uri="{BB962C8B-B14F-4D97-AF65-F5344CB8AC3E}">
        <p14:creationId xmlns:p14="http://schemas.microsoft.com/office/powerpoint/2010/main" val="5780967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93</a:t>
            </a:fld>
            <a:endParaRPr lang="en-US" dirty="0"/>
          </a:p>
        </p:txBody>
      </p:sp>
    </p:spTree>
    <p:extLst>
      <p:ext uri="{BB962C8B-B14F-4D97-AF65-F5344CB8AC3E}">
        <p14:creationId xmlns:p14="http://schemas.microsoft.com/office/powerpoint/2010/main" val="184520366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94</a:t>
            </a:fld>
            <a:endParaRPr lang="en-US" dirty="0"/>
          </a:p>
        </p:txBody>
      </p:sp>
    </p:spTree>
    <p:extLst>
      <p:ext uri="{BB962C8B-B14F-4D97-AF65-F5344CB8AC3E}">
        <p14:creationId xmlns:p14="http://schemas.microsoft.com/office/powerpoint/2010/main" val="243539846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95</a:t>
            </a:fld>
            <a:endParaRPr lang="en-US" dirty="0"/>
          </a:p>
        </p:txBody>
      </p:sp>
    </p:spTree>
    <p:extLst>
      <p:ext uri="{BB962C8B-B14F-4D97-AF65-F5344CB8AC3E}">
        <p14:creationId xmlns:p14="http://schemas.microsoft.com/office/powerpoint/2010/main" val="42017871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98</a:t>
            </a:fld>
            <a:endParaRPr lang="en-US" dirty="0"/>
          </a:p>
        </p:txBody>
      </p:sp>
    </p:spTree>
    <p:extLst>
      <p:ext uri="{BB962C8B-B14F-4D97-AF65-F5344CB8AC3E}">
        <p14:creationId xmlns:p14="http://schemas.microsoft.com/office/powerpoint/2010/main" val="28180554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99</a:t>
            </a:fld>
            <a:endParaRPr lang="en-US" dirty="0"/>
          </a:p>
        </p:txBody>
      </p:sp>
    </p:spTree>
    <p:extLst>
      <p:ext uri="{BB962C8B-B14F-4D97-AF65-F5344CB8AC3E}">
        <p14:creationId xmlns:p14="http://schemas.microsoft.com/office/powerpoint/2010/main" val="416227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9464D86F-C94B-4ACD-94AA-189F8A708F8F}" type="slidenum">
              <a:rPr lang="en-US" smtClean="0"/>
              <a:pPr/>
              <a:t>13</a:t>
            </a:fld>
            <a:endParaRPr lang="en-US"/>
          </a:p>
        </p:txBody>
      </p:sp>
      <p:sp>
        <p:nvSpPr>
          <p:cNvPr id="302083" name="Rectangle 2"/>
          <p:cNvSpPr>
            <a:spLocks noGrp="1" noRot="1" noChangeAspect="1" noChangeArrowheads="1" noTextEdit="1"/>
          </p:cNvSpPr>
          <p:nvPr>
            <p:ph type="sldImg"/>
          </p:nvPr>
        </p:nvSpPr>
        <p:spPr>
          <a:xfrm>
            <a:off x="406400" y="696913"/>
            <a:ext cx="6197600" cy="3486150"/>
          </a:xfrm>
          <a:ln/>
        </p:spPr>
      </p:sp>
      <p:sp>
        <p:nvSpPr>
          <p:cNvPr id="302084" name="Rectangle 3"/>
          <p:cNvSpPr>
            <a:spLocks noGrp="1" noChangeArrowheads="1"/>
          </p:cNvSpPr>
          <p:nvPr>
            <p:ph type="body" idx="1"/>
          </p:nvPr>
        </p:nvSpPr>
        <p:spPr>
          <a:xfrm>
            <a:off x="701675" y="4416425"/>
            <a:ext cx="5373688" cy="4183063"/>
          </a:xfrm>
          <a:noFill/>
          <a:ln/>
        </p:spPr>
        <p:txBody>
          <a:bodyPr/>
          <a:lstStyle/>
          <a:p>
            <a:pPr marL="231775" indent="-231775">
              <a:lnSpc>
                <a:spcPct val="90000"/>
              </a:lnSpc>
            </a:pPr>
            <a:r>
              <a:rPr lang="en-US" b="1"/>
              <a:t>What is A Data Model </a:t>
            </a:r>
          </a:p>
          <a:p>
            <a:pPr marL="231775" indent="-231775">
              <a:lnSpc>
                <a:spcPct val="90000"/>
              </a:lnSpc>
            </a:pPr>
            <a:r>
              <a:rPr lang="en-US"/>
              <a:t>A data model is a conceptual representation of the data structures that are required by a database. The data structures include the data objects, the associations between data objects, and the rules which govern operations on the objects. As the name implies, the data model focuses on what data is required and how it should be organized rather than what operations will be performed on the data. To use a common analogy, the data model is equivalent to an architect's building plans. </a:t>
            </a:r>
          </a:p>
          <a:p>
            <a:pPr marL="231775" indent="-231775">
              <a:lnSpc>
                <a:spcPct val="90000"/>
              </a:lnSpc>
            </a:pPr>
            <a:r>
              <a:rPr lang="en-US"/>
              <a:t>A data model is independent of hardware or software constraints. Rather than try to represent the data as a database would see it, the data model focuses on representing the data as the user sees it in the "real world". It serves as a bridge between the concepts that make up real-world events and processes and the physical representation of those concepts in a database. </a:t>
            </a:r>
          </a:p>
          <a:p>
            <a:pPr marL="231775" indent="-231775">
              <a:lnSpc>
                <a:spcPct val="90000"/>
              </a:lnSpc>
            </a:pPr>
            <a:endParaRPr lang="en-US"/>
          </a:p>
        </p:txBody>
      </p:sp>
    </p:spTree>
    <p:extLst>
      <p:ext uri="{BB962C8B-B14F-4D97-AF65-F5344CB8AC3E}">
        <p14:creationId xmlns:p14="http://schemas.microsoft.com/office/powerpoint/2010/main" val="300802005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100</a:t>
            </a:fld>
            <a:endParaRPr lang="en-US" dirty="0"/>
          </a:p>
        </p:txBody>
      </p:sp>
    </p:spTree>
    <p:extLst>
      <p:ext uri="{BB962C8B-B14F-4D97-AF65-F5344CB8AC3E}">
        <p14:creationId xmlns:p14="http://schemas.microsoft.com/office/powerpoint/2010/main" val="200262250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101</a:t>
            </a:fld>
            <a:endParaRPr lang="en-US" dirty="0"/>
          </a:p>
        </p:txBody>
      </p:sp>
    </p:spTree>
    <p:extLst>
      <p:ext uri="{BB962C8B-B14F-4D97-AF65-F5344CB8AC3E}">
        <p14:creationId xmlns:p14="http://schemas.microsoft.com/office/powerpoint/2010/main" val="72685537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102</a:t>
            </a:fld>
            <a:endParaRPr lang="en-US" dirty="0"/>
          </a:p>
        </p:txBody>
      </p:sp>
    </p:spTree>
    <p:extLst>
      <p:ext uri="{BB962C8B-B14F-4D97-AF65-F5344CB8AC3E}">
        <p14:creationId xmlns:p14="http://schemas.microsoft.com/office/powerpoint/2010/main" val="235914362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103</a:t>
            </a:fld>
            <a:endParaRPr lang="en-US" dirty="0"/>
          </a:p>
        </p:txBody>
      </p:sp>
    </p:spTree>
    <p:extLst>
      <p:ext uri="{BB962C8B-B14F-4D97-AF65-F5344CB8AC3E}">
        <p14:creationId xmlns:p14="http://schemas.microsoft.com/office/powerpoint/2010/main" val="346317253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104</a:t>
            </a:fld>
            <a:endParaRPr lang="en-US" dirty="0"/>
          </a:p>
        </p:txBody>
      </p:sp>
    </p:spTree>
    <p:extLst>
      <p:ext uri="{BB962C8B-B14F-4D97-AF65-F5344CB8AC3E}">
        <p14:creationId xmlns:p14="http://schemas.microsoft.com/office/powerpoint/2010/main" val="227791533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105</a:t>
            </a:fld>
            <a:endParaRPr lang="en-US" dirty="0"/>
          </a:p>
        </p:txBody>
      </p:sp>
    </p:spTree>
    <p:extLst>
      <p:ext uri="{BB962C8B-B14F-4D97-AF65-F5344CB8AC3E}">
        <p14:creationId xmlns:p14="http://schemas.microsoft.com/office/powerpoint/2010/main" val="68457231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106</a:t>
            </a:fld>
            <a:endParaRPr lang="en-US" dirty="0"/>
          </a:p>
        </p:txBody>
      </p:sp>
    </p:spTree>
    <p:extLst>
      <p:ext uri="{BB962C8B-B14F-4D97-AF65-F5344CB8AC3E}">
        <p14:creationId xmlns:p14="http://schemas.microsoft.com/office/powerpoint/2010/main" val="163335734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107</a:t>
            </a:fld>
            <a:endParaRPr lang="en-US" dirty="0"/>
          </a:p>
        </p:txBody>
      </p:sp>
    </p:spTree>
    <p:extLst>
      <p:ext uri="{BB962C8B-B14F-4D97-AF65-F5344CB8AC3E}">
        <p14:creationId xmlns:p14="http://schemas.microsoft.com/office/powerpoint/2010/main" val="241938319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108</a:t>
            </a:fld>
            <a:endParaRPr lang="en-US" dirty="0"/>
          </a:p>
        </p:txBody>
      </p:sp>
    </p:spTree>
    <p:extLst>
      <p:ext uri="{BB962C8B-B14F-4D97-AF65-F5344CB8AC3E}">
        <p14:creationId xmlns:p14="http://schemas.microsoft.com/office/powerpoint/2010/main" val="278573952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112</a:t>
            </a:fld>
            <a:endParaRPr lang="en-US" dirty="0"/>
          </a:p>
        </p:txBody>
      </p:sp>
    </p:spTree>
    <p:extLst>
      <p:ext uri="{BB962C8B-B14F-4D97-AF65-F5344CB8AC3E}">
        <p14:creationId xmlns:p14="http://schemas.microsoft.com/office/powerpoint/2010/main" val="2789255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Master" Target="../slideMasters/slideMaster1.xml"/><Relationship Id="rId5" Type="http://schemas.openxmlformats.org/officeDocument/2006/relationships/image" Target="../media/image43.svg"/><Relationship Id="rId4" Type="http://schemas.openxmlformats.org/officeDocument/2006/relationships/image" Target="../media/image4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svg"/><Relationship Id="rId3" Type="http://schemas.openxmlformats.org/officeDocument/2006/relationships/image" Target="../media/image22.svg"/><Relationship Id="rId7" Type="http://schemas.openxmlformats.org/officeDocument/2006/relationships/image" Target="../media/image26.svg"/><Relationship Id="rId12" Type="http://schemas.openxmlformats.org/officeDocument/2006/relationships/image" Target="../media/image31.png"/><Relationship Id="rId17" Type="http://schemas.openxmlformats.org/officeDocument/2006/relationships/image" Target="../media/image36.svg"/><Relationship Id="rId2" Type="http://schemas.openxmlformats.org/officeDocument/2006/relationships/image" Target="../media/image21.png"/><Relationship Id="rId16" Type="http://schemas.openxmlformats.org/officeDocument/2006/relationships/image" Target="../media/image35.png"/><Relationship Id="rId1" Type="http://schemas.openxmlformats.org/officeDocument/2006/relationships/slideMaster" Target="../slideMasters/slideMaster1.xml"/><Relationship Id="rId6" Type="http://schemas.openxmlformats.org/officeDocument/2006/relationships/image" Target="../media/image25.png"/><Relationship Id="rId11" Type="http://schemas.openxmlformats.org/officeDocument/2006/relationships/image" Target="../media/image30.svg"/><Relationship Id="rId5" Type="http://schemas.openxmlformats.org/officeDocument/2006/relationships/image" Target="../media/image24.svg"/><Relationship Id="rId15" Type="http://schemas.openxmlformats.org/officeDocument/2006/relationships/image" Target="../media/image34.sv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 Id="rId14" Type="http://schemas.openxmlformats.org/officeDocument/2006/relationships/image" Target="../media/image3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3" name="Graphic 22">
            <a:extLst>
              <a:ext uri="{FF2B5EF4-FFF2-40B4-BE49-F238E27FC236}">
                <a16:creationId xmlns:a16="http://schemas.microsoft.com/office/drawing/2014/main" id="{8EC081E3-4871-4F1A-81BC-5B5EC4F34E1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809" t="16888" b="20563"/>
          <a:stretch>
            <a:fillRect/>
          </a:stretch>
        </p:blipFill>
        <p:spPr>
          <a:xfrm>
            <a:off x="3" y="0"/>
            <a:ext cx="9516599" cy="6858000"/>
          </a:xfrm>
          <a:custGeom>
            <a:avLst/>
            <a:gdLst>
              <a:gd name="connsiteX0" fmla="*/ 0 w 7137449"/>
              <a:gd name="connsiteY0" fmla="*/ 0 h 5143500"/>
              <a:gd name="connsiteX1" fmla="*/ 7137449 w 7137449"/>
              <a:gd name="connsiteY1" fmla="*/ 0 h 5143500"/>
              <a:gd name="connsiteX2" fmla="*/ 7137449 w 7137449"/>
              <a:gd name="connsiteY2" fmla="*/ 5143500 h 5143500"/>
              <a:gd name="connsiteX3" fmla="*/ 0 w 7137449"/>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7137449" h="5143500">
                <a:moveTo>
                  <a:pt x="0" y="0"/>
                </a:moveTo>
                <a:lnTo>
                  <a:pt x="7137449" y="0"/>
                </a:lnTo>
                <a:lnTo>
                  <a:pt x="7137449" y="5143500"/>
                </a:lnTo>
                <a:lnTo>
                  <a:pt x="0" y="5143500"/>
                </a:lnTo>
                <a:close/>
              </a:path>
            </a:pathLst>
          </a:custGeom>
        </p:spPr>
      </p:pic>
      <p:pic>
        <p:nvPicPr>
          <p:cNvPr id="12" name="Picture 11">
            <a:extLst>
              <a:ext uri="{FF2B5EF4-FFF2-40B4-BE49-F238E27FC236}">
                <a16:creationId xmlns:a16="http://schemas.microsoft.com/office/drawing/2014/main" id="{D1C59136-8128-4BE7-900F-088EA73494D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9100" y="6297435"/>
            <a:ext cx="2180299" cy="114767"/>
          </a:xfrm>
          <a:prstGeom prst="rect">
            <a:avLst/>
          </a:prstGeom>
        </p:spPr>
      </p:pic>
      <p:sp>
        <p:nvSpPr>
          <p:cNvPr id="10" name="AddClassification"/>
          <p:cNvSpPr txBox="1">
            <a:spLocks noChangeArrowheads="1"/>
          </p:cNvSpPr>
          <p:nvPr userDrawn="1"/>
        </p:nvSpPr>
        <p:spPr bwMode="auto">
          <a:xfrm>
            <a:off x="5049881" y="6202881"/>
            <a:ext cx="20922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dirty="0">
                <a:solidFill>
                  <a:schemeClr val="tx1"/>
                </a:solidFill>
                <a:latin typeface="Verdana" pitchFamily="34" charset="0"/>
                <a:ea typeface="Verdana" pitchFamily="34" charset="0"/>
                <a:cs typeface="Verdana" pitchFamily="34" charset="0"/>
              </a:rPr>
              <a:t>© </a:t>
            </a:r>
            <a:r>
              <a:rPr lang="en-NL" sz="800" b="0" dirty="0">
                <a:solidFill>
                  <a:schemeClr val="tx1"/>
                </a:solidFill>
                <a:latin typeface="Verdana" pitchFamily="34" charset="0"/>
                <a:ea typeface="Verdana" pitchFamily="34" charset="0"/>
                <a:cs typeface="Verdana" pitchFamily="34" charset="0"/>
              </a:rPr>
              <a:t>A</a:t>
            </a:r>
            <a:r>
              <a:rPr lang="nl-NL" sz="800" b="0" dirty="0">
                <a:solidFill>
                  <a:schemeClr val="tx1"/>
                </a:solidFill>
                <a:latin typeface="Verdana" pitchFamily="34" charset="0"/>
                <a:ea typeface="Verdana" pitchFamily="34" charset="0"/>
                <a:cs typeface="Verdana" pitchFamily="34" charset="0"/>
              </a:rPr>
              <a:t>t</a:t>
            </a:r>
            <a:r>
              <a:rPr lang="en-NL" sz="800" b="0" dirty="0">
                <a:solidFill>
                  <a:schemeClr val="tx1"/>
                </a:solidFill>
                <a:latin typeface="Verdana" pitchFamily="34" charset="0"/>
                <a:ea typeface="Verdana" pitchFamily="34" charset="0"/>
                <a:cs typeface="Verdana" pitchFamily="34" charset="0"/>
              </a:rPr>
              <a:t>o</a:t>
            </a:r>
            <a:r>
              <a:rPr lang="nl-NL" sz="800" b="0" dirty="0">
                <a:solidFill>
                  <a:schemeClr val="tx1"/>
                </a:solidFill>
                <a:latin typeface="Verdana" pitchFamily="34" charset="0"/>
                <a:ea typeface="Verdana" pitchFamily="34" charset="0"/>
                <a:cs typeface="Verdana" pitchFamily="34" charset="0"/>
              </a:rPr>
              <a:t>s|Syntel Inc.</a:t>
            </a:r>
            <a:r>
              <a:rPr lang="en-US" sz="800" b="0" baseline="0" dirty="0">
                <a:solidFill>
                  <a:schemeClr val="tx1"/>
                </a:solidFill>
                <a:latin typeface="Verdana" pitchFamily="34" charset="0"/>
                <a:ea typeface="Verdana" pitchFamily="34" charset="0"/>
                <a:cs typeface="Verdana" pitchFamily="34" charset="0"/>
              </a:rPr>
              <a:t> </a:t>
            </a:r>
            <a:r>
              <a:rPr lang="en-US" sz="800" b="0" dirty="0">
                <a:solidFill>
                  <a:schemeClr val="tx1"/>
                </a:solidFill>
                <a:latin typeface="Verdana" pitchFamily="34" charset="0"/>
                <a:ea typeface="Verdana" pitchFamily="34" charset="0"/>
                <a:cs typeface="Verdana" pitchFamily="34" charset="0"/>
              </a:rPr>
              <a:t>- For internal use</a:t>
            </a:r>
          </a:p>
        </p:txBody>
      </p:sp>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460205" y="2710856"/>
            <a:ext cx="11291529" cy="1436291"/>
          </a:xfrm>
          <a:prstGeom prst="rect">
            <a:avLst/>
          </a:prstGeom>
        </p:spPr>
        <p:txBody>
          <a:bodyPr wrap="square" lIns="0" tIns="0" rIns="0" bIns="0" anchor="ctr">
            <a:spAutoFit/>
          </a:bodyPr>
          <a:lstStyle>
            <a:lvl1pPr>
              <a:lnSpc>
                <a:spcPts val="5625"/>
              </a:lnSpc>
              <a:defRPr sz="4800" b="0" i="0" baseline="0">
                <a:solidFill>
                  <a:srgbClr val="0066A1"/>
                </a:solidFill>
                <a:latin typeface="+mj-lt"/>
                <a:ea typeface="Stag Sans Light" charset="0"/>
                <a:cs typeface="Stag Sans Light" charset="0"/>
              </a:defRPr>
            </a:lvl1pPr>
          </a:lstStyle>
          <a:p>
            <a:r>
              <a:rPr lang="en-NL" dirty="0"/>
              <a:t>Here goes the </a:t>
            </a:r>
            <a:br>
              <a:rPr lang="en-NL" dirty="0"/>
            </a:br>
            <a:r>
              <a:rPr lang="en-NL" dirty="0"/>
              <a:t>title of this PPT</a:t>
            </a:r>
            <a:endParaRPr lang="en-US" dirty="0"/>
          </a:p>
        </p:txBody>
      </p:sp>
      <p:sp>
        <p:nvSpPr>
          <p:cNvPr id="5" name="Text Placeholder 4">
            <a:extLst>
              <a:ext uri="{FF2B5EF4-FFF2-40B4-BE49-F238E27FC236}">
                <a16:creationId xmlns:a16="http://schemas.microsoft.com/office/drawing/2014/main" id="{F75BD067-9788-4900-8A28-259FC3534E27}"/>
              </a:ext>
            </a:extLst>
          </p:cNvPr>
          <p:cNvSpPr>
            <a:spLocks noGrp="1"/>
          </p:cNvSpPr>
          <p:nvPr>
            <p:ph type="body" sz="quarter" idx="10" hasCustomPrompt="1"/>
          </p:nvPr>
        </p:nvSpPr>
        <p:spPr>
          <a:xfrm>
            <a:off x="460203" y="5439003"/>
            <a:ext cx="4267200" cy="246221"/>
          </a:xfrm>
        </p:spPr>
        <p:txBody>
          <a:bodyPr wrap="none" lIns="0" tIns="0" rIns="0" bIns="0" anchor="ctr">
            <a:noAutofit/>
          </a:bodyPr>
          <a:lstStyle>
            <a:lvl1pPr marL="0" indent="0">
              <a:buNone/>
              <a:defRPr sz="1200">
                <a:solidFill>
                  <a:srgbClr val="0066A1"/>
                </a:solidFill>
              </a:defRPr>
            </a:lvl1pPr>
            <a:lvl2pPr marL="270000" indent="0">
              <a:buNone/>
              <a:defRPr/>
            </a:lvl2pPr>
          </a:lstStyle>
          <a:p>
            <a:pPr lvl="0"/>
            <a:r>
              <a:rPr lang="en-US" dirty="0"/>
              <a:t>dd-mm-</a:t>
            </a:r>
            <a:r>
              <a:rPr lang="en-US" dirty="0" err="1"/>
              <a:t>yyyy</a:t>
            </a:r>
            <a:endParaRPr lang="en-US" dirty="0"/>
          </a:p>
        </p:txBody>
      </p:sp>
      <p:pic>
        <p:nvPicPr>
          <p:cNvPr id="8" name="Picture 7">
            <a:extLst>
              <a:ext uri="{FF2B5EF4-FFF2-40B4-BE49-F238E27FC236}">
                <a16:creationId xmlns:a16="http://schemas.microsoft.com/office/drawing/2014/main" id="{E19A4446-A2B5-4BD1-90C3-CA109D44DE7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572499" y="5678186"/>
            <a:ext cx="3536949" cy="1078769"/>
          </a:xfrm>
          <a:prstGeom prst="rect">
            <a:avLst/>
          </a:prstGeom>
        </p:spPr>
      </p:pic>
    </p:spTree>
    <p:extLst>
      <p:ext uri="{BB962C8B-B14F-4D97-AF65-F5344CB8AC3E}">
        <p14:creationId xmlns:p14="http://schemas.microsoft.com/office/powerpoint/2010/main" val="25485125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 introduction">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20400" y="164638"/>
            <a:ext cx="11632251" cy="960107"/>
          </a:xfrm>
        </p:spPr>
        <p:txBody>
          <a:bodyPr/>
          <a:lstStyle>
            <a:lvl1pPr>
              <a:defRPr>
                <a:solidFill>
                  <a:srgbClr val="0066A1"/>
                </a:solidFill>
              </a:defRPr>
            </a:lvl1pPr>
          </a:lstStyle>
          <a:p>
            <a:r>
              <a:rPr lang="en-US" dirty="0"/>
              <a:t>Click to edit the header</a:t>
            </a:r>
          </a:p>
        </p:txBody>
      </p:sp>
      <p:pic>
        <p:nvPicPr>
          <p:cNvPr id="14" name="Graphic 13">
            <a:extLst>
              <a:ext uri="{FF2B5EF4-FFF2-40B4-BE49-F238E27FC236}">
                <a16:creationId xmlns:a16="http://schemas.microsoft.com/office/drawing/2014/main" id="{216A8707-C801-4CA7-B1F9-C70D227DA2F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11424" y="1700808"/>
            <a:ext cx="3733800" cy="3835400"/>
          </a:xfrm>
          <a:prstGeom prst="rect">
            <a:avLst/>
          </a:prstGeom>
        </p:spPr>
      </p:pic>
      <p:sp>
        <p:nvSpPr>
          <p:cNvPr id="28" name="Picture Placeholder 27">
            <a:extLst>
              <a:ext uri="{FF2B5EF4-FFF2-40B4-BE49-F238E27FC236}">
                <a16:creationId xmlns:a16="http://schemas.microsoft.com/office/drawing/2014/main" id="{FC669E8B-5A43-4A59-902A-196806AB450D}"/>
              </a:ext>
            </a:extLst>
          </p:cNvPr>
          <p:cNvSpPr>
            <a:spLocks noGrp="1"/>
          </p:cNvSpPr>
          <p:nvPr>
            <p:ph type="pic" sz="quarter" idx="10" hasCustomPrompt="1"/>
          </p:nvPr>
        </p:nvSpPr>
        <p:spPr>
          <a:xfrm>
            <a:off x="1357136" y="2235781"/>
            <a:ext cx="2880320" cy="2921412"/>
          </a:xfrm>
          <a:prstGeom prst="ellipse">
            <a:avLst/>
          </a:prstGeom>
        </p:spPr>
        <p:txBody>
          <a:bodyPr anchor="ctr"/>
          <a:lstStyle>
            <a:lvl1pPr marL="0" indent="0" algn="ctr">
              <a:buNone/>
              <a:defRPr/>
            </a:lvl1pPr>
          </a:lstStyle>
          <a:p>
            <a:r>
              <a:rPr lang="en-NL" dirty="0"/>
              <a:t>(Profile) picture</a:t>
            </a:r>
            <a:endParaRPr lang="nl-NL" dirty="0"/>
          </a:p>
        </p:txBody>
      </p:sp>
      <p:sp>
        <p:nvSpPr>
          <p:cNvPr id="30" name="Text Placeholder 29">
            <a:extLst>
              <a:ext uri="{FF2B5EF4-FFF2-40B4-BE49-F238E27FC236}">
                <a16:creationId xmlns:a16="http://schemas.microsoft.com/office/drawing/2014/main" id="{8534E393-1980-4118-B44E-F7555D2A492A}"/>
              </a:ext>
            </a:extLst>
          </p:cNvPr>
          <p:cNvSpPr>
            <a:spLocks noGrp="1"/>
          </p:cNvSpPr>
          <p:nvPr>
            <p:ph type="body" sz="quarter" idx="11" hasCustomPrompt="1"/>
          </p:nvPr>
        </p:nvSpPr>
        <p:spPr>
          <a:xfrm>
            <a:off x="6191251" y="1700808"/>
            <a:ext cx="4993216" cy="3836392"/>
          </a:xfrm>
        </p:spPr>
        <p:txBody>
          <a:bodyPr anchor="ctr"/>
          <a:lstStyle>
            <a:lvl1pPr marL="0" indent="0" algn="ctr">
              <a:buNone/>
              <a:defRPr b="0" i="1"/>
            </a:lvl1pPr>
          </a:lstStyle>
          <a:p>
            <a:pPr lvl="0"/>
            <a:r>
              <a:rPr lang="en-NL" dirty="0"/>
              <a:t>“Quote or introduction text”</a:t>
            </a:r>
            <a:endParaRPr lang="nl-NL" dirty="0"/>
          </a:p>
        </p:txBody>
      </p:sp>
    </p:spTree>
    <p:extLst>
      <p:ext uri="{BB962C8B-B14F-4D97-AF65-F5344CB8AC3E}">
        <p14:creationId xmlns:p14="http://schemas.microsoft.com/office/powerpoint/2010/main" val="35992311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ptions Layout">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20400" y="164638"/>
            <a:ext cx="9231984" cy="960107"/>
          </a:xfrm>
        </p:spPr>
        <p:txBody>
          <a:bodyPr/>
          <a:lstStyle>
            <a:lvl1pPr>
              <a:defRPr>
                <a:solidFill>
                  <a:srgbClr val="0066A1"/>
                </a:solidFill>
              </a:defRPr>
            </a:lvl1pPr>
          </a:lstStyle>
          <a:p>
            <a:r>
              <a:rPr lang="en-US" dirty="0"/>
              <a:t>Click to edit the header</a:t>
            </a:r>
          </a:p>
        </p:txBody>
      </p:sp>
      <p:pic>
        <p:nvPicPr>
          <p:cNvPr id="20" name="Graphic 19" hidden="1">
            <a:extLst>
              <a:ext uri="{FF2B5EF4-FFF2-40B4-BE49-F238E27FC236}">
                <a16:creationId xmlns:a16="http://schemas.microsoft.com/office/drawing/2014/main" id="{C59096D5-C337-4446-87A7-DC46BD19048C}"/>
              </a:ext>
            </a:extLst>
          </p:cNvPr>
          <p:cNvPicPr>
            <a:picLocks noChangeAspect="1"/>
          </p:cNvPicPr>
          <p:nvPr userDrawn="1"/>
        </p:nvPicPr>
        <p:blipFill>
          <a:blip r:embed="rId2">
            <a:extLst>
              <a:ext uri="{96DAC541-7B7A-43D3-8B79-37D633B846F1}">
                <asvg:svgBlip xmlns:asvg="http://schemas.microsoft.com/office/drawing/2016/SVG/main" r:embed="rId3"/>
              </a:ext>
            </a:extLst>
          </a:blip>
          <a:srcRect r="11248" b="27193"/>
          <a:stretch>
            <a:fillRect/>
          </a:stretch>
        </p:blipFill>
        <p:spPr>
          <a:xfrm rot="14400000" flipH="1">
            <a:off x="7396059" y="660064"/>
            <a:ext cx="6965320" cy="5869460"/>
          </a:xfrm>
          <a:custGeom>
            <a:avLst/>
            <a:gdLst>
              <a:gd name="connsiteX0" fmla="*/ 0 w 5223990"/>
              <a:gd name="connsiteY0" fmla="*/ 3069128 h 4402095"/>
              <a:gd name="connsiteX1" fmla="*/ 769589 w 5223990"/>
              <a:gd name="connsiteY1" fmla="*/ 4402095 h 4402095"/>
              <a:gd name="connsiteX2" fmla="*/ 5223990 w 5223990"/>
              <a:gd name="connsiteY2" fmla="*/ 1830346 h 4402095"/>
              <a:gd name="connsiteX3" fmla="*/ 4167239 w 5223990"/>
              <a:gd name="connsiteY3" fmla="*/ 0 h 4402095"/>
              <a:gd name="connsiteX4" fmla="*/ 0 w 5223990"/>
              <a:gd name="connsiteY4" fmla="*/ 0 h 4402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3990" h="4402095">
                <a:moveTo>
                  <a:pt x="0" y="3069128"/>
                </a:moveTo>
                <a:lnTo>
                  <a:pt x="769589" y="4402095"/>
                </a:lnTo>
                <a:lnTo>
                  <a:pt x="5223990" y="1830346"/>
                </a:lnTo>
                <a:lnTo>
                  <a:pt x="4167239" y="0"/>
                </a:lnTo>
                <a:lnTo>
                  <a:pt x="0" y="0"/>
                </a:lnTo>
                <a:close/>
              </a:path>
            </a:pathLst>
          </a:custGeom>
        </p:spPr>
      </p:pic>
      <p:sp>
        <p:nvSpPr>
          <p:cNvPr id="21" name="Text Placeholder 8">
            <a:extLst>
              <a:ext uri="{FF2B5EF4-FFF2-40B4-BE49-F238E27FC236}">
                <a16:creationId xmlns:a16="http://schemas.microsoft.com/office/drawing/2014/main" id="{C8EC1F9C-E758-413D-8FB0-843125B1E973}"/>
              </a:ext>
            </a:extLst>
          </p:cNvPr>
          <p:cNvSpPr>
            <a:spLocks noGrp="1"/>
          </p:cNvSpPr>
          <p:nvPr>
            <p:ph type="body" sz="quarter" idx="15" hasCustomPrompt="1"/>
          </p:nvPr>
        </p:nvSpPr>
        <p:spPr>
          <a:xfrm>
            <a:off x="320400" y="1697974"/>
            <a:ext cx="7407781" cy="960107"/>
          </a:xfrm>
          <a:noFill/>
        </p:spPr>
        <p:txBody>
          <a:bodyPr anchor="ctr"/>
          <a:lstStyle>
            <a:lvl1pPr marL="0" indent="0">
              <a:buNone/>
              <a:defRPr>
                <a:solidFill>
                  <a:schemeClr val="tx1"/>
                </a:solidFill>
              </a:defRPr>
            </a:lvl1pPr>
          </a:lstStyle>
          <a:p>
            <a:pPr lvl="0"/>
            <a:r>
              <a:rPr lang="en-NL" dirty="0"/>
              <a:t>Text</a:t>
            </a:r>
            <a:endParaRPr lang="nl-NL" dirty="0"/>
          </a:p>
        </p:txBody>
      </p:sp>
      <p:sp>
        <p:nvSpPr>
          <p:cNvPr id="22" name="Text Placeholder 8">
            <a:extLst>
              <a:ext uri="{FF2B5EF4-FFF2-40B4-BE49-F238E27FC236}">
                <a16:creationId xmlns:a16="http://schemas.microsoft.com/office/drawing/2014/main" id="{631E2BE4-720A-429F-A8AE-8612591DCC36}"/>
              </a:ext>
            </a:extLst>
          </p:cNvPr>
          <p:cNvSpPr>
            <a:spLocks noGrp="1"/>
          </p:cNvSpPr>
          <p:nvPr>
            <p:ph type="body" sz="quarter" idx="16" hasCustomPrompt="1"/>
          </p:nvPr>
        </p:nvSpPr>
        <p:spPr>
          <a:xfrm>
            <a:off x="320400" y="3116869"/>
            <a:ext cx="7119749" cy="960107"/>
          </a:xfrm>
          <a:noFill/>
        </p:spPr>
        <p:txBody>
          <a:bodyPr anchor="ctr"/>
          <a:lstStyle>
            <a:lvl1pPr marL="0" indent="0">
              <a:buNone/>
              <a:defRPr>
                <a:solidFill>
                  <a:schemeClr val="tx1"/>
                </a:solidFill>
              </a:defRPr>
            </a:lvl1pPr>
          </a:lstStyle>
          <a:p>
            <a:pPr lvl="0"/>
            <a:r>
              <a:rPr lang="en-NL" dirty="0"/>
              <a:t>Text</a:t>
            </a:r>
            <a:endParaRPr lang="nl-NL" dirty="0"/>
          </a:p>
        </p:txBody>
      </p:sp>
      <p:sp>
        <p:nvSpPr>
          <p:cNvPr id="23" name="Text Placeholder 8">
            <a:extLst>
              <a:ext uri="{FF2B5EF4-FFF2-40B4-BE49-F238E27FC236}">
                <a16:creationId xmlns:a16="http://schemas.microsoft.com/office/drawing/2014/main" id="{3062419C-5F18-437C-99D2-BFD174454D0D}"/>
              </a:ext>
            </a:extLst>
          </p:cNvPr>
          <p:cNvSpPr>
            <a:spLocks noGrp="1"/>
          </p:cNvSpPr>
          <p:nvPr>
            <p:ph type="body" sz="quarter" idx="17" hasCustomPrompt="1"/>
          </p:nvPr>
        </p:nvSpPr>
        <p:spPr>
          <a:xfrm>
            <a:off x="320400" y="4535766"/>
            <a:ext cx="7466976" cy="960107"/>
          </a:xfrm>
          <a:noFill/>
        </p:spPr>
        <p:txBody>
          <a:bodyPr anchor="ctr"/>
          <a:lstStyle>
            <a:lvl1pPr marL="0" indent="0">
              <a:buNone/>
              <a:defRPr>
                <a:solidFill>
                  <a:schemeClr val="tx1"/>
                </a:solidFill>
              </a:defRPr>
            </a:lvl1pPr>
          </a:lstStyle>
          <a:p>
            <a:pPr lvl="0"/>
            <a:r>
              <a:rPr lang="en-NL" dirty="0"/>
              <a:t>Text</a:t>
            </a:r>
            <a:endParaRPr lang="nl-NL" dirty="0"/>
          </a:p>
        </p:txBody>
      </p:sp>
      <p:pic>
        <p:nvPicPr>
          <p:cNvPr id="32" name="Graphic 31">
            <a:extLst>
              <a:ext uri="{FF2B5EF4-FFF2-40B4-BE49-F238E27FC236}">
                <a16:creationId xmlns:a16="http://schemas.microsoft.com/office/drawing/2014/main" id="{C7BAD1B0-AA50-492D-8E57-B754C31BFE4C}"/>
              </a:ext>
            </a:extLst>
          </p:cNvPr>
          <p:cNvPicPr>
            <a:picLocks noChangeAspect="1"/>
          </p:cNvPicPr>
          <p:nvPr userDrawn="1"/>
        </p:nvPicPr>
        <p:blipFill>
          <a:blip r:embed="rId4">
            <a:extLst>
              <a:ext uri="{96DAC541-7B7A-43D3-8B79-37D633B846F1}">
                <asvg:svgBlip xmlns:asvg="http://schemas.microsoft.com/office/drawing/2016/SVG/main" r:embed="rId5"/>
              </a:ext>
            </a:extLst>
          </a:blip>
          <a:srcRect l="2212"/>
          <a:stretch>
            <a:fillRect/>
          </a:stretch>
        </p:blipFill>
        <p:spPr>
          <a:xfrm rot="11851314">
            <a:off x="8091641" y="1022543"/>
            <a:ext cx="4983055" cy="5095759"/>
          </a:xfrm>
          <a:custGeom>
            <a:avLst/>
            <a:gdLst>
              <a:gd name="connsiteX0" fmla="*/ 3737291 w 3737291"/>
              <a:gd name="connsiteY0" fmla="*/ 3821819 h 3821819"/>
              <a:gd name="connsiteX1" fmla="*/ 1206621 w 3737291"/>
              <a:gd name="connsiteY1" fmla="*/ 3821819 h 3821819"/>
              <a:gd name="connsiteX2" fmla="*/ 0 w 3737291"/>
              <a:gd name="connsiteY2" fmla="*/ 0 h 3821819"/>
              <a:gd name="connsiteX3" fmla="*/ 3737291 w 3737291"/>
              <a:gd name="connsiteY3" fmla="*/ 0 h 3821819"/>
            </a:gdLst>
            <a:ahLst/>
            <a:cxnLst>
              <a:cxn ang="0">
                <a:pos x="connsiteX0" y="connsiteY0"/>
              </a:cxn>
              <a:cxn ang="0">
                <a:pos x="connsiteX1" y="connsiteY1"/>
              </a:cxn>
              <a:cxn ang="0">
                <a:pos x="connsiteX2" y="connsiteY2"/>
              </a:cxn>
              <a:cxn ang="0">
                <a:pos x="connsiteX3" y="connsiteY3"/>
              </a:cxn>
            </a:cxnLst>
            <a:rect l="l" t="t" r="r" b="b"/>
            <a:pathLst>
              <a:path w="3737291" h="3821819">
                <a:moveTo>
                  <a:pt x="3737291" y="3821819"/>
                </a:moveTo>
                <a:lnTo>
                  <a:pt x="1206621" y="3821819"/>
                </a:lnTo>
                <a:lnTo>
                  <a:pt x="0" y="0"/>
                </a:lnTo>
                <a:lnTo>
                  <a:pt x="3737291" y="0"/>
                </a:lnTo>
                <a:close/>
              </a:path>
            </a:pathLst>
          </a:custGeom>
        </p:spPr>
      </p:pic>
      <p:sp>
        <p:nvSpPr>
          <p:cNvPr id="17" name="Oval 16">
            <a:extLst>
              <a:ext uri="{FF2B5EF4-FFF2-40B4-BE49-F238E27FC236}">
                <a16:creationId xmlns:a16="http://schemas.microsoft.com/office/drawing/2014/main" id="{2CAC2347-445A-400B-892A-A1196D6315F9}"/>
              </a:ext>
            </a:extLst>
          </p:cNvPr>
          <p:cNvSpPr/>
          <p:nvPr userDrawn="1"/>
        </p:nvSpPr>
        <p:spPr>
          <a:xfrm>
            <a:off x="8304245" y="1824526"/>
            <a:ext cx="707003" cy="707003"/>
          </a:xfrm>
          <a:prstGeom prst="ellipse">
            <a:avLst/>
          </a:prstGeom>
          <a:gradFill>
            <a:gsLst>
              <a:gs pos="0">
                <a:schemeClr val="accent3"/>
              </a:gs>
              <a:gs pos="100000">
                <a:schemeClr val="accent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5" name="Oval 24">
            <a:extLst>
              <a:ext uri="{FF2B5EF4-FFF2-40B4-BE49-F238E27FC236}">
                <a16:creationId xmlns:a16="http://schemas.microsoft.com/office/drawing/2014/main" id="{CF9BA74C-8954-42BE-93D8-988D060348DF}"/>
              </a:ext>
            </a:extLst>
          </p:cNvPr>
          <p:cNvSpPr/>
          <p:nvPr userDrawn="1"/>
        </p:nvSpPr>
        <p:spPr>
          <a:xfrm>
            <a:off x="7950744" y="3226652"/>
            <a:ext cx="707003" cy="707003"/>
          </a:xfrm>
          <a:prstGeom prst="ellipse">
            <a:avLst/>
          </a:prstGeom>
          <a:gradFill>
            <a:gsLst>
              <a:gs pos="0">
                <a:schemeClr val="accent3"/>
              </a:gs>
              <a:gs pos="100000">
                <a:schemeClr val="accent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6" name="Oval 25">
            <a:extLst>
              <a:ext uri="{FF2B5EF4-FFF2-40B4-BE49-F238E27FC236}">
                <a16:creationId xmlns:a16="http://schemas.microsoft.com/office/drawing/2014/main" id="{DC244F36-13CF-4258-B766-CE5A80DBC35E}"/>
              </a:ext>
            </a:extLst>
          </p:cNvPr>
          <p:cNvSpPr/>
          <p:nvPr userDrawn="1"/>
        </p:nvSpPr>
        <p:spPr>
          <a:xfrm>
            <a:off x="8358421" y="4628777"/>
            <a:ext cx="707003" cy="707003"/>
          </a:xfrm>
          <a:prstGeom prst="ellipse">
            <a:avLst/>
          </a:prstGeom>
          <a:gradFill>
            <a:gsLst>
              <a:gs pos="0">
                <a:schemeClr val="accent3"/>
              </a:gs>
              <a:gs pos="100000">
                <a:schemeClr val="accent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Tree>
    <p:extLst>
      <p:ext uri="{BB962C8B-B14F-4D97-AF65-F5344CB8AC3E}">
        <p14:creationId xmlns:p14="http://schemas.microsoft.com/office/powerpoint/2010/main" val="265696364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ighlights with image placeholders">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20400" y="164638"/>
            <a:ext cx="11632251" cy="960107"/>
          </a:xfrm>
        </p:spPr>
        <p:txBody>
          <a:bodyPr/>
          <a:lstStyle>
            <a:lvl1pPr>
              <a:defRPr>
                <a:solidFill>
                  <a:srgbClr val="0066A1"/>
                </a:solidFill>
              </a:defRPr>
            </a:lvl1pPr>
          </a:lstStyle>
          <a:p>
            <a:r>
              <a:rPr lang="en-US" dirty="0"/>
              <a:t>Click to edit the header</a:t>
            </a:r>
          </a:p>
        </p:txBody>
      </p:sp>
      <p:pic>
        <p:nvPicPr>
          <p:cNvPr id="12" name="Graphic 11">
            <a:extLst>
              <a:ext uri="{FF2B5EF4-FFF2-40B4-BE49-F238E27FC236}">
                <a16:creationId xmlns:a16="http://schemas.microsoft.com/office/drawing/2014/main" id="{2FFB3B51-127F-4FA8-AC33-AED534FA0A7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97802" y="1896101"/>
            <a:ext cx="1761892" cy="1761892"/>
          </a:xfrm>
          <a:prstGeom prst="rect">
            <a:avLst/>
          </a:prstGeom>
        </p:spPr>
      </p:pic>
      <p:sp>
        <p:nvSpPr>
          <p:cNvPr id="13" name="Picture Placeholder 27">
            <a:extLst>
              <a:ext uri="{FF2B5EF4-FFF2-40B4-BE49-F238E27FC236}">
                <a16:creationId xmlns:a16="http://schemas.microsoft.com/office/drawing/2014/main" id="{800CAE10-8230-45EB-B78E-22EC7BAD5A93}"/>
              </a:ext>
            </a:extLst>
          </p:cNvPr>
          <p:cNvSpPr>
            <a:spLocks noGrp="1"/>
          </p:cNvSpPr>
          <p:nvPr>
            <p:ph type="pic" sz="quarter" idx="11" hasCustomPrompt="1"/>
          </p:nvPr>
        </p:nvSpPr>
        <p:spPr>
          <a:xfrm>
            <a:off x="462448" y="1919279"/>
            <a:ext cx="1680000" cy="1680000"/>
          </a:xfrm>
          <a:prstGeom prst="ellipse">
            <a:avLst/>
          </a:prstGeom>
        </p:spPr>
        <p:txBody>
          <a:bodyPr anchor="ctr"/>
          <a:lstStyle>
            <a:lvl1pPr marL="0" indent="0" algn="ctr">
              <a:buNone/>
              <a:defRPr sz="1200"/>
            </a:lvl1pPr>
          </a:lstStyle>
          <a:p>
            <a:r>
              <a:rPr lang="en-NL" dirty="0"/>
              <a:t>(Profile) picture</a:t>
            </a:r>
            <a:endParaRPr lang="nl-NL" dirty="0"/>
          </a:p>
        </p:txBody>
      </p:sp>
      <p:pic>
        <p:nvPicPr>
          <p:cNvPr id="16" name="Graphic 15">
            <a:extLst>
              <a:ext uri="{FF2B5EF4-FFF2-40B4-BE49-F238E27FC236}">
                <a16:creationId xmlns:a16="http://schemas.microsoft.com/office/drawing/2014/main" id="{8FDDF4BE-1C87-4636-93B4-ED8B1EFFDA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91770" y="4069009"/>
            <a:ext cx="1761892" cy="1761892"/>
          </a:xfrm>
          <a:prstGeom prst="rect">
            <a:avLst/>
          </a:prstGeom>
        </p:spPr>
      </p:pic>
      <p:sp>
        <p:nvSpPr>
          <p:cNvPr id="17" name="Picture Placeholder 27">
            <a:extLst>
              <a:ext uri="{FF2B5EF4-FFF2-40B4-BE49-F238E27FC236}">
                <a16:creationId xmlns:a16="http://schemas.microsoft.com/office/drawing/2014/main" id="{FEC3C9EC-FEA2-44AE-9011-8B8C8F79AC82}"/>
              </a:ext>
            </a:extLst>
          </p:cNvPr>
          <p:cNvSpPr>
            <a:spLocks noGrp="1"/>
          </p:cNvSpPr>
          <p:nvPr>
            <p:ph type="pic" sz="quarter" idx="12" hasCustomPrompt="1"/>
          </p:nvPr>
        </p:nvSpPr>
        <p:spPr>
          <a:xfrm>
            <a:off x="456416" y="4092187"/>
            <a:ext cx="1680000" cy="1680000"/>
          </a:xfrm>
          <a:prstGeom prst="ellipse">
            <a:avLst/>
          </a:prstGeom>
        </p:spPr>
        <p:txBody>
          <a:bodyPr anchor="ctr"/>
          <a:lstStyle>
            <a:lvl1pPr marL="0" indent="0" algn="ctr">
              <a:buNone/>
              <a:defRPr sz="1200"/>
            </a:lvl1pPr>
          </a:lstStyle>
          <a:p>
            <a:r>
              <a:rPr lang="en-NL" dirty="0"/>
              <a:t>(Profile) picture</a:t>
            </a:r>
            <a:endParaRPr lang="nl-NL" dirty="0"/>
          </a:p>
        </p:txBody>
      </p:sp>
      <p:pic>
        <p:nvPicPr>
          <p:cNvPr id="18" name="Graphic 17">
            <a:extLst>
              <a:ext uri="{FF2B5EF4-FFF2-40B4-BE49-F238E27FC236}">
                <a16:creationId xmlns:a16="http://schemas.microsoft.com/office/drawing/2014/main" id="{7D17A4F6-F6D5-451E-965E-50E54FF5D56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1781" y="1896101"/>
            <a:ext cx="1761892" cy="1761892"/>
          </a:xfrm>
          <a:prstGeom prst="rect">
            <a:avLst/>
          </a:prstGeom>
        </p:spPr>
      </p:pic>
      <p:sp>
        <p:nvSpPr>
          <p:cNvPr id="19" name="Picture Placeholder 27">
            <a:extLst>
              <a:ext uri="{FF2B5EF4-FFF2-40B4-BE49-F238E27FC236}">
                <a16:creationId xmlns:a16="http://schemas.microsoft.com/office/drawing/2014/main" id="{30C16A5B-6166-4596-8F85-752DB8C3FDB1}"/>
              </a:ext>
            </a:extLst>
          </p:cNvPr>
          <p:cNvSpPr>
            <a:spLocks noGrp="1"/>
          </p:cNvSpPr>
          <p:nvPr>
            <p:ph type="pic" sz="quarter" idx="13" hasCustomPrompt="1"/>
          </p:nvPr>
        </p:nvSpPr>
        <p:spPr>
          <a:xfrm>
            <a:off x="9894800" y="1960905"/>
            <a:ext cx="1680000" cy="1680000"/>
          </a:xfrm>
          <a:prstGeom prst="ellipse">
            <a:avLst/>
          </a:prstGeom>
        </p:spPr>
        <p:txBody>
          <a:bodyPr anchor="ctr"/>
          <a:lstStyle>
            <a:lvl1pPr marL="0" indent="0" algn="ctr">
              <a:buNone/>
              <a:defRPr sz="1200"/>
            </a:lvl1pPr>
          </a:lstStyle>
          <a:p>
            <a:r>
              <a:rPr lang="en-NL" dirty="0"/>
              <a:t>(Profile) picture</a:t>
            </a:r>
            <a:endParaRPr lang="nl-NL" dirty="0"/>
          </a:p>
        </p:txBody>
      </p:sp>
      <p:pic>
        <p:nvPicPr>
          <p:cNvPr id="20" name="Graphic 19">
            <a:extLst>
              <a:ext uri="{FF2B5EF4-FFF2-40B4-BE49-F238E27FC236}">
                <a16:creationId xmlns:a16="http://schemas.microsoft.com/office/drawing/2014/main" id="{997418CF-1C11-4123-B554-CBFAC99BDF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1781" y="4144834"/>
            <a:ext cx="1761892" cy="1761892"/>
          </a:xfrm>
          <a:prstGeom prst="rect">
            <a:avLst/>
          </a:prstGeom>
        </p:spPr>
      </p:pic>
      <p:sp>
        <p:nvSpPr>
          <p:cNvPr id="21" name="Picture Placeholder 27">
            <a:extLst>
              <a:ext uri="{FF2B5EF4-FFF2-40B4-BE49-F238E27FC236}">
                <a16:creationId xmlns:a16="http://schemas.microsoft.com/office/drawing/2014/main" id="{86245CFD-5F89-4DA0-B22C-70B99D181DFE}"/>
              </a:ext>
            </a:extLst>
          </p:cNvPr>
          <p:cNvSpPr>
            <a:spLocks noGrp="1"/>
          </p:cNvSpPr>
          <p:nvPr>
            <p:ph type="pic" sz="quarter" idx="14" hasCustomPrompt="1"/>
          </p:nvPr>
        </p:nvSpPr>
        <p:spPr>
          <a:xfrm>
            <a:off x="9894800" y="4203692"/>
            <a:ext cx="1680000" cy="1680000"/>
          </a:xfrm>
          <a:prstGeom prst="ellipse">
            <a:avLst/>
          </a:prstGeom>
        </p:spPr>
        <p:txBody>
          <a:bodyPr anchor="ctr"/>
          <a:lstStyle>
            <a:lvl1pPr marL="0" indent="0" algn="ctr">
              <a:buNone/>
              <a:defRPr sz="1200"/>
            </a:lvl1pPr>
          </a:lstStyle>
          <a:p>
            <a:r>
              <a:rPr lang="en-NL" dirty="0"/>
              <a:t>(Profile) picture</a:t>
            </a:r>
            <a:endParaRPr lang="nl-NL" dirty="0"/>
          </a:p>
        </p:txBody>
      </p:sp>
      <p:sp>
        <p:nvSpPr>
          <p:cNvPr id="22" name="Text Placeholder 8">
            <a:extLst>
              <a:ext uri="{FF2B5EF4-FFF2-40B4-BE49-F238E27FC236}">
                <a16:creationId xmlns:a16="http://schemas.microsoft.com/office/drawing/2014/main" id="{8CDAC0BB-0631-45A0-8618-2E7D8F5CC305}"/>
              </a:ext>
            </a:extLst>
          </p:cNvPr>
          <p:cNvSpPr>
            <a:spLocks noGrp="1"/>
          </p:cNvSpPr>
          <p:nvPr>
            <p:ph type="body" sz="quarter" idx="15" hasCustomPrompt="1"/>
          </p:nvPr>
        </p:nvSpPr>
        <p:spPr>
          <a:xfrm>
            <a:off x="2428627" y="1896101"/>
            <a:ext cx="3379341" cy="1761891"/>
          </a:xfrm>
          <a:noFill/>
        </p:spPr>
        <p:txBody>
          <a:bodyPr anchor="ctr"/>
          <a:lstStyle>
            <a:lvl1pPr marL="0" indent="0">
              <a:buNone/>
              <a:defRPr>
                <a:solidFill>
                  <a:schemeClr val="tx1"/>
                </a:solidFill>
              </a:defRPr>
            </a:lvl1pPr>
          </a:lstStyle>
          <a:p>
            <a:pPr lvl="0"/>
            <a:r>
              <a:rPr lang="en-NL" dirty="0"/>
              <a:t>Text</a:t>
            </a:r>
            <a:endParaRPr lang="nl-NL" dirty="0"/>
          </a:p>
        </p:txBody>
      </p:sp>
      <p:sp>
        <p:nvSpPr>
          <p:cNvPr id="23" name="Text Placeholder 8">
            <a:extLst>
              <a:ext uri="{FF2B5EF4-FFF2-40B4-BE49-F238E27FC236}">
                <a16:creationId xmlns:a16="http://schemas.microsoft.com/office/drawing/2014/main" id="{2D73EE44-94C4-48E1-A529-1D7C2EBBAC34}"/>
              </a:ext>
            </a:extLst>
          </p:cNvPr>
          <p:cNvSpPr>
            <a:spLocks noGrp="1"/>
          </p:cNvSpPr>
          <p:nvPr>
            <p:ph type="body" sz="quarter" idx="16" hasCustomPrompt="1"/>
          </p:nvPr>
        </p:nvSpPr>
        <p:spPr>
          <a:xfrm>
            <a:off x="6227880" y="1900176"/>
            <a:ext cx="3379341" cy="1761891"/>
          </a:xfrm>
          <a:noFill/>
        </p:spPr>
        <p:txBody>
          <a:bodyPr anchor="ctr"/>
          <a:lstStyle>
            <a:lvl1pPr marL="0" indent="0">
              <a:buNone/>
              <a:defRPr>
                <a:solidFill>
                  <a:schemeClr val="tx1"/>
                </a:solidFill>
              </a:defRPr>
            </a:lvl1pPr>
          </a:lstStyle>
          <a:p>
            <a:pPr lvl="0"/>
            <a:r>
              <a:rPr lang="en-NL" dirty="0"/>
              <a:t>Text</a:t>
            </a:r>
            <a:endParaRPr lang="nl-NL" dirty="0"/>
          </a:p>
        </p:txBody>
      </p:sp>
      <p:sp>
        <p:nvSpPr>
          <p:cNvPr id="24" name="Text Placeholder 8">
            <a:extLst>
              <a:ext uri="{FF2B5EF4-FFF2-40B4-BE49-F238E27FC236}">
                <a16:creationId xmlns:a16="http://schemas.microsoft.com/office/drawing/2014/main" id="{05318E5A-EED2-4376-A158-60FB42D6976B}"/>
              </a:ext>
            </a:extLst>
          </p:cNvPr>
          <p:cNvSpPr>
            <a:spLocks noGrp="1"/>
          </p:cNvSpPr>
          <p:nvPr>
            <p:ph type="body" sz="quarter" idx="17" hasCustomPrompt="1"/>
          </p:nvPr>
        </p:nvSpPr>
        <p:spPr>
          <a:xfrm>
            <a:off x="2440494" y="4069009"/>
            <a:ext cx="3379341" cy="1761891"/>
          </a:xfrm>
          <a:noFill/>
        </p:spPr>
        <p:txBody>
          <a:bodyPr anchor="ctr"/>
          <a:lstStyle>
            <a:lvl1pPr marL="0" indent="0">
              <a:buNone/>
              <a:defRPr>
                <a:solidFill>
                  <a:schemeClr val="tx1"/>
                </a:solidFill>
              </a:defRPr>
            </a:lvl1pPr>
          </a:lstStyle>
          <a:p>
            <a:pPr lvl="0"/>
            <a:r>
              <a:rPr lang="en-NL" dirty="0"/>
              <a:t>Text</a:t>
            </a:r>
            <a:endParaRPr lang="nl-NL" dirty="0"/>
          </a:p>
        </p:txBody>
      </p:sp>
      <p:sp>
        <p:nvSpPr>
          <p:cNvPr id="25" name="Text Placeholder 8">
            <a:extLst>
              <a:ext uri="{FF2B5EF4-FFF2-40B4-BE49-F238E27FC236}">
                <a16:creationId xmlns:a16="http://schemas.microsoft.com/office/drawing/2014/main" id="{9E1D310E-B14E-4A84-BA3E-0A97FFE3C3BA}"/>
              </a:ext>
            </a:extLst>
          </p:cNvPr>
          <p:cNvSpPr>
            <a:spLocks noGrp="1"/>
          </p:cNvSpPr>
          <p:nvPr>
            <p:ph type="body" sz="quarter" idx="18" hasCustomPrompt="1"/>
          </p:nvPr>
        </p:nvSpPr>
        <p:spPr>
          <a:xfrm>
            <a:off x="6229807" y="4069009"/>
            <a:ext cx="3379341" cy="1761891"/>
          </a:xfrm>
          <a:noFill/>
        </p:spPr>
        <p:txBody>
          <a:bodyPr anchor="ctr"/>
          <a:lstStyle>
            <a:lvl1pPr marL="0" indent="0">
              <a:buNone/>
              <a:defRPr>
                <a:solidFill>
                  <a:schemeClr val="tx1"/>
                </a:solidFill>
              </a:defRPr>
            </a:lvl1pPr>
          </a:lstStyle>
          <a:p>
            <a:pPr lvl="0"/>
            <a:r>
              <a:rPr lang="en-NL" dirty="0"/>
              <a:t>Text</a:t>
            </a:r>
            <a:endParaRPr lang="nl-NL" dirty="0"/>
          </a:p>
        </p:txBody>
      </p:sp>
    </p:spTree>
    <p:extLst>
      <p:ext uri="{BB962C8B-B14F-4D97-AF65-F5344CB8AC3E}">
        <p14:creationId xmlns:p14="http://schemas.microsoft.com/office/powerpoint/2010/main" val="253968831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ighlights with image placeholders (extended)">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20400" y="164638"/>
            <a:ext cx="11632251" cy="960107"/>
          </a:xfrm>
        </p:spPr>
        <p:txBody>
          <a:bodyPr/>
          <a:lstStyle>
            <a:lvl1pPr>
              <a:defRPr>
                <a:solidFill>
                  <a:srgbClr val="0066A1"/>
                </a:solidFill>
              </a:defRPr>
            </a:lvl1pPr>
          </a:lstStyle>
          <a:p>
            <a:r>
              <a:rPr lang="en-US" dirty="0"/>
              <a:t>Click to edit the header</a:t>
            </a:r>
          </a:p>
        </p:txBody>
      </p:sp>
      <p:pic>
        <p:nvPicPr>
          <p:cNvPr id="12" name="Graphic 11">
            <a:extLst>
              <a:ext uri="{FF2B5EF4-FFF2-40B4-BE49-F238E27FC236}">
                <a16:creationId xmlns:a16="http://schemas.microsoft.com/office/drawing/2014/main" id="{2FFB3B51-127F-4FA8-AC33-AED534FA0A7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97802" y="1421509"/>
            <a:ext cx="1761892" cy="1761892"/>
          </a:xfrm>
          <a:prstGeom prst="rect">
            <a:avLst/>
          </a:prstGeom>
        </p:spPr>
      </p:pic>
      <p:sp>
        <p:nvSpPr>
          <p:cNvPr id="13" name="Picture Placeholder 27">
            <a:extLst>
              <a:ext uri="{FF2B5EF4-FFF2-40B4-BE49-F238E27FC236}">
                <a16:creationId xmlns:a16="http://schemas.microsoft.com/office/drawing/2014/main" id="{800CAE10-8230-45EB-B78E-22EC7BAD5A93}"/>
              </a:ext>
            </a:extLst>
          </p:cNvPr>
          <p:cNvSpPr>
            <a:spLocks noGrp="1"/>
          </p:cNvSpPr>
          <p:nvPr>
            <p:ph type="pic" sz="quarter" idx="11" hasCustomPrompt="1"/>
          </p:nvPr>
        </p:nvSpPr>
        <p:spPr>
          <a:xfrm>
            <a:off x="462448" y="1444687"/>
            <a:ext cx="1680000" cy="1680000"/>
          </a:xfrm>
          <a:prstGeom prst="ellipse">
            <a:avLst/>
          </a:prstGeom>
        </p:spPr>
        <p:txBody>
          <a:bodyPr anchor="ctr"/>
          <a:lstStyle>
            <a:lvl1pPr marL="0" indent="0" algn="ctr">
              <a:buNone/>
              <a:defRPr sz="1200"/>
            </a:lvl1pPr>
          </a:lstStyle>
          <a:p>
            <a:r>
              <a:rPr lang="en-NL" dirty="0"/>
              <a:t>(Profile) picture</a:t>
            </a:r>
            <a:endParaRPr lang="nl-NL" dirty="0"/>
          </a:p>
        </p:txBody>
      </p:sp>
      <p:pic>
        <p:nvPicPr>
          <p:cNvPr id="16" name="Graphic 15">
            <a:extLst>
              <a:ext uri="{FF2B5EF4-FFF2-40B4-BE49-F238E27FC236}">
                <a16:creationId xmlns:a16="http://schemas.microsoft.com/office/drawing/2014/main" id="{8FDDF4BE-1C87-4636-93B4-ED8B1EFFDA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6799439" y="1443586"/>
            <a:ext cx="1761892" cy="1761892"/>
          </a:xfrm>
          <a:prstGeom prst="rect">
            <a:avLst/>
          </a:prstGeom>
        </p:spPr>
      </p:pic>
      <p:sp>
        <p:nvSpPr>
          <p:cNvPr id="17" name="Picture Placeholder 27">
            <a:extLst>
              <a:ext uri="{FF2B5EF4-FFF2-40B4-BE49-F238E27FC236}">
                <a16:creationId xmlns:a16="http://schemas.microsoft.com/office/drawing/2014/main" id="{FEC3C9EC-FEA2-44AE-9011-8B8C8F79AC82}"/>
              </a:ext>
            </a:extLst>
          </p:cNvPr>
          <p:cNvSpPr>
            <a:spLocks noGrp="1"/>
          </p:cNvSpPr>
          <p:nvPr>
            <p:ph type="pic" sz="quarter" idx="12" hasCustomPrompt="1"/>
          </p:nvPr>
        </p:nvSpPr>
        <p:spPr>
          <a:xfrm>
            <a:off x="6864085" y="1466764"/>
            <a:ext cx="1680000" cy="1680000"/>
          </a:xfrm>
          <a:prstGeom prst="ellipse">
            <a:avLst/>
          </a:prstGeom>
        </p:spPr>
        <p:txBody>
          <a:bodyPr anchor="ctr"/>
          <a:lstStyle>
            <a:lvl1pPr marL="0" indent="0" algn="ctr">
              <a:buNone/>
              <a:defRPr sz="1200"/>
            </a:lvl1pPr>
          </a:lstStyle>
          <a:p>
            <a:r>
              <a:rPr lang="en-NL" dirty="0"/>
              <a:t>(Profile) picture</a:t>
            </a:r>
            <a:endParaRPr lang="nl-NL" dirty="0"/>
          </a:p>
        </p:txBody>
      </p:sp>
      <p:pic>
        <p:nvPicPr>
          <p:cNvPr id="18" name="Graphic 17">
            <a:extLst>
              <a:ext uri="{FF2B5EF4-FFF2-40B4-BE49-F238E27FC236}">
                <a16:creationId xmlns:a16="http://schemas.microsoft.com/office/drawing/2014/main" id="{7D17A4F6-F6D5-451E-965E-50E54FF5D56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75599" y="1405655"/>
            <a:ext cx="1761892" cy="1761892"/>
          </a:xfrm>
          <a:prstGeom prst="rect">
            <a:avLst/>
          </a:prstGeom>
        </p:spPr>
      </p:pic>
      <p:sp>
        <p:nvSpPr>
          <p:cNvPr id="19" name="Picture Placeholder 27">
            <a:extLst>
              <a:ext uri="{FF2B5EF4-FFF2-40B4-BE49-F238E27FC236}">
                <a16:creationId xmlns:a16="http://schemas.microsoft.com/office/drawing/2014/main" id="{30C16A5B-6166-4596-8F85-752DB8C3FDB1}"/>
              </a:ext>
            </a:extLst>
          </p:cNvPr>
          <p:cNvSpPr>
            <a:spLocks noGrp="1"/>
          </p:cNvSpPr>
          <p:nvPr>
            <p:ph type="pic" sz="quarter" idx="13" hasCustomPrompt="1"/>
          </p:nvPr>
        </p:nvSpPr>
        <p:spPr>
          <a:xfrm>
            <a:off x="3598619" y="1470460"/>
            <a:ext cx="1680000" cy="1680000"/>
          </a:xfrm>
          <a:prstGeom prst="ellipse">
            <a:avLst/>
          </a:prstGeom>
        </p:spPr>
        <p:txBody>
          <a:bodyPr anchor="ctr"/>
          <a:lstStyle>
            <a:lvl1pPr marL="0" indent="0" algn="ctr">
              <a:buNone/>
              <a:defRPr sz="1200"/>
            </a:lvl1pPr>
          </a:lstStyle>
          <a:p>
            <a:r>
              <a:rPr lang="en-NL" dirty="0"/>
              <a:t>(Profile) picture</a:t>
            </a:r>
            <a:endParaRPr lang="nl-NL" dirty="0"/>
          </a:p>
        </p:txBody>
      </p:sp>
      <p:pic>
        <p:nvPicPr>
          <p:cNvPr id="20" name="Graphic 19">
            <a:extLst>
              <a:ext uri="{FF2B5EF4-FFF2-40B4-BE49-F238E27FC236}">
                <a16:creationId xmlns:a16="http://schemas.microsoft.com/office/drawing/2014/main" id="{997418CF-1C11-4123-B554-CBFAC99BDF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001426" y="1408955"/>
            <a:ext cx="1761892" cy="1761892"/>
          </a:xfrm>
          <a:prstGeom prst="rect">
            <a:avLst/>
          </a:prstGeom>
        </p:spPr>
      </p:pic>
      <p:sp>
        <p:nvSpPr>
          <p:cNvPr id="21" name="Picture Placeholder 27">
            <a:extLst>
              <a:ext uri="{FF2B5EF4-FFF2-40B4-BE49-F238E27FC236}">
                <a16:creationId xmlns:a16="http://schemas.microsoft.com/office/drawing/2014/main" id="{86245CFD-5F89-4DA0-B22C-70B99D181DFE}"/>
              </a:ext>
            </a:extLst>
          </p:cNvPr>
          <p:cNvSpPr>
            <a:spLocks noGrp="1"/>
          </p:cNvSpPr>
          <p:nvPr>
            <p:ph type="pic" sz="quarter" idx="14" hasCustomPrompt="1"/>
          </p:nvPr>
        </p:nvSpPr>
        <p:spPr>
          <a:xfrm>
            <a:off x="10024445" y="1467813"/>
            <a:ext cx="1680000" cy="1680000"/>
          </a:xfrm>
          <a:prstGeom prst="ellipse">
            <a:avLst/>
          </a:prstGeom>
        </p:spPr>
        <p:txBody>
          <a:bodyPr anchor="ctr"/>
          <a:lstStyle>
            <a:lvl1pPr marL="0" indent="0" algn="ctr">
              <a:buNone/>
              <a:defRPr sz="1200"/>
            </a:lvl1pPr>
          </a:lstStyle>
          <a:p>
            <a:r>
              <a:rPr lang="en-NL" dirty="0"/>
              <a:t>(Profile) picture</a:t>
            </a:r>
            <a:endParaRPr lang="nl-NL" dirty="0"/>
          </a:p>
        </p:txBody>
      </p:sp>
      <p:sp>
        <p:nvSpPr>
          <p:cNvPr id="24" name="Text Placeholder 8">
            <a:extLst>
              <a:ext uri="{FF2B5EF4-FFF2-40B4-BE49-F238E27FC236}">
                <a16:creationId xmlns:a16="http://schemas.microsoft.com/office/drawing/2014/main" id="{05318E5A-EED2-4376-A158-60FB42D6976B}"/>
              </a:ext>
            </a:extLst>
          </p:cNvPr>
          <p:cNvSpPr>
            <a:spLocks noGrp="1"/>
          </p:cNvSpPr>
          <p:nvPr>
            <p:ph type="body" sz="quarter" idx="17" hasCustomPrompt="1"/>
          </p:nvPr>
        </p:nvSpPr>
        <p:spPr>
          <a:xfrm>
            <a:off x="186492" y="4018130"/>
            <a:ext cx="2184507" cy="2182793"/>
          </a:xfrm>
          <a:noFill/>
        </p:spPr>
        <p:txBody>
          <a:bodyPr anchor="t"/>
          <a:lstStyle>
            <a:lvl1pPr marL="0" indent="0">
              <a:buNone/>
              <a:defRPr sz="1200">
                <a:solidFill>
                  <a:schemeClr val="tx1"/>
                </a:solidFill>
              </a:defRPr>
            </a:lvl1pPr>
          </a:lstStyle>
          <a:p>
            <a:pPr lvl="0"/>
            <a:r>
              <a:rPr lang="en-NL" dirty="0"/>
              <a:t>Text</a:t>
            </a:r>
            <a:endParaRPr lang="nl-NL" dirty="0"/>
          </a:p>
        </p:txBody>
      </p:sp>
      <p:sp>
        <p:nvSpPr>
          <p:cNvPr id="28" name="Text Placeholder 8">
            <a:extLst>
              <a:ext uri="{FF2B5EF4-FFF2-40B4-BE49-F238E27FC236}">
                <a16:creationId xmlns:a16="http://schemas.microsoft.com/office/drawing/2014/main" id="{4AC6E8B1-9E19-437D-90E1-210E6D44A32D}"/>
              </a:ext>
            </a:extLst>
          </p:cNvPr>
          <p:cNvSpPr>
            <a:spLocks noGrp="1"/>
          </p:cNvSpPr>
          <p:nvPr>
            <p:ph type="body" sz="quarter" idx="18" hasCustomPrompt="1"/>
          </p:nvPr>
        </p:nvSpPr>
        <p:spPr>
          <a:xfrm>
            <a:off x="3346365" y="4018129"/>
            <a:ext cx="2184507" cy="2188060"/>
          </a:xfrm>
          <a:noFill/>
        </p:spPr>
        <p:txBody>
          <a:bodyPr anchor="t"/>
          <a:lstStyle>
            <a:lvl1pPr marL="0" indent="0">
              <a:buNone/>
              <a:defRPr sz="1200">
                <a:solidFill>
                  <a:schemeClr val="tx1"/>
                </a:solidFill>
              </a:defRPr>
            </a:lvl1pPr>
          </a:lstStyle>
          <a:p>
            <a:pPr lvl="0"/>
            <a:r>
              <a:rPr lang="en-NL" dirty="0"/>
              <a:t>Text</a:t>
            </a:r>
            <a:endParaRPr lang="nl-NL" dirty="0"/>
          </a:p>
        </p:txBody>
      </p:sp>
      <p:sp>
        <p:nvSpPr>
          <p:cNvPr id="29" name="Text Placeholder 8">
            <a:extLst>
              <a:ext uri="{FF2B5EF4-FFF2-40B4-BE49-F238E27FC236}">
                <a16:creationId xmlns:a16="http://schemas.microsoft.com/office/drawing/2014/main" id="{10863563-6020-40E5-9C90-82D2F6850C26}"/>
              </a:ext>
            </a:extLst>
          </p:cNvPr>
          <p:cNvSpPr>
            <a:spLocks noGrp="1"/>
          </p:cNvSpPr>
          <p:nvPr>
            <p:ph type="body" sz="quarter" idx="19" hasCustomPrompt="1"/>
          </p:nvPr>
        </p:nvSpPr>
        <p:spPr>
          <a:xfrm>
            <a:off x="6588129" y="4025250"/>
            <a:ext cx="2184507" cy="2188060"/>
          </a:xfrm>
          <a:noFill/>
        </p:spPr>
        <p:txBody>
          <a:bodyPr anchor="t"/>
          <a:lstStyle>
            <a:lvl1pPr marL="0" indent="0">
              <a:buNone/>
              <a:defRPr sz="1200">
                <a:solidFill>
                  <a:schemeClr val="tx1"/>
                </a:solidFill>
              </a:defRPr>
            </a:lvl1pPr>
          </a:lstStyle>
          <a:p>
            <a:pPr lvl="0"/>
            <a:r>
              <a:rPr lang="en-NL" dirty="0"/>
              <a:t>Text</a:t>
            </a:r>
            <a:endParaRPr lang="nl-NL" dirty="0"/>
          </a:p>
        </p:txBody>
      </p:sp>
      <p:sp>
        <p:nvSpPr>
          <p:cNvPr id="30" name="Text Placeholder 8">
            <a:extLst>
              <a:ext uri="{FF2B5EF4-FFF2-40B4-BE49-F238E27FC236}">
                <a16:creationId xmlns:a16="http://schemas.microsoft.com/office/drawing/2014/main" id="{DF8FA176-ECB2-42E4-92F0-96000A4A353D}"/>
              </a:ext>
            </a:extLst>
          </p:cNvPr>
          <p:cNvSpPr>
            <a:spLocks noGrp="1"/>
          </p:cNvSpPr>
          <p:nvPr>
            <p:ph type="body" sz="quarter" idx="20" hasCustomPrompt="1"/>
          </p:nvPr>
        </p:nvSpPr>
        <p:spPr>
          <a:xfrm>
            <a:off x="9802236" y="4014365"/>
            <a:ext cx="2184507" cy="2188060"/>
          </a:xfrm>
          <a:noFill/>
        </p:spPr>
        <p:txBody>
          <a:bodyPr anchor="t"/>
          <a:lstStyle>
            <a:lvl1pPr marL="0" indent="0">
              <a:buNone/>
              <a:defRPr sz="1200">
                <a:solidFill>
                  <a:schemeClr val="tx1"/>
                </a:solidFill>
              </a:defRPr>
            </a:lvl1pPr>
          </a:lstStyle>
          <a:p>
            <a:pPr lvl="0"/>
            <a:r>
              <a:rPr lang="en-NL" dirty="0"/>
              <a:t>Text</a:t>
            </a:r>
            <a:endParaRPr lang="nl-NL" dirty="0"/>
          </a:p>
        </p:txBody>
      </p:sp>
      <p:sp>
        <p:nvSpPr>
          <p:cNvPr id="31" name="Text Placeholder 8">
            <a:extLst>
              <a:ext uri="{FF2B5EF4-FFF2-40B4-BE49-F238E27FC236}">
                <a16:creationId xmlns:a16="http://schemas.microsoft.com/office/drawing/2014/main" id="{F419EF1E-05FD-4165-93F1-E95735AB2103}"/>
              </a:ext>
            </a:extLst>
          </p:cNvPr>
          <p:cNvSpPr>
            <a:spLocks noGrp="1"/>
          </p:cNvSpPr>
          <p:nvPr>
            <p:ph type="body" sz="quarter" idx="21" hasCustomPrompt="1"/>
          </p:nvPr>
        </p:nvSpPr>
        <p:spPr>
          <a:xfrm>
            <a:off x="363779" y="3372939"/>
            <a:ext cx="1839292" cy="425093"/>
          </a:xfrm>
          <a:noFill/>
        </p:spPr>
        <p:txBody>
          <a:bodyPr anchor="t"/>
          <a:lstStyle>
            <a:lvl1pPr marL="0" indent="0" algn="ctr">
              <a:buNone/>
              <a:defRPr sz="1400" b="1">
                <a:solidFill>
                  <a:srgbClr val="0066A1"/>
                </a:solidFill>
              </a:defRPr>
            </a:lvl1pPr>
          </a:lstStyle>
          <a:p>
            <a:pPr lvl="0"/>
            <a:r>
              <a:rPr lang="en-NL" dirty="0"/>
              <a:t>Text</a:t>
            </a:r>
            <a:endParaRPr lang="nl-NL" dirty="0"/>
          </a:p>
        </p:txBody>
      </p:sp>
      <p:sp>
        <p:nvSpPr>
          <p:cNvPr id="32" name="Text Placeholder 8">
            <a:extLst>
              <a:ext uri="{FF2B5EF4-FFF2-40B4-BE49-F238E27FC236}">
                <a16:creationId xmlns:a16="http://schemas.microsoft.com/office/drawing/2014/main" id="{B2EB793B-3476-447D-8EB5-C1CD79F0FBB1}"/>
              </a:ext>
            </a:extLst>
          </p:cNvPr>
          <p:cNvSpPr>
            <a:spLocks noGrp="1"/>
          </p:cNvSpPr>
          <p:nvPr>
            <p:ph type="body" sz="quarter" idx="22" hasCustomPrompt="1"/>
          </p:nvPr>
        </p:nvSpPr>
        <p:spPr>
          <a:xfrm>
            <a:off x="3523653" y="3372939"/>
            <a:ext cx="1839292" cy="425093"/>
          </a:xfrm>
          <a:noFill/>
        </p:spPr>
        <p:txBody>
          <a:bodyPr anchor="t"/>
          <a:lstStyle>
            <a:lvl1pPr marL="0" indent="0" algn="ctr">
              <a:buNone/>
              <a:defRPr sz="1400" b="1">
                <a:solidFill>
                  <a:srgbClr val="0066A1"/>
                </a:solidFill>
              </a:defRPr>
            </a:lvl1pPr>
          </a:lstStyle>
          <a:p>
            <a:pPr lvl="0"/>
            <a:r>
              <a:rPr lang="en-NL" dirty="0"/>
              <a:t>Text</a:t>
            </a:r>
            <a:endParaRPr lang="nl-NL" dirty="0"/>
          </a:p>
        </p:txBody>
      </p:sp>
      <p:sp>
        <p:nvSpPr>
          <p:cNvPr id="33" name="Text Placeholder 8">
            <a:extLst>
              <a:ext uri="{FF2B5EF4-FFF2-40B4-BE49-F238E27FC236}">
                <a16:creationId xmlns:a16="http://schemas.microsoft.com/office/drawing/2014/main" id="{8F0BB183-D912-4230-92B4-AE34BA231283}"/>
              </a:ext>
            </a:extLst>
          </p:cNvPr>
          <p:cNvSpPr>
            <a:spLocks noGrp="1"/>
          </p:cNvSpPr>
          <p:nvPr>
            <p:ph type="body" sz="quarter" idx="23" hasCustomPrompt="1"/>
          </p:nvPr>
        </p:nvSpPr>
        <p:spPr>
          <a:xfrm>
            <a:off x="6765417" y="3380060"/>
            <a:ext cx="1839292" cy="425093"/>
          </a:xfrm>
          <a:noFill/>
        </p:spPr>
        <p:txBody>
          <a:bodyPr anchor="t"/>
          <a:lstStyle>
            <a:lvl1pPr marL="0" indent="0" algn="ctr">
              <a:buNone/>
              <a:defRPr sz="1400" b="1">
                <a:solidFill>
                  <a:srgbClr val="0066A1"/>
                </a:solidFill>
              </a:defRPr>
            </a:lvl1pPr>
          </a:lstStyle>
          <a:p>
            <a:pPr lvl="0"/>
            <a:r>
              <a:rPr lang="en-NL" dirty="0"/>
              <a:t>Text</a:t>
            </a:r>
            <a:endParaRPr lang="nl-NL" dirty="0"/>
          </a:p>
        </p:txBody>
      </p:sp>
      <p:sp>
        <p:nvSpPr>
          <p:cNvPr id="34" name="Text Placeholder 8">
            <a:extLst>
              <a:ext uri="{FF2B5EF4-FFF2-40B4-BE49-F238E27FC236}">
                <a16:creationId xmlns:a16="http://schemas.microsoft.com/office/drawing/2014/main" id="{889C85F0-8873-43B9-9490-3800E8D8D2AC}"/>
              </a:ext>
            </a:extLst>
          </p:cNvPr>
          <p:cNvSpPr>
            <a:spLocks noGrp="1"/>
          </p:cNvSpPr>
          <p:nvPr>
            <p:ph type="body" sz="quarter" idx="24" hasCustomPrompt="1"/>
          </p:nvPr>
        </p:nvSpPr>
        <p:spPr>
          <a:xfrm>
            <a:off x="9967403" y="3380060"/>
            <a:ext cx="1839292" cy="425093"/>
          </a:xfrm>
          <a:noFill/>
        </p:spPr>
        <p:txBody>
          <a:bodyPr anchor="t"/>
          <a:lstStyle>
            <a:lvl1pPr marL="0" indent="0" algn="ctr">
              <a:buNone/>
              <a:defRPr sz="1400" b="1">
                <a:solidFill>
                  <a:srgbClr val="0066A1"/>
                </a:solidFill>
              </a:defRPr>
            </a:lvl1pPr>
          </a:lstStyle>
          <a:p>
            <a:pPr lvl="0"/>
            <a:r>
              <a:rPr lang="en-NL" dirty="0"/>
              <a:t>Text</a:t>
            </a:r>
            <a:endParaRPr lang="nl-NL" dirty="0"/>
          </a:p>
        </p:txBody>
      </p:sp>
    </p:spTree>
    <p:extLst>
      <p:ext uri="{BB962C8B-B14F-4D97-AF65-F5344CB8AC3E}">
        <p14:creationId xmlns:p14="http://schemas.microsoft.com/office/powerpoint/2010/main" val="54680880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step approach">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20400" y="164638"/>
            <a:ext cx="11632251" cy="960107"/>
          </a:xfrm>
        </p:spPr>
        <p:txBody>
          <a:bodyPr/>
          <a:lstStyle>
            <a:lvl1pPr>
              <a:defRPr>
                <a:solidFill>
                  <a:srgbClr val="0066A1"/>
                </a:solidFill>
              </a:defRPr>
            </a:lvl1pPr>
          </a:lstStyle>
          <a:p>
            <a:r>
              <a:rPr lang="en-US" dirty="0"/>
              <a:t>Click to edit the header</a:t>
            </a:r>
          </a:p>
        </p:txBody>
      </p:sp>
      <p:sp>
        <p:nvSpPr>
          <p:cNvPr id="5" name="Arrow: Chevron 4">
            <a:extLst>
              <a:ext uri="{FF2B5EF4-FFF2-40B4-BE49-F238E27FC236}">
                <a16:creationId xmlns:a16="http://schemas.microsoft.com/office/drawing/2014/main" id="{7F25E1A7-5687-474A-8770-B27BD9D8ABB3}"/>
              </a:ext>
            </a:extLst>
          </p:cNvPr>
          <p:cNvSpPr/>
          <p:nvPr userDrawn="1"/>
        </p:nvSpPr>
        <p:spPr>
          <a:xfrm>
            <a:off x="440161" y="1495625"/>
            <a:ext cx="3416712" cy="425093"/>
          </a:xfrm>
          <a:custGeom>
            <a:avLst/>
            <a:gdLst>
              <a:gd name="connsiteX0" fmla="*/ 0 w 1944216"/>
              <a:gd name="connsiteY0" fmla="*/ 0 h 318820"/>
              <a:gd name="connsiteX1" fmla="*/ 1784806 w 1944216"/>
              <a:gd name="connsiteY1" fmla="*/ 0 h 318820"/>
              <a:gd name="connsiteX2" fmla="*/ 1944216 w 1944216"/>
              <a:gd name="connsiteY2" fmla="*/ 159410 h 318820"/>
              <a:gd name="connsiteX3" fmla="*/ 1784806 w 1944216"/>
              <a:gd name="connsiteY3" fmla="*/ 318820 h 318820"/>
              <a:gd name="connsiteX4" fmla="*/ 0 w 1944216"/>
              <a:gd name="connsiteY4" fmla="*/ 318820 h 318820"/>
              <a:gd name="connsiteX5" fmla="*/ 159410 w 1944216"/>
              <a:gd name="connsiteY5" fmla="*/ 159410 h 318820"/>
              <a:gd name="connsiteX6" fmla="*/ 0 w 1944216"/>
              <a:gd name="connsiteY6" fmla="*/ 0 h 318820"/>
              <a:gd name="connsiteX0" fmla="*/ 134 w 1944350"/>
              <a:gd name="connsiteY0" fmla="*/ 0 h 318820"/>
              <a:gd name="connsiteX1" fmla="*/ 1784940 w 1944350"/>
              <a:gd name="connsiteY1" fmla="*/ 0 h 318820"/>
              <a:gd name="connsiteX2" fmla="*/ 1944350 w 1944350"/>
              <a:gd name="connsiteY2" fmla="*/ 159410 h 318820"/>
              <a:gd name="connsiteX3" fmla="*/ 1784940 w 1944350"/>
              <a:gd name="connsiteY3" fmla="*/ 318820 h 318820"/>
              <a:gd name="connsiteX4" fmla="*/ 134 w 1944350"/>
              <a:gd name="connsiteY4" fmla="*/ 318820 h 318820"/>
              <a:gd name="connsiteX5" fmla="*/ 0 w 1944350"/>
              <a:gd name="connsiteY5" fmla="*/ 159410 h 318820"/>
              <a:gd name="connsiteX6" fmla="*/ 134 w 1944350"/>
              <a:gd name="connsiteY6" fmla="*/ 0 h 31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4350" h="318820">
                <a:moveTo>
                  <a:pt x="134" y="0"/>
                </a:moveTo>
                <a:lnTo>
                  <a:pt x="1784940" y="0"/>
                </a:lnTo>
                <a:lnTo>
                  <a:pt x="1944350" y="159410"/>
                </a:lnTo>
                <a:lnTo>
                  <a:pt x="1784940" y="318820"/>
                </a:lnTo>
                <a:lnTo>
                  <a:pt x="134" y="318820"/>
                </a:lnTo>
                <a:cubicBezTo>
                  <a:pt x="89" y="265683"/>
                  <a:pt x="45" y="212547"/>
                  <a:pt x="0" y="159410"/>
                </a:cubicBezTo>
                <a:cubicBezTo>
                  <a:pt x="45" y="106273"/>
                  <a:pt x="89" y="53137"/>
                  <a:pt x="134" y="0"/>
                </a:cubicBezTo>
                <a:close/>
              </a:path>
            </a:pathLst>
          </a:custGeom>
          <a:gradFill>
            <a:gsLst>
              <a:gs pos="80000">
                <a:srgbClr val="0089C4"/>
              </a:gs>
              <a:gs pos="19000">
                <a:srgbClr val="0066A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tx1"/>
              </a:solidFill>
            </a:endParaRPr>
          </a:p>
        </p:txBody>
      </p:sp>
      <p:sp>
        <p:nvSpPr>
          <p:cNvPr id="7" name="Arrow: Chevron 6">
            <a:extLst>
              <a:ext uri="{FF2B5EF4-FFF2-40B4-BE49-F238E27FC236}">
                <a16:creationId xmlns:a16="http://schemas.microsoft.com/office/drawing/2014/main" id="{94360271-E532-428D-9B25-8618125630EA}"/>
              </a:ext>
            </a:extLst>
          </p:cNvPr>
          <p:cNvSpPr/>
          <p:nvPr userDrawn="1"/>
        </p:nvSpPr>
        <p:spPr>
          <a:xfrm>
            <a:off x="4420208" y="1495625"/>
            <a:ext cx="3416712" cy="425093"/>
          </a:xfrm>
          <a:prstGeom prst="chevron">
            <a:avLst/>
          </a:prstGeom>
          <a:gradFill>
            <a:gsLst>
              <a:gs pos="80000">
                <a:srgbClr val="0089C4"/>
              </a:gs>
              <a:gs pos="19000">
                <a:srgbClr val="0066A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tx1"/>
              </a:solidFill>
            </a:endParaRPr>
          </a:p>
        </p:txBody>
      </p:sp>
      <p:sp>
        <p:nvSpPr>
          <p:cNvPr id="26" name="Arrow: Chevron 25">
            <a:extLst>
              <a:ext uri="{FF2B5EF4-FFF2-40B4-BE49-F238E27FC236}">
                <a16:creationId xmlns:a16="http://schemas.microsoft.com/office/drawing/2014/main" id="{04989A16-12EB-416A-9C34-B3BF190320EC}"/>
              </a:ext>
            </a:extLst>
          </p:cNvPr>
          <p:cNvSpPr/>
          <p:nvPr userDrawn="1"/>
        </p:nvSpPr>
        <p:spPr>
          <a:xfrm>
            <a:off x="8400256" y="1495625"/>
            <a:ext cx="3416712" cy="425093"/>
          </a:xfrm>
          <a:prstGeom prst="chevron">
            <a:avLst/>
          </a:prstGeom>
          <a:gradFill>
            <a:gsLst>
              <a:gs pos="80000">
                <a:srgbClr val="0089C4"/>
              </a:gs>
              <a:gs pos="19000">
                <a:srgbClr val="0066A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tx1"/>
              </a:solidFill>
            </a:endParaRPr>
          </a:p>
        </p:txBody>
      </p:sp>
      <p:sp>
        <p:nvSpPr>
          <p:cNvPr id="31" name="Text Placeholder 8">
            <a:extLst>
              <a:ext uri="{FF2B5EF4-FFF2-40B4-BE49-F238E27FC236}">
                <a16:creationId xmlns:a16="http://schemas.microsoft.com/office/drawing/2014/main" id="{F419EF1E-05FD-4165-93F1-E95735AB2103}"/>
              </a:ext>
            </a:extLst>
          </p:cNvPr>
          <p:cNvSpPr>
            <a:spLocks noGrp="1"/>
          </p:cNvSpPr>
          <p:nvPr>
            <p:ph type="body" sz="quarter" idx="21" hasCustomPrompt="1"/>
          </p:nvPr>
        </p:nvSpPr>
        <p:spPr>
          <a:xfrm>
            <a:off x="468519" y="1492544"/>
            <a:ext cx="3152043" cy="407653"/>
          </a:xfrm>
          <a:noFill/>
        </p:spPr>
        <p:txBody>
          <a:bodyPr anchor="t"/>
          <a:lstStyle>
            <a:lvl1pPr marL="0" indent="0" algn="ctr">
              <a:buNone/>
              <a:defRPr sz="1400" b="1">
                <a:solidFill>
                  <a:schemeClr val="bg1"/>
                </a:solidFill>
              </a:defRPr>
            </a:lvl1pPr>
          </a:lstStyle>
          <a:p>
            <a:pPr lvl="0"/>
            <a:r>
              <a:rPr lang="en-NL" dirty="0"/>
              <a:t>Text</a:t>
            </a:r>
            <a:endParaRPr lang="nl-NL" dirty="0"/>
          </a:p>
        </p:txBody>
      </p:sp>
      <p:sp>
        <p:nvSpPr>
          <p:cNvPr id="35" name="Text Placeholder 8">
            <a:extLst>
              <a:ext uri="{FF2B5EF4-FFF2-40B4-BE49-F238E27FC236}">
                <a16:creationId xmlns:a16="http://schemas.microsoft.com/office/drawing/2014/main" id="{3ACDE5C7-87E3-483D-AB5E-E479F4CC9DE9}"/>
              </a:ext>
            </a:extLst>
          </p:cNvPr>
          <p:cNvSpPr>
            <a:spLocks noGrp="1"/>
          </p:cNvSpPr>
          <p:nvPr>
            <p:ph type="body" sz="quarter" idx="25" hasCustomPrompt="1"/>
          </p:nvPr>
        </p:nvSpPr>
        <p:spPr>
          <a:xfrm>
            <a:off x="4655840" y="1504345"/>
            <a:ext cx="2976331" cy="407653"/>
          </a:xfrm>
          <a:noFill/>
        </p:spPr>
        <p:txBody>
          <a:bodyPr anchor="t"/>
          <a:lstStyle>
            <a:lvl1pPr marL="0" indent="0" algn="ctr">
              <a:buNone/>
              <a:defRPr sz="1400" b="1">
                <a:solidFill>
                  <a:schemeClr val="bg1"/>
                </a:solidFill>
              </a:defRPr>
            </a:lvl1pPr>
          </a:lstStyle>
          <a:p>
            <a:pPr lvl="0"/>
            <a:r>
              <a:rPr lang="en-NL" dirty="0"/>
              <a:t>Text</a:t>
            </a:r>
            <a:endParaRPr lang="nl-NL" dirty="0"/>
          </a:p>
        </p:txBody>
      </p:sp>
      <p:sp>
        <p:nvSpPr>
          <p:cNvPr id="36" name="Text Placeholder 8">
            <a:extLst>
              <a:ext uri="{FF2B5EF4-FFF2-40B4-BE49-F238E27FC236}">
                <a16:creationId xmlns:a16="http://schemas.microsoft.com/office/drawing/2014/main" id="{07F7326B-0646-429D-96C8-EF7B92FD378E}"/>
              </a:ext>
            </a:extLst>
          </p:cNvPr>
          <p:cNvSpPr>
            <a:spLocks noGrp="1"/>
          </p:cNvSpPr>
          <p:nvPr>
            <p:ph type="body" sz="quarter" idx="26" hasCustomPrompt="1"/>
          </p:nvPr>
        </p:nvSpPr>
        <p:spPr>
          <a:xfrm>
            <a:off x="8592277" y="1500685"/>
            <a:ext cx="2976331" cy="407653"/>
          </a:xfrm>
          <a:noFill/>
        </p:spPr>
        <p:txBody>
          <a:bodyPr anchor="t"/>
          <a:lstStyle>
            <a:lvl1pPr marL="0" indent="0" algn="ctr">
              <a:buNone/>
              <a:defRPr sz="1400" b="1">
                <a:solidFill>
                  <a:schemeClr val="bg1"/>
                </a:solidFill>
              </a:defRPr>
            </a:lvl1pPr>
          </a:lstStyle>
          <a:p>
            <a:pPr lvl="0"/>
            <a:r>
              <a:rPr lang="en-NL" dirty="0"/>
              <a:t>Text</a:t>
            </a:r>
            <a:endParaRPr lang="nl-NL" dirty="0"/>
          </a:p>
        </p:txBody>
      </p:sp>
      <p:sp>
        <p:nvSpPr>
          <p:cNvPr id="38" name="Text Placeholder 8">
            <a:extLst>
              <a:ext uri="{FF2B5EF4-FFF2-40B4-BE49-F238E27FC236}">
                <a16:creationId xmlns:a16="http://schemas.microsoft.com/office/drawing/2014/main" id="{064E96BF-F7A6-4B28-80DE-B0E127FEC7EA}"/>
              </a:ext>
            </a:extLst>
          </p:cNvPr>
          <p:cNvSpPr>
            <a:spLocks noGrp="1"/>
          </p:cNvSpPr>
          <p:nvPr>
            <p:ph type="body" sz="quarter" idx="28" hasCustomPrompt="1"/>
          </p:nvPr>
        </p:nvSpPr>
        <p:spPr>
          <a:xfrm>
            <a:off x="4420208" y="2267996"/>
            <a:ext cx="3211963" cy="3197664"/>
          </a:xfrm>
          <a:noFill/>
        </p:spPr>
        <p:txBody>
          <a:bodyPr anchor="t"/>
          <a:lstStyle>
            <a:lvl1pPr marL="0" indent="0">
              <a:buNone/>
              <a:defRPr sz="1200">
                <a:solidFill>
                  <a:schemeClr val="tx1"/>
                </a:solidFill>
              </a:defRPr>
            </a:lvl1pPr>
          </a:lstStyle>
          <a:p>
            <a:pPr lvl="0"/>
            <a:r>
              <a:rPr lang="en-NL" dirty="0"/>
              <a:t>Text</a:t>
            </a:r>
            <a:endParaRPr lang="nl-NL" dirty="0"/>
          </a:p>
        </p:txBody>
      </p:sp>
      <p:sp>
        <p:nvSpPr>
          <p:cNvPr id="39" name="Text Placeholder 8">
            <a:extLst>
              <a:ext uri="{FF2B5EF4-FFF2-40B4-BE49-F238E27FC236}">
                <a16:creationId xmlns:a16="http://schemas.microsoft.com/office/drawing/2014/main" id="{484A7BBE-8700-471C-A8E2-8EAE3B5487BF}"/>
              </a:ext>
            </a:extLst>
          </p:cNvPr>
          <p:cNvSpPr>
            <a:spLocks noGrp="1"/>
          </p:cNvSpPr>
          <p:nvPr>
            <p:ph type="body" sz="quarter" idx="29" hasCustomPrompt="1"/>
          </p:nvPr>
        </p:nvSpPr>
        <p:spPr>
          <a:xfrm>
            <a:off x="468519" y="2267996"/>
            <a:ext cx="3152043" cy="3197664"/>
          </a:xfrm>
          <a:noFill/>
        </p:spPr>
        <p:txBody>
          <a:bodyPr anchor="t"/>
          <a:lstStyle>
            <a:lvl1pPr marL="0" indent="0">
              <a:buNone/>
              <a:defRPr sz="1200">
                <a:solidFill>
                  <a:schemeClr val="tx1"/>
                </a:solidFill>
              </a:defRPr>
            </a:lvl1pPr>
          </a:lstStyle>
          <a:p>
            <a:pPr lvl="0"/>
            <a:r>
              <a:rPr lang="en-NL" dirty="0"/>
              <a:t>Text</a:t>
            </a:r>
            <a:endParaRPr lang="nl-NL" dirty="0"/>
          </a:p>
        </p:txBody>
      </p:sp>
      <p:sp>
        <p:nvSpPr>
          <p:cNvPr id="40" name="Text Placeholder 8">
            <a:extLst>
              <a:ext uri="{FF2B5EF4-FFF2-40B4-BE49-F238E27FC236}">
                <a16:creationId xmlns:a16="http://schemas.microsoft.com/office/drawing/2014/main" id="{107C6B67-9918-4228-8DFD-6B20B2F60591}"/>
              </a:ext>
            </a:extLst>
          </p:cNvPr>
          <p:cNvSpPr>
            <a:spLocks noGrp="1"/>
          </p:cNvSpPr>
          <p:nvPr>
            <p:ph type="body" sz="quarter" idx="30" hasCustomPrompt="1"/>
          </p:nvPr>
        </p:nvSpPr>
        <p:spPr>
          <a:xfrm>
            <a:off x="8400256" y="2267996"/>
            <a:ext cx="3168352" cy="3197664"/>
          </a:xfrm>
          <a:noFill/>
        </p:spPr>
        <p:txBody>
          <a:bodyPr anchor="t"/>
          <a:lstStyle>
            <a:lvl1pPr marL="0" indent="0">
              <a:buNone/>
              <a:defRPr sz="1200">
                <a:solidFill>
                  <a:schemeClr val="tx1"/>
                </a:solidFill>
              </a:defRPr>
            </a:lvl1pPr>
          </a:lstStyle>
          <a:p>
            <a:pPr lvl="0"/>
            <a:r>
              <a:rPr lang="en-NL" dirty="0"/>
              <a:t>Text</a:t>
            </a:r>
            <a:endParaRPr lang="nl-NL" dirty="0"/>
          </a:p>
        </p:txBody>
      </p:sp>
    </p:spTree>
    <p:extLst>
      <p:ext uri="{BB962C8B-B14F-4D97-AF65-F5344CB8AC3E}">
        <p14:creationId xmlns:p14="http://schemas.microsoft.com/office/powerpoint/2010/main" val="380357267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step approach">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20400" y="164638"/>
            <a:ext cx="11632251" cy="960107"/>
          </a:xfrm>
        </p:spPr>
        <p:txBody>
          <a:bodyPr/>
          <a:lstStyle>
            <a:lvl1pPr>
              <a:defRPr>
                <a:solidFill>
                  <a:srgbClr val="0066A1"/>
                </a:solidFill>
              </a:defRPr>
            </a:lvl1pPr>
          </a:lstStyle>
          <a:p>
            <a:r>
              <a:rPr lang="en-US" dirty="0"/>
              <a:t>Click to edit the header</a:t>
            </a:r>
          </a:p>
        </p:txBody>
      </p:sp>
      <p:sp>
        <p:nvSpPr>
          <p:cNvPr id="5" name="Arrow: Chevron 4">
            <a:extLst>
              <a:ext uri="{FF2B5EF4-FFF2-40B4-BE49-F238E27FC236}">
                <a16:creationId xmlns:a16="http://schemas.microsoft.com/office/drawing/2014/main" id="{7F25E1A7-5687-474A-8770-B27BD9D8ABB3}"/>
              </a:ext>
            </a:extLst>
          </p:cNvPr>
          <p:cNvSpPr/>
          <p:nvPr userDrawn="1"/>
        </p:nvSpPr>
        <p:spPr>
          <a:xfrm>
            <a:off x="440161" y="1495625"/>
            <a:ext cx="2592467" cy="425093"/>
          </a:xfrm>
          <a:custGeom>
            <a:avLst/>
            <a:gdLst>
              <a:gd name="connsiteX0" fmla="*/ 0 w 1944216"/>
              <a:gd name="connsiteY0" fmla="*/ 0 h 318820"/>
              <a:gd name="connsiteX1" fmla="*/ 1784806 w 1944216"/>
              <a:gd name="connsiteY1" fmla="*/ 0 h 318820"/>
              <a:gd name="connsiteX2" fmla="*/ 1944216 w 1944216"/>
              <a:gd name="connsiteY2" fmla="*/ 159410 h 318820"/>
              <a:gd name="connsiteX3" fmla="*/ 1784806 w 1944216"/>
              <a:gd name="connsiteY3" fmla="*/ 318820 h 318820"/>
              <a:gd name="connsiteX4" fmla="*/ 0 w 1944216"/>
              <a:gd name="connsiteY4" fmla="*/ 318820 h 318820"/>
              <a:gd name="connsiteX5" fmla="*/ 159410 w 1944216"/>
              <a:gd name="connsiteY5" fmla="*/ 159410 h 318820"/>
              <a:gd name="connsiteX6" fmla="*/ 0 w 1944216"/>
              <a:gd name="connsiteY6" fmla="*/ 0 h 318820"/>
              <a:gd name="connsiteX0" fmla="*/ 134 w 1944350"/>
              <a:gd name="connsiteY0" fmla="*/ 0 h 318820"/>
              <a:gd name="connsiteX1" fmla="*/ 1784940 w 1944350"/>
              <a:gd name="connsiteY1" fmla="*/ 0 h 318820"/>
              <a:gd name="connsiteX2" fmla="*/ 1944350 w 1944350"/>
              <a:gd name="connsiteY2" fmla="*/ 159410 h 318820"/>
              <a:gd name="connsiteX3" fmla="*/ 1784940 w 1944350"/>
              <a:gd name="connsiteY3" fmla="*/ 318820 h 318820"/>
              <a:gd name="connsiteX4" fmla="*/ 134 w 1944350"/>
              <a:gd name="connsiteY4" fmla="*/ 318820 h 318820"/>
              <a:gd name="connsiteX5" fmla="*/ 0 w 1944350"/>
              <a:gd name="connsiteY5" fmla="*/ 159410 h 318820"/>
              <a:gd name="connsiteX6" fmla="*/ 134 w 1944350"/>
              <a:gd name="connsiteY6" fmla="*/ 0 h 31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4350" h="318820">
                <a:moveTo>
                  <a:pt x="134" y="0"/>
                </a:moveTo>
                <a:lnTo>
                  <a:pt x="1784940" y="0"/>
                </a:lnTo>
                <a:lnTo>
                  <a:pt x="1944350" y="159410"/>
                </a:lnTo>
                <a:lnTo>
                  <a:pt x="1784940" y="318820"/>
                </a:lnTo>
                <a:lnTo>
                  <a:pt x="134" y="318820"/>
                </a:lnTo>
                <a:cubicBezTo>
                  <a:pt x="89" y="265683"/>
                  <a:pt x="45" y="212547"/>
                  <a:pt x="0" y="159410"/>
                </a:cubicBezTo>
                <a:cubicBezTo>
                  <a:pt x="45" y="106273"/>
                  <a:pt x="89" y="53137"/>
                  <a:pt x="134" y="0"/>
                </a:cubicBezTo>
                <a:close/>
              </a:path>
            </a:pathLst>
          </a:custGeom>
          <a:gradFill>
            <a:gsLst>
              <a:gs pos="80000">
                <a:srgbClr val="0089C4"/>
              </a:gs>
              <a:gs pos="19000">
                <a:srgbClr val="0066A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tx1"/>
              </a:solidFill>
            </a:endParaRPr>
          </a:p>
        </p:txBody>
      </p:sp>
      <p:sp>
        <p:nvSpPr>
          <p:cNvPr id="7" name="Arrow: Chevron 6">
            <a:extLst>
              <a:ext uri="{FF2B5EF4-FFF2-40B4-BE49-F238E27FC236}">
                <a16:creationId xmlns:a16="http://schemas.microsoft.com/office/drawing/2014/main" id="{94360271-E532-428D-9B25-8618125630EA}"/>
              </a:ext>
            </a:extLst>
          </p:cNvPr>
          <p:cNvSpPr/>
          <p:nvPr userDrawn="1"/>
        </p:nvSpPr>
        <p:spPr>
          <a:xfrm>
            <a:off x="3391213" y="1495625"/>
            <a:ext cx="2592467" cy="425093"/>
          </a:xfrm>
          <a:prstGeom prst="chevron">
            <a:avLst/>
          </a:prstGeom>
          <a:gradFill>
            <a:gsLst>
              <a:gs pos="80000">
                <a:srgbClr val="0089C4"/>
              </a:gs>
              <a:gs pos="19000">
                <a:srgbClr val="0066A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tx1"/>
              </a:solidFill>
            </a:endParaRPr>
          </a:p>
        </p:txBody>
      </p:sp>
      <p:sp>
        <p:nvSpPr>
          <p:cNvPr id="26" name="Arrow: Chevron 25">
            <a:extLst>
              <a:ext uri="{FF2B5EF4-FFF2-40B4-BE49-F238E27FC236}">
                <a16:creationId xmlns:a16="http://schemas.microsoft.com/office/drawing/2014/main" id="{04989A16-12EB-416A-9C34-B3BF190320EC}"/>
              </a:ext>
            </a:extLst>
          </p:cNvPr>
          <p:cNvSpPr/>
          <p:nvPr userDrawn="1"/>
        </p:nvSpPr>
        <p:spPr>
          <a:xfrm>
            <a:off x="6327693" y="1495625"/>
            <a:ext cx="2592467" cy="425093"/>
          </a:xfrm>
          <a:prstGeom prst="chevron">
            <a:avLst/>
          </a:prstGeom>
          <a:gradFill>
            <a:gsLst>
              <a:gs pos="80000">
                <a:srgbClr val="0089C4"/>
              </a:gs>
              <a:gs pos="19000">
                <a:srgbClr val="0066A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tx1"/>
              </a:solidFill>
            </a:endParaRPr>
          </a:p>
        </p:txBody>
      </p:sp>
      <p:sp>
        <p:nvSpPr>
          <p:cNvPr id="27" name="Arrow: Chevron 26">
            <a:extLst>
              <a:ext uri="{FF2B5EF4-FFF2-40B4-BE49-F238E27FC236}">
                <a16:creationId xmlns:a16="http://schemas.microsoft.com/office/drawing/2014/main" id="{9DE63500-CD6F-45A0-9B46-A89F7E248263}"/>
              </a:ext>
            </a:extLst>
          </p:cNvPr>
          <p:cNvSpPr/>
          <p:nvPr userDrawn="1"/>
        </p:nvSpPr>
        <p:spPr>
          <a:xfrm>
            <a:off x="9264173" y="1495625"/>
            <a:ext cx="2592467" cy="425093"/>
          </a:xfrm>
          <a:prstGeom prst="chevron">
            <a:avLst/>
          </a:prstGeom>
          <a:gradFill>
            <a:gsLst>
              <a:gs pos="80000">
                <a:srgbClr val="0089C4"/>
              </a:gs>
              <a:gs pos="19000">
                <a:srgbClr val="0066A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tx1"/>
              </a:solidFill>
            </a:endParaRPr>
          </a:p>
        </p:txBody>
      </p:sp>
      <p:sp>
        <p:nvSpPr>
          <p:cNvPr id="31" name="Text Placeholder 8">
            <a:extLst>
              <a:ext uri="{FF2B5EF4-FFF2-40B4-BE49-F238E27FC236}">
                <a16:creationId xmlns:a16="http://schemas.microsoft.com/office/drawing/2014/main" id="{F419EF1E-05FD-4165-93F1-E95735AB2103}"/>
              </a:ext>
            </a:extLst>
          </p:cNvPr>
          <p:cNvSpPr>
            <a:spLocks noGrp="1"/>
          </p:cNvSpPr>
          <p:nvPr>
            <p:ph type="body" sz="quarter" idx="21" hasCustomPrompt="1"/>
          </p:nvPr>
        </p:nvSpPr>
        <p:spPr>
          <a:xfrm>
            <a:off x="468521" y="1504345"/>
            <a:ext cx="2363119" cy="407653"/>
          </a:xfrm>
          <a:noFill/>
        </p:spPr>
        <p:txBody>
          <a:bodyPr anchor="t"/>
          <a:lstStyle>
            <a:lvl1pPr marL="0" indent="0" algn="ctr">
              <a:buNone/>
              <a:defRPr sz="1400" b="1">
                <a:solidFill>
                  <a:schemeClr val="bg1"/>
                </a:solidFill>
              </a:defRPr>
            </a:lvl1pPr>
          </a:lstStyle>
          <a:p>
            <a:pPr lvl="0"/>
            <a:r>
              <a:rPr lang="en-NL" dirty="0"/>
              <a:t>Text</a:t>
            </a:r>
            <a:endParaRPr lang="nl-NL" dirty="0"/>
          </a:p>
        </p:txBody>
      </p:sp>
      <p:sp>
        <p:nvSpPr>
          <p:cNvPr id="35" name="Text Placeholder 8">
            <a:extLst>
              <a:ext uri="{FF2B5EF4-FFF2-40B4-BE49-F238E27FC236}">
                <a16:creationId xmlns:a16="http://schemas.microsoft.com/office/drawing/2014/main" id="{3ACDE5C7-87E3-483D-AB5E-E479F4CC9DE9}"/>
              </a:ext>
            </a:extLst>
          </p:cNvPr>
          <p:cNvSpPr>
            <a:spLocks noGrp="1"/>
          </p:cNvSpPr>
          <p:nvPr>
            <p:ph type="body" sz="quarter" idx="25" hasCustomPrompt="1"/>
          </p:nvPr>
        </p:nvSpPr>
        <p:spPr>
          <a:xfrm>
            <a:off x="3620561" y="1504345"/>
            <a:ext cx="2131200" cy="407653"/>
          </a:xfrm>
          <a:noFill/>
        </p:spPr>
        <p:txBody>
          <a:bodyPr anchor="t"/>
          <a:lstStyle>
            <a:lvl1pPr marL="0" indent="0" algn="ctr">
              <a:buNone/>
              <a:defRPr sz="1400" b="1">
                <a:solidFill>
                  <a:schemeClr val="bg1"/>
                </a:solidFill>
              </a:defRPr>
            </a:lvl1pPr>
          </a:lstStyle>
          <a:p>
            <a:pPr lvl="0"/>
            <a:r>
              <a:rPr lang="en-NL" dirty="0"/>
              <a:t>Text</a:t>
            </a:r>
            <a:endParaRPr lang="nl-NL" dirty="0"/>
          </a:p>
        </p:txBody>
      </p:sp>
      <p:sp>
        <p:nvSpPr>
          <p:cNvPr id="36" name="Text Placeholder 8">
            <a:extLst>
              <a:ext uri="{FF2B5EF4-FFF2-40B4-BE49-F238E27FC236}">
                <a16:creationId xmlns:a16="http://schemas.microsoft.com/office/drawing/2014/main" id="{07F7326B-0646-429D-96C8-EF7B92FD378E}"/>
              </a:ext>
            </a:extLst>
          </p:cNvPr>
          <p:cNvSpPr>
            <a:spLocks noGrp="1"/>
          </p:cNvSpPr>
          <p:nvPr>
            <p:ph type="body" sz="quarter" idx="26" hasCustomPrompt="1"/>
          </p:nvPr>
        </p:nvSpPr>
        <p:spPr>
          <a:xfrm>
            <a:off x="6557043" y="1500684"/>
            <a:ext cx="2131247" cy="411315"/>
          </a:xfrm>
          <a:noFill/>
        </p:spPr>
        <p:txBody>
          <a:bodyPr anchor="t"/>
          <a:lstStyle>
            <a:lvl1pPr marL="0" indent="0" algn="ctr">
              <a:buNone/>
              <a:defRPr sz="1400" b="1">
                <a:solidFill>
                  <a:schemeClr val="bg1"/>
                </a:solidFill>
              </a:defRPr>
            </a:lvl1pPr>
          </a:lstStyle>
          <a:p>
            <a:pPr lvl="0"/>
            <a:r>
              <a:rPr lang="en-NL" dirty="0"/>
              <a:t>Text</a:t>
            </a:r>
            <a:endParaRPr lang="nl-NL" dirty="0"/>
          </a:p>
        </p:txBody>
      </p:sp>
      <p:sp>
        <p:nvSpPr>
          <p:cNvPr id="37" name="Text Placeholder 8">
            <a:extLst>
              <a:ext uri="{FF2B5EF4-FFF2-40B4-BE49-F238E27FC236}">
                <a16:creationId xmlns:a16="http://schemas.microsoft.com/office/drawing/2014/main" id="{51457872-90A5-488A-AC4F-26E3B11735B6}"/>
              </a:ext>
            </a:extLst>
          </p:cNvPr>
          <p:cNvSpPr>
            <a:spLocks noGrp="1"/>
          </p:cNvSpPr>
          <p:nvPr>
            <p:ph type="body" sz="quarter" idx="27" hasCustomPrompt="1"/>
          </p:nvPr>
        </p:nvSpPr>
        <p:spPr>
          <a:xfrm>
            <a:off x="9494785" y="1495624"/>
            <a:ext cx="2131247" cy="416375"/>
          </a:xfrm>
          <a:noFill/>
        </p:spPr>
        <p:txBody>
          <a:bodyPr anchor="t"/>
          <a:lstStyle>
            <a:lvl1pPr marL="0" indent="0" algn="ctr">
              <a:buNone/>
              <a:defRPr sz="1400" b="1">
                <a:solidFill>
                  <a:schemeClr val="bg1"/>
                </a:solidFill>
              </a:defRPr>
            </a:lvl1pPr>
          </a:lstStyle>
          <a:p>
            <a:pPr lvl="0"/>
            <a:r>
              <a:rPr lang="en-NL" dirty="0"/>
              <a:t>Text</a:t>
            </a:r>
            <a:endParaRPr lang="nl-NL" dirty="0"/>
          </a:p>
        </p:txBody>
      </p:sp>
      <p:sp>
        <p:nvSpPr>
          <p:cNvPr id="38" name="Text Placeholder 8">
            <a:extLst>
              <a:ext uri="{FF2B5EF4-FFF2-40B4-BE49-F238E27FC236}">
                <a16:creationId xmlns:a16="http://schemas.microsoft.com/office/drawing/2014/main" id="{064E96BF-F7A6-4B28-80DE-B0E127FEC7EA}"/>
              </a:ext>
            </a:extLst>
          </p:cNvPr>
          <p:cNvSpPr>
            <a:spLocks noGrp="1"/>
          </p:cNvSpPr>
          <p:nvPr>
            <p:ph type="body" sz="quarter" idx="28" hasCustomPrompt="1"/>
          </p:nvPr>
        </p:nvSpPr>
        <p:spPr>
          <a:xfrm>
            <a:off x="3391217" y="2267996"/>
            <a:ext cx="2416753" cy="3197664"/>
          </a:xfrm>
          <a:noFill/>
        </p:spPr>
        <p:txBody>
          <a:bodyPr anchor="t"/>
          <a:lstStyle>
            <a:lvl1pPr marL="0" indent="0">
              <a:buNone/>
              <a:defRPr sz="1200">
                <a:solidFill>
                  <a:schemeClr val="tx1"/>
                </a:solidFill>
              </a:defRPr>
            </a:lvl1pPr>
          </a:lstStyle>
          <a:p>
            <a:pPr lvl="0"/>
            <a:r>
              <a:rPr lang="en-NL" dirty="0"/>
              <a:t>Text</a:t>
            </a:r>
            <a:endParaRPr lang="nl-NL" dirty="0"/>
          </a:p>
        </p:txBody>
      </p:sp>
      <p:sp>
        <p:nvSpPr>
          <p:cNvPr id="39" name="Text Placeholder 8">
            <a:extLst>
              <a:ext uri="{FF2B5EF4-FFF2-40B4-BE49-F238E27FC236}">
                <a16:creationId xmlns:a16="http://schemas.microsoft.com/office/drawing/2014/main" id="{484A7BBE-8700-471C-A8E2-8EAE3B5487BF}"/>
              </a:ext>
            </a:extLst>
          </p:cNvPr>
          <p:cNvSpPr>
            <a:spLocks noGrp="1"/>
          </p:cNvSpPr>
          <p:nvPr>
            <p:ph type="body" sz="quarter" idx="29" hasCustomPrompt="1"/>
          </p:nvPr>
        </p:nvSpPr>
        <p:spPr>
          <a:xfrm>
            <a:off x="468521" y="2267996"/>
            <a:ext cx="2363119" cy="3197664"/>
          </a:xfrm>
          <a:noFill/>
        </p:spPr>
        <p:txBody>
          <a:bodyPr anchor="t"/>
          <a:lstStyle>
            <a:lvl1pPr marL="0" indent="0">
              <a:buNone/>
              <a:defRPr sz="1200">
                <a:solidFill>
                  <a:schemeClr val="tx1"/>
                </a:solidFill>
              </a:defRPr>
            </a:lvl1pPr>
          </a:lstStyle>
          <a:p>
            <a:pPr lvl="0"/>
            <a:r>
              <a:rPr lang="en-NL" dirty="0"/>
              <a:t>Text</a:t>
            </a:r>
            <a:endParaRPr lang="nl-NL" dirty="0"/>
          </a:p>
        </p:txBody>
      </p:sp>
      <p:sp>
        <p:nvSpPr>
          <p:cNvPr id="40" name="Text Placeholder 8">
            <a:extLst>
              <a:ext uri="{FF2B5EF4-FFF2-40B4-BE49-F238E27FC236}">
                <a16:creationId xmlns:a16="http://schemas.microsoft.com/office/drawing/2014/main" id="{107C6B67-9918-4228-8DFD-6B20B2F60591}"/>
              </a:ext>
            </a:extLst>
          </p:cNvPr>
          <p:cNvSpPr>
            <a:spLocks noGrp="1"/>
          </p:cNvSpPr>
          <p:nvPr>
            <p:ph type="body" sz="quarter" idx="30" hasCustomPrompt="1"/>
          </p:nvPr>
        </p:nvSpPr>
        <p:spPr>
          <a:xfrm>
            <a:off x="6327697" y="2267996"/>
            <a:ext cx="2360593" cy="3197664"/>
          </a:xfrm>
          <a:noFill/>
        </p:spPr>
        <p:txBody>
          <a:bodyPr anchor="t"/>
          <a:lstStyle>
            <a:lvl1pPr marL="0" indent="0">
              <a:buNone/>
              <a:defRPr sz="1200">
                <a:solidFill>
                  <a:schemeClr val="tx1"/>
                </a:solidFill>
              </a:defRPr>
            </a:lvl1pPr>
          </a:lstStyle>
          <a:p>
            <a:pPr lvl="0"/>
            <a:r>
              <a:rPr lang="en-NL" dirty="0"/>
              <a:t>Text</a:t>
            </a:r>
            <a:endParaRPr lang="nl-NL" dirty="0"/>
          </a:p>
        </p:txBody>
      </p:sp>
      <p:sp>
        <p:nvSpPr>
          <p:cNvPr id="41" name="Text Placeholder 8">
            <a:extLst>
              <a:ext uri="{FF2B5EF4-FFF2-40B4-BE49-F238E27FC236}">
                <a16:creationId xmlns:a16="http://schemas.microsoft.com/office/drawing/2014/main" id="{84AB07F1-D9C8-4368-B996-FB5E2788FAFE}"/>
              </a:ext>
            </a:extLst>
          </p:cNvPr>
          <p:cNvSpPr>
            <a:spLocks noGrp="1"/>
          </p:cNvSpPr>
          <p:nvPr>
            <p:ph type="body" sz="quarter" idx="31" hasCustomPrompt="1"/>
          </p:nvPr>
        </p:nvSpPr>
        <p:spPr>
          <a:xfrm>
            <a:off x="9264177" y="2266901"/>
            <a:ext cx="2360593" cy="3197664"/>
          </a:xfrm>
          <a:noFill/>
        </p:spPr>
        <p:txBody>
          <a:bodyPr anchor="t"/>
          <a:lstStyle>
            <a:lvl1pPr marL="0" indent="0">
              <a:buNone/>
              <a:defRPr sz="1200">
                <a:solidFill>
                  <a:schemeClr val="tx1"/>
                </a:solidFill>
              </a:defRPr>
            </a:lvl1pPr>
          </a:lstStyle>
          <a:p>
            <a:pPr lvl="0"/>
            <a:r>
              <a:rPr lang="en-NL" dirty="0"/>
              <a:t>Text</a:t>
            </a:r>
            <a:endParaRPr lang="nl-NL" dirty="0"/>
          </a:p>
        </p:txBody>
      </p:sp>
    </p:spTree>
    <p:extLst>
      <p:ext uri="{BB962C8B-B14F-4D97-AF65-F5344CB8AC3E}">
        <p14:creationId xmlns:p14="http://schemas.microsoft.com/office/powerpoint/2010/main" val="260420088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step approach">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20400" y="164638"/>
            <a:ext cx="11632251" cy="960107"/>
          </a:xfrm>
        </p:spPr>
        <p:txBody>
          <a:bodyPr/>
          <a:lstStyle>
            <a:lvl1pPr>
              <a:defRPr>
                <a:solidFill>
                  <a:srgbClr val="0066A1"/>
                </a:solidFill>
              </a:defRPr>
            </a:lvl1pPr>
          </a:lstStyle>
          <a:p>
            <a:r>
              <a:rPr lang="en-US" dirty="0"/>
              <a:t>Click to edit the header</a:t>
            </a:r>
          </a:p>
        </p:txBody>
      </p:sp>
      <p:sp>
        <p:nvSpPr>
          <p:cNvPr id="5" name="Arrow: Chevron 4">
            <a:extLst>
              <a:ext uri="{FF2B5EF4-FFF2-40B4-BE49-F238E27FC236}">
                <a16:creationId xmlns:a16="http://schemas.microsoft.com/office/drawing/2014/main" id="{7F25E1A7-5687-474A-8770-B27BD9D8ABB3}"/>
              </a:ext>
            </a:extLst>
          </p:cNvPr>
          <p:cNvSpPr/>
          <p:nvPr userDrawn="1"/>
        </p:nvSpPr>
        <p:spPr>
          <a:xfrm>
            <a:off x="431283" y="1495625"/>
            <a:ext cx="2304435" cy="425093"/>
          </a:xfrm>
          <a:custGeom>
            <a:avLst/>
            <a:gdLst>
              <a:gd name="connsiteX0" fmla="*/ 0 w 1944216"/>
              <a:gd name="connsiteY0" fmla="*/ 0 h 318820"/>
              <a:gd name="connsiteX1" fmla="*/ 1784806 w 1944216"/>
              <a:gd name="connsiteY1" fmla="*/ 0 h 318820"/>
              <a:gd name="connsiteX2" fmla="*/ 1944216 w 1944216"/>
              <a:gd name="connsiteY2" fmla="*/ 159410 h 318820"/>
              <a:gd name="connsiteX3" fmla="*/ 1784806 w 1944216"/>
              <a:gd name="connsiteY3" fmla="*/ 318820 h 318820"/>
              <a:gd name="connsiteX4" fmla="*/ 0 w 1944216"/>
              <a:gd name="connsiteY4" fmla="*/ 318820 h 318820"/>
              <a:gd name="connsiteX5" fmla="*/ 159410 w 1944216"/>
              <a:gd name="connsiteY5" fmla="*/ 159410 h 318820"/>
              <a:gd name="connsiteX6" fmla="*/ 0 w 1944216"/>
              <a:gd name="connsiteY6" fmla="*/ 0 h 318820"/>
              <a:gd name="connsiteX0" fmla="*/ 134 w 1944350"/>
              <a:gd name="connsiteY0" fmla="*/ 0 h 318820"/>
              <a:gd name="connsiteX1" fmla="*/ 1784940 w 1944350"/>
              <a:gd name="connsiteY1" fmla="*/ 0 h 318820"/>
              <a:gd name="connsiteX2" fmla="*/ 1944350 w 1944350"/>
              <a:gd name="connsiteY2" fmla="*/ 159410 h 318820"/>
              <a:gd name="connsiteX3" fmla="*/ 1784940 w 1944350"/>
              <a:gd name="connsiteY3" fmla="*/ 318820 h 318820"/>
              <a:gd name="connsiteX4" fmla="*/ 134 w 1944350"/>
              <a:gd name="connsiteY4" fmla="*/ 318820 h 318820"/>
              <a:gd name="connsiteX5" fmla="*/ 0 w 1944350"/>
              <a:gd name="connsiteY5" fmla="*/ 159410 h 318820"/>
              <a:gd name="connsiteX6" fmla="*/ 134 w 1944350"/>
              <a:gd name="connsiteY6" fmla="*/ 0 h 31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4350" h="318820">
                <a:moveTo>
                  <a:pt x="134" y="0"/>
                </a:moveTo>
                <a:lnTo>
                  <a:pt x="1784940" y="0"/>
                </a:lnTo>
                <a:lnTo>
                  <a:pt x="1944350" y="159410"/>
                </a:lnTo>
                <a:lnTo>
                  <a:pt x="1784940" y="318820"/>
                </a:lnTo>
                <a:lnTo>
                  <a:pt x="134" y="318820"/>
                </a:lnTo>
                <a:cubicBezTo>
                  <a:pt x="89" y="265683"/>
                  <a:pt x="45" y="212547"/>
                  <a:pt x="0" y="159410"/>
                </a:cubicBezTo>
                <a:cubicBezTo>
                  <a:pt x="45" y="106273"/>
                  <a:pt x="89" y="53137"/>
                  <a:pt x="134" y="0"/>
                </a:cubicBezTo>
                <a:close/>
              </a:path>
            </a:pathLst>
          </a:custGeom>
          <a:gradFill>
            <a:gsLst>
              <a:gs pos="80000">
                <a:srgbClr val="0089C4"/>
              </a:gs>
              <a:gs pos="19000">
                <a:srgbClr val="0066A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tx1"/>
              </a:solidFill>
            </a:endParaRPr>
          </a:p>
        </p:txBody>
      </p:sp>
      <p:sp>
        <p:nvSpPr>
          <p:cNvPr id="7" name="Arrow: Chevron 6">
            <a:extLst>
              <a:ext uri="{FF2B5EF4-FFF2-40B4-BE49-F238E27FC236}">
                <a16:creationId xmlns:a16="http://schemas.microsoft.com/office/drawing/2014/main" id="{94360271-E532-428D-9B25-8618125630EA}"/>
              </a:ext>
            </a:extLst>
          </p:cNvPr>
          <p:cNvSpPr/>
          <p:nvPr userDrawn="1"/>
        </p:nvSpPr>
        <p:spPr>
          <a:xfrm>
            <a:off x="2777320" y="1495625"/>
            <a:ext cx="2304435" cy="425093"/>
          </a:xfrm>
          <a:prstGeom prst="chevron">
            <a:avLst/>
          </a:prstGeom>
          <a:gradFill>
            <a:gsLst>
              <a:gs pos="80000">
                <a:srgbClr val="0089C4"/>
              </a:gs>
              <a:gs pos="19000">
                <a:srgbClr val="0066A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tx1"/>
              </a:solidFill>
            </a:endParaRPr>
          </a:p>
        </p:txBody>
      </p:sp>
      <p:sp>
        <p:nvSpPr>
          <p:cNvPr id="26" name="Arrow: Chevron 25">
            <a:extLst>
              <a:ext uri="{FF2B5EF4-FFF2-40B4-BE49-F238E27FC236}">
                <a16:creationId xmlns:a16="http://schemas.microsoft.com/office/drawing/2014/main" id="{04989A16-12EB-416A-9C34-B3BF190320EC}"/>
              </a:ext>
            </a:extLst>
          </p:cNvPr>
          <p:cNvSpPr/>
          <p:nvPr userDrawn="1"/>
        </p:nvSpPr>
        <p:spPr>
          <a:xfrm>
            <a:off x="5123269" y="1483277"/>
            <a:ext cx="2304435" cy="425093"/>
          </a:xfrm>
          <a:prstGeom prst="chevron">
            <a:avLst/>
          </a:prstGeom>
          <a:gradFill>
            <a:gsLst>
              <a:gs pos="80000">
                <a:srgbClr val="0089C4"/>
              </a:gs>
              <a:gs pos="19000">
                <a:srgbClr val="0066A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tx1"/>
              </a:solidFill>
            </a:endParaRPr>
          </a:p>
        </p:txBody>
      </p:sp>
      <p:sp>
        <p:nvSpPr>
          <p:cNvPr id="27" name="Arrow: Chevron 26">
            <a:extLst>
              <a:ext uri="{FF2B5EF4-FFF2-40B4-BE49-F238E27FC236}">
                <a16:creationId xmlns:a16="http://schemas.microsoft.com/office/drawing/2014/main" id="{9DE63500-CD6F-45A0-9B46-A89F7E248263}"/>
              </a:ext>
            </a:extLst>
          </p:cNvPr>
          <p:cNvSpPr/>
          <p:nvPr userDrawn="1"/>
        </p:nvSpPr>
        <p:spPr>
          <a:xfrm>
            <a:off x="7469219" y="1483277"/>
            <a:ext cx="2304435" cy="425093"/>
          </a:xfrm>
          <a:prstGeom prst="chevron">
            <a:avLst/>
          </a:prstGeom>
          <a:gradFill>
            <a:gsLst>
              <a:gs pos="80000">
                <a:srgbClr val="0089C4"/>
              </a:gs>
              <a:gs pos="19000">
                <a:srgbClr val="0066A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tx1"/>
              </a:solidFill>
            </a:endParaRPr>
          </a:p>
        </p:txBody>
      </p:sp>
      <p:sp>
        <p:nvSpPr>
          <p:cNvPr id="17" name="Arrow: Chevron 16">
            <a:extLst>
              <a:ext uri="{FF2B5EF4-FFF2-40B4-BE49-F238E27FC236}">
                <a16:creationId xmlns:a16="http://schemas.microsoft.com/office/drawing/2014/main" id="{9DE63500-CD6F-45A0-9B46-A89F7E248263}"/>
              </a:ext>
            </a:extLst>
          </p:cNvPr>
          <p:cNvSpPr/>
          <p:nvPr userDrawn="1"/>
        </p:nvSpPr>
        <p:spPr>
          <a:xfrm>
            <a:off x="9815168" y="1491965"/>
            <a:ext cx="2304435" cy="425093"/>
          </a:xfrm>
          <a:prstGeom prst="chevron">
            <a:avLst/>
          </a:prstGeom>
          <a:gradFill>
            <a:gsLst>
              <a:gs pos="80000">
                <a:srgbClr val="0089C4"/>
              </a:gs>
              <a:gs pos="19000">
                <a:srgbClr val="0066A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nl-NL" sz="1800">
              <a:solidFill>
                <a:schemeClr val="tx1"/>
              </a:solidFill>
            </a:endParaRPr>
          </a:p>
        </p:txBody>
      </p:sp>
      <p:sp>
        <p:nvSpPr>
          <p:cNvPr id="31" name="Text Placeholder 8">
            <a:extLst>
              <a:ext uri="{FF2B5EF4-FFF2-40B4-BE49-F238E27FC236}">
                <a16:creationId xmlns:a16="http://schemas.microsoft.com/office/drawing/2014/main" id="{F419EF1E-05FD-4165-93F1-E95735AB2103}"/>
              </a:ext>
            </a:extLst>
          </p:cNvPr>
          <p:cNvSpPr>
            <a:spLocks noGrp="1"/>
          </p:cNvSpPr>
          <p:nvPr>
            <p:ph type="body" sz="quarter" idx="21" hasCustomPrompt="1"/>
          </p:nvPr>
        </p:nvSpPr>
        <p:spPr>
          <a:xfrm>
            <a:off x="521111" y="1502484"/>
            <a:ext cx="2014051" cy="407653"/>
          </a:xfrm>
          <a:noFill/>
        </p:spPr>
        <p:txBody>
          <a:bodyPr anchor="t"/>
          <a:lstStyle>
            <a:lvl1pPr marL="0" indent="0" algn="ctr">
              <a:buNone/>
              <a:defRPr sz="1400" b="1">
                <a:solidFill>
                  <a:schemeClr val="bg1"/>
                </a:solidFill>
              </a:defRPr>
            </a:lvl1pPr>
          </a:lstStyle>
          <a:p>
            <a:pPr lvl="0"/>
            <a:r>
              <a:rPr lang="en-NL" dirty="0"/>
              <a:t>Text</a:t>
            </a:r>
            <a:endParaRPr lang="nl-NL" dirty="0"/>
          </a:p>
        </p:txBody>
      </p:sp>
      <p:sp>
        <p:nvSpPr>
          <p:cNvPr id="35" name="Text Placeholder 8">
            <a:extLst>
              <a:ext uri="{FF2B5EF4-FFF2-40B4-BE49-F238E27FC236}">
                <a16:creationId xmlns:a16="http://schemas.microsoft.com/office/drawing/2014/main" id="{3ACDE5C7-87E3-483D-AB5E-E479F4CC9DE9}"/>
              </a:ext>
            </a:extLst>
          </p:cNvPr>
          <p:cNvSpPr>
            <a:spLocks noGrp="1"/>
          </p:cNvSpPr>
          <p:nvPr>
            <p:ph type="body" sz="quarter" idx="25" hasCustomPrompt="1"/>
          </p:nvPr>
        </p:nvSpPr>
        <p:spPr>
          <a:xfrm>
            <a:off x="2990767" y="1502484"/>
            <a:ext cx="1876800" cy="409515"/>
          </a:xfrm>
          <a:noFill/>
        </p:spPr>
        <p:txBody>
          <a:bodyPr anchor="t"/>
          <a:lstStyle>
            <a:lvl1pPr marL="0" indent="0" algn="ctr">
              <a:buNone/>
              <a:defRPr sz="1400" b="1">
                <a:solidFill>
                  <a:schemeClr val="bg1"/>
                </a:solidFill>
              </a:defRPr>
            </a:lvl1pPr>
          </a:lstStyle>
          <a:p>
            <a:pPr lvl="0"/>
            <a:r>
              <a:rPr lang="en-NL" dirty="0"/>
              <a:t>Text</a:t>
            </a:r>
            <a:endParaRPr lang="nl-NL" dirty="0"/>
          </a:p>
        </p:txBody>
      </p:sp>
      <p:sp>
        <p:nvSpPr>
          <p:cNvPr id="36" name="Text Placeholder 8">
            <a:extLst>
              <a:ext uri="{FF2B5EF4-FFF2-40B4-BE49-F238E27FC236}">
                <a16:creationId xmlns:a16="http://schemas.microsoft.com/office/drawing/2014/main" id="{07F7326B-0646-429D-96C8-EF7B92FD378E}"/>
              </a:ext>
            </a:extLst>
          </p:cNvPr>
          <p:cNvSpPr>
            <a:spLocks noGrp="1"/>
          </p:cNvSpPr>
          <p:nvPr>
            <p:ph type="body" sz="quarter" idx="26" hasCustomPrompt="1"/>
          </p:nvPr>
        </p:nvSpPr>
        <p:spPr>
          <a:xfrm>
            <a:off x="7669863" y="1491965"/>
            <a:ext cx="1876800" cy="407653"/>
          </a:xfrm>
          <a:noFill/>
        </p:spPr>
        <p:txBody>
          <a:bodyPr anchor="t"/>
          <a:lstStyle>
            <a:lvl1pPr marL="0" indent="0" algn="ctr">
              <a:buNone/>
              <a:defRPr sz="1400" b="1">
                <a:solidFill>
                  <a:schemeClr val="bg1"/>
                </a:solidFill>
              </a:defRPr>
            </a:lvl1pPr>
          </a:lstStyle>
          <a:p>
            <a:pPr lvl="0"/>
            <a:r>
              <a:rPr lang="en-NL" dirty="0"/>
              <a:t>Text</a:t>
            </a:r>
            <a:endParaRPr lang="nl-NL" dirty="0"/>
          </a:p>
        </p:txBody>
      </p:sp>
      <p:sp>
        <p:nvSpPr>
          <p:cNvPr id="37" name="Text Placeholder 8">
            <a:extLst>
              <a:ext uri="{FF2B5EF4-FFF2-40B4-BE49-F238E27FC236}">
                <a16:creationId xmlns:a16="http://schemas.microsoft.com/office/drawing/2014/main" id="{51457872-90A5-488A-AC4F-26E3B11735B6}"/>
              </a:ext>
            </a:extLst>
          </p:cNvPr>
          <p:cNvSpPr>
            <a:spLocks noGrp="1"/>
          </p:cNvSpPr>
          <p:nvPr>
            <p:ph type="body" sz="quarter" idx="27" hasCustomPrompt="1"/>
          </p:nvPr>
        </p:nvSpPr>
        <p:spPr>
          <a:xfrm>
            <a:off x="10025861" y="1497063"/>
            <a:ext cx="1876800" cy="407653"/>
          </a:xfrm>
          <a:noFill/>
        </p:spPr>
        <p:txBody>
          <a:bodyPr anchor="t"/>
          <a:lstStyle>
            <a:lvl1pPr marL="0" indent="0" algn="ctr">
              <a:buNone/>
              <a:defRPr sz="1400" b="1">
                <a:solidFill>
                  <a:schemeClr val="bg1"/>
                </a:solidFill>
              </a:defRPr>
            </a:lvl1pPr>
          </a:lstStyle>
          <a:p>
            <a:pPr lvl="0"/>
            <a:r>
              <a:rPr lang="en-NL" dirty="0"/>
              <a:t>Text</a:t>
            </a:r>
            <a:endParaRPr lang="nl-NL" dirty="0"/>
          </a:p>
        </p:txBody>
      </p:sp>
      <p:sp>
        <p:nvSpPr>
          <p:cNvPr id="18" name="Text Placeholder 8">
            <a:extLst>
              <a:ext uri="{FF2B5EF4-FFF2-40B4-BE49-F238E27FC236}">
                <a16:creationId xmlns:a16="http://schemas.microsoft.com/office/drawing/2014/main" id="{FCFA60F3-803B-48F5-BDC1-4A71389CAF35}"/>
              </a:ext>
            </a:extLst>
          </p:cNvPr>
          <p:cNvSpPr>
            <a:spLocks noGrp="1"/>
          </p:cNvSpPr>
          <p:nvPr>
            <p:ph type="body" sz="quarter" idx="32" hasCustomPrompt="1"/>
          </p:nvPr>
        </p:nvSpPr>
        <p:spPr>
          <a:xfrm>
            <a:off x="5341758" y="1487624"/>
            <a:ext cx="1875253" cy="407653"/>
          </a:xfrm>
          <a:noFill/>
        </p:spPr>
        <p:txBody>
          <a:bodyPr anchor="t"/>
          <a:lstStyle>
            <a:lvl1pPr marL="0" indent="0" algn="ctr">
              <a:buNone/>
              <a:defRPr sz="1400" b="1">
                <a:solidFill>
                  <a:schemeClr val="bg1"/>
                </a:solidFill>
              </a:defRPr>
            </a:lvl1pPr>
          </a:lstStyle>
          <a:p>
            <a:pPr lvl="0"/>
            <a:r>
              <a:rPr lang="en-NL" dirty="0"/>
              <a:t>Text</a:t>
            </a:r>
            <a:endParaRPr lang="nl-NL" dirty="0"/>
          </a:p>
        </p:txBody>
      </p:sp>
      <p:sp>
        <p:nvSpPr>
          <p:cNvPr id="19" name="Text Placeholder 8">
            <a:extLst>
              <a:ext uri="{FF2B5EF4-FFF2-40B4-BE49-F238E27FC236}">
                <a16:creationId xmlns:a16="http://schemas.microsoft.com/office/drawing/2014/main" id="{5DEEC6AB-D549-4139-9CAA-F6364D201DD4}"/>
              </a:ext>
            </a:extLst>
          </p:cNvPr>
          <p:cNvSpPr>
            <a:spLocks noGrp="1"/>
          </p:cNvSpPr>
          <p:nvPr>
            <p:ph type="body" sz="quarter" idx="33" hasCustomPrompt="1"/>
          </p:nvPr>
        </p:nvSpPr>
        <p:spPr>
          <a:xfrm>
            <a:off x="2777321" y="2291597"/>
            <a:ext cx="2070541" cy="3197664"/>
          </a:xfrm>
          <a:noFill/>
        </p:spPr>
        <p:txBody>
          <a:bodyPr anchor="t"/>
          <a:lstStyle>
            <a:lvl1pPr marL="0" indent="0">
              <a:buNone/>
              <a:defRPr sz="1200">
                <a:solidFill>
                  <a:schemeClr val="tx1"/>
                </a:solidFill>
              </a:defRPr>
            </a:lvl1pPr>
          </a:lstStyle>
          <a:p>
            <a:pPr lvl="0"/>
            <a:r>
              <a:rPr lang="en-NL" dirty="0"/>
              <a:t>Text</a:t>
            </a:r>
            <a:endParaRPr lang="nl-NL" dirty="0"/>
          </a:p>
        </p:txBody>
      </p:sp>
      <p:sp>
        <p:nvSpPr>
          <p:cNvPr id="20" name="Text Placeholder 8">
            <a:extLst>
              <a:ext uri="{FF2B5EF4-FFF2-40B4-BE49-F238E27FC236}">
                <a16:creationId xmlns:a16="http://schemas.microsoft.com/office/drawing/2014/main" id="{A1E4FBB3-9A1A-427D-8A07-00EF319F4218}"/>
              </a:ext>
            </a:extLst>
          </p:cNvPr>
          <p:cNvSpPr>
            <a:spLocks noGrp="1"/>
          </p:cNvSpPr>
          <p:nvPr>
            <p:ph type="body" sz="quarter" idx="34" hasCustomPrompt="1"/>
          </p:nvPr>
        </p:nvSpPr>
        <p:spPr>
          <a:xfrm>
            <a:off x="431286" y="2278949"/>
            <a:ext cx="2095433" cy="3197664"/>
          </a:xfrm>
          <a:noFill/>
        </p:spPr>
        <p:txBody>
          <a:bodyPr anchor="t"/>
          <a:lstStyle>
            <a:lvl1pPr marL="0" indent="0">
              <a:buNone/>
              <a:defRPr sz="1200">
                <a:solidFill>
                  <a:schemeClr val="tx1"/>
                </a:solidFill>
              </a:defRPr>
            </a:lvl1pPr>
          </a:lstStyle>
          <a:p>
            <a:pPr lvl="0"/>
            <a:r>
              <a:rPr lang="en-NL" dirty="0"/>
              <a:t>Text</a:t>
            </a:r>
            <a:endParaRPr lang="nl-NL" dirty="0"/>
          </a:p>
        </p:txBody>
      </p:sp>
      <p:sp>
        <p:nvSpPr>
          <p:cNvPr id="21" name="Text Placeholder 8">
            <a:extLst>
              <a:ext uri="{FF2B5EF4-FFF2-40B4-BE49-F238E27FC236}">
                <a16:creationId xmlns:a16="http://schemas.microsoft.com/office/drawing/2014/main" id="{79FBA538-726F-4551-9F6D-8F26820577CB}"/>
              </a:ext>
            </a:extLst>
          </p:cNvPr>
          <p:cNvSpPr>
            <a:spLocks noGrp="1"/>
          </p:cNvSpPr>
          <p:nvPr>
            <p:ph type="body" sz="quarter" idx="35" hasCustomPrompt="1"/>
          </p:nvPr>
        </p:nvSpPr>
        <p:spPr>
          <a:xfrm>
            <a:off x="5114826" y="2291597"/>
            <a:ext cx="2120501" cy="3197664"/>
          </a:xfrm>
          <a:noFill/>
        </p:spPr>
        <p:txBody>
          <a:bodyPr anchor="t"/>
          <a:lstStyle>
            <a:lvl1pPr marL="0" indent="0">
              <a:buNone/>
              <a:defRPr sz="1200">
                <a:solidFill>
                  <a:schemeClr val="tx1"/>
                </a:solidFill>
              </a:defRPr>
            </a:lvl1pPr>
          </a:lstStyle>
          <a:p>
            <a:pPr lvl="0"/>
            <a:r>
              <a:rPr lang="en-NL" dirty="0"/>
              <a:t>Text</a:t>
            </a:r>
            <a:endParaRPr lang="nl-NL" dirty="0"/>
          </a:p>
        </p:txBody>
      </p:sp>
      <p:sp>
        <p:nvSpPr>
          <p:cNvPr id="22" name="Text Placeholder 8">
            <a:extLst>
              <a:ext uri="{FF2B5EF4-FFF2-40B4-BE49-F238E27FC236}">
                <a16:creationId xmlns:a16="http://schemas.microsoft.com/office/drawing/2014/main" id="{2943EEF1-9AB6-4E68-BEDE-5FA396534523}"/>
              </a:ext>
            </a:extLst>
          </p:cNvPr>
          <p:cNvSpPr>
            <a:spLocks noGrp="1"/>
          </p:cNvSpPr>
          <p:nvPr>
            <p:ph type="body" sz="quarter" idx="36" hasCustomPrompt="1"/>
          </p:nvPr>
        </p:nvSpPr>
        <p:spPr>
          <a:xfrm>
            <a:off x="7460865" y="2300364"/>
            <a:ext cx="2120412" cy="3197664"/>
          </a:xfrm>
          <a:noFill/>
        </p:spPr>
        <p:txBody>
          <a:bodyPr anchor="t"/>
          <a:lstStyle>
            <a:lvl1pPr marL="0" indent="0">
              <a:buNone/>
              <a:defRPr sz="1200">
                <a:solidFill>
                  <a:schemeClr val="tx1"/>
                </a:solidFill>
              </a:defRPr>
            </a:lvl1pPr>
          </a:lstStyle>
          <a:p>
            <a:pPr lvl="0"/>
            <a:r>
              <a:rPr lang="en-NL" dirty="0"/>
              <a:t>Text</a:t>
            </a:r>
            <a:endParaRPr lang="nl-NL" dirty="0"/>
          </a:p>
        </p:txBody>
      </p:sp>
      <p:sp>
        <p:nvSpPr>
          <p:cNvPr id="23" name="Text Placeholder 8">
            <a:extLst>
              <a:ext uri="{FF2B5EF4-FFF2-40B4-BE49-F238E27FC236}">
                <a16:creationId xmlns:a16="http://schemas.microsoft.com/office/drawing/2014/main" id="{95F24F8A-33A6-49E5-AEDF-A3CB79478975}"/>
              </a:ext>
            </a:extLst>
          </p:cNvPr>
          <p:cNvSpPr>
            <a:spLocks noGrp="1"/>
          </p:cNvSpPr>
          <p:nvPr>
            <p:ph type="body" sz="quarter" idx="37" hasCustomPrompt="1"/>
          </p:nvPr>
        </p:nvSpPr>
        <p:spPr>
          <a:xfrm>
            <a:off x="9806814" y="2300364"/>
            <a:ext cx="2145839" cy="3197664"/>
          </a:xfrm>
          <a:noFill/>
        </p:spPr>
        <p:txBody>
          <a:bodyPr anchor="t"/>
          <a:lstStyle>
            <a:lvl1pPr marL="0" indent="0">
              <a:buNone/>
              <a:defRPr sz="1200">
                <a:solidFill>
                  <a:schemeClr val="tx1"/>
                </a:solidFill>
              </a:defRPr>
            </a:lvl1pPr>
          </a:lstStyle>
          <a:p>
            <a:pPr lvl="0"/>
            <a:r>
              <a:rPr lang="en-NL" dirty="0"/>
              <a:t>Text</a:t>
            </a:r>
            <a:endParaRPr lang="nl-NL" dirty="0"/>
          </a:p>
        </p:txBody>
      </p:sp>
    </p:spTree>
    <p:extLst>
      <p:ext uri="{BB962C8B-B14F-4D97-AF65-F5344CB8AC3E}">
        <p14:creationId xmlns:p14="http://schemas.microsoft.com/office/powerpoint/2010/main" val="234756627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Journey Layout">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20400" y="164638"/>
            <a:ext cx="11632251" cy="960107"/>
          </a:xfrm>
        </p:spPr>
        <p:txBody>
          <a:bodyPr/>
          <a:lstStyle>
            <a:lvl1pPr>
              <a:defRPr>
                <a:solidFill>
                  <a:srgbClr val="0066A1"/>
                </a:solidFill>
              </a:defRPr>
            </a:lvl1pPr>
          </a:lstStyle>
          <a:p>
            <a:r>
              <a:rPr lang="en-US" dirty="0"/>
              <a:t>Click to edit the header</a:t>
            </a:r>
          </a:p>
        </p:txBody>
      </p:sp>
      <p:grpSp>
        <p:nvGrpSpPr>
          <p:cNvPr id="11" name="Group 10">
            <a:extLst>
              <a:ext uri="{FF2B5EF4-FFF2-40B4-BE49-F238E27FC236}">
                <a16:creationId xmlns:a16="http://schemas.microsoft.com/office/drawing/2014/main" id="{EC0F1EA0-BE57-403D-BF54-7207C9A81069}"/>
              </a:ext>
            </a:extLst>
          </p:cNvPr>
          <p:cNvGrpSpPr/>
          <p:nvPr userDrawn="1"/>
        </p:nvGrpSpPr>
        <p:grpSpPr>
          <a:xfrm>
            <a:off x="0" y="1957654"/>
            <a:ext cx="6576053" cy="3840427"/>
            <a:chOff x="0" y="1468240"/>
            <a:chExt cx="4932040" cy="2880320"/>
          </a:xfrm>
        </p:grpSpPr>
        <p:cxnSp>
          <p:nvCxnSpPr>
            <p:cNvPr id="50" name="Straight Connector 49">
              <a:extLst>
                <a:ext uri="{FF2B5EF4-FFF2-40B4-BE49-F238E27FC236}">
                  <a16:creationId xmlns:a16="http://schemas.microsoft.com/office/drawing/2014/main" id="{DDDFE6A3-5F12-4E2A-9887-00C8348F9767}"/>
                </a:ext>
              </a:extLst>
            </p:cNvPr>
            <p:cNvCxnSpPr>
              <a:cxnSpLocks/>
            </p:cNvCxnSpPr>
            <p:nvPr userDrawn="1"/>
          </p:nvCxnSpPr>
          <p:spPr>
            <a:xfrm>
              <a:off x="2123728" y="2908400"/>
              <a:ext cx="1224136" cy="0"/>
            </a:xfrm>
            <a:prstGeom prst="line">
              <a:avLst/>
            </a:prstGeom>
            <a:ln w="142875">
              <a:solidFill>
                <a:srgbClr val="ECECEC"/>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CF1435A-8742-4382-A1EA-CB588A5A4043}"/>
                </a:ext>
              </a:extLst>
            </p:cNvPr>
            <p:cNvCxnSpPr>
              <a:cxnSpLocks/>
            </p:cNvCxnSpPr>
            <p:nvPr userDrawn="1"/>
          </p:nvCxnSpPr>
          <p:spPr>
            <a:xfrm>
              <a:off x="3347864" y="2188320"/>
              <a:ext cx="1224136" cy="0"/>
            </a:xfrm>
            <a:prstGeom prst="line">
              <a:avLst/>
            </a:prstGeom>
            <a:ln w="142875">
              <a:solidFill>
                <a:srgbClr val="0066A1"/>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E7F35773-A414-4E93-8691-6CD9C38E73ED}"/>
                </a:ext>
              </a:extLst>
            </p:cNvPr>
            <p:cNvSpPr/>
            <p:nvPr userDrawn="1"/>
          </p:nvSpPr>
          <p:spPr>
            <a:xfrm>
              <a:off x="1763688" y="2908400"/>
              <a:ext cx="720080" cy="720080"/>
            </a:xfrm>
            <a:prstGeom prst="ellipse">
              <a:avLst/>
            </a:prstGeom>
            <a:noFill/>
            <a:ln w="142875">
              <a:solidFill>
                <a:srgbClr val="006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2400"/>
            </a:p>
          </p:txBody>
        </p:sp>
        <p:sp>
          <p:nvSpPr>
            <p:cNvPr id="47" name="Oval 46">
              <a:extLst>
                <a:ext uri="{FF2B5EF4-FFF2-40B4-BE49-F238E27FC236}">
                  <a16:creationId xmlns:a16="http://schemas.microsoft.com/office/drawing/2014/main" id="{A0B4D203-6696-42AE-BCC0-29C7E4B7E367}"/>
                </a:ext>
              </a:extLst>
            </p:cNvPr>
            <p:cNvSpPr/>
            <p:nvPr userDrawn="1"/>
          </p:nvSpPr>
          <p:spPr>
            <a:xfrm>
              <a:off x="2987824" y="2188320"/>
              <a:ext cx="720080" cy="720080"/>
            </a:xfrm>
            <a:prstGeom prst="ellipse">
              <a:avLst/>
            </a:prstGeom>
            <a:noFill/>
            <a:ln w="142875">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2400"/>
            </a:p>
          </p:txBody>
        </p:sp>
        <p:sp>
          <p:nvSpPr>
            <p:cNvPr id="48" name="Oval 47">
              <a:extLst>
                <a:ext uri="{FF2B5EF4-FFF2-40B4-BE49-F238E27FC236}">
                  <a16:creationId xmlns:a16="http://schemas.microsoft.com/office/drawing/2014/main" id="{79038DA0-B765-4C3F-8CAB-6AE943455330}"/>
                </a:ext>
              </a:extLst>
            </p:cNvPr>
            <p:cNvSpPr/>
            <p:nvPr userDrawn="1"/>
          </p:nvSpPr>
          <p:spPr>
            <a:xfrm>
              <a:off x="4211960" y="1468240"/>
              <a:ext cx="720080" cy="720080"/>
            </a:xfrm>
            <a:prstGeom prst="ellipse">
              <a:avLst/>
            </a:prstGeom>
            <a:noFill/>
            <a:ln w="142875">
              <a:solidFill>
                <a:srgbClr val="006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2400"/>
            </a:p>
          </p:txBody>
        </p:sp>
        <p:cxnSp>
          <p:nvCxnSpPr>
            <p:cNvPr id="4" name="Straight Connector 3">
              <a:extLst>
                <a:ext uri="{FF2B5EF4-FFF2-40B4-BE49-F238E27FC236}">
                  <a16:creationId xmlns:a16="http://schemas.microsoft.com/office/drawing/2014/main" id="{91C445AF-7DF9-401C-A26E-4ACC01B16EE3}"/>
                </a:ext>
              </a:extLst>
            </p:cNvPr>
            <p:cNvCxnSpPr>
              <a:cxnSpLocks/>
            </p:cNvCxnSpPr>
            <p:nvPr userDrawn="1"/>
          </p:nvCxnSpPr>
          <p:spPr>
            <a:xfrm>
              <a:off x="0" y="4348560"/>
              <a:ext cx="924739" cy="0"/>
            </a:xfrm>
            <a:prstGeom prst="line">
              <a:avLst/>
            </a:prstGeom>
            <a:ln w="142875">
              <a:solidFill>
                <a:srgbClr val="ECECEC"/>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1C445AF-7DF9-401C-A26E-4ACC01B16EE3}"/>
                </a:ext>
              </a:extLst>
            </p:cNvPr>
            <p:cNvCxnSpPr>
              <a:cxnSpLocks/>
              <a:endCxn id="46" idx="4"/>
            </p:cNvCxnSpPr>
            <p:nvPr userDrawn="1"/>
          </p:nvCxnSpPr>
          <p:spPr>
            <a:xfrm>
              <a:off x="899592" y="3628480"/>
              <a:ext cx="1224136" cy="0"/>
            </a:xfrm>
            <a:prstGeom prst="line">
              <a:avLst/>
            </a:prstGeom>
            <a:ln w="142875">
              <a:solidFill>
                <a:srgbClr val="0066A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3263F4F-97E8-480A-BAB9-76658126C6B4}"/>
                </a:ext>
              </a:extLst>
            </p:cNvPr>
            <p:cNvSpPr/>
            <p:nvPr/>
          </p:nvSpPr>
          <p:spPr>
            <a:xfrm>
              <a:off x="539552" y="3628480"/>
              <a:ext cx="720080" cy="720080"/>
            </a:xfrm>
            <a:prstGeom prst="ellipse">
              <a:avLst/>
            </a:prstGeom>
            <a:noFill/>
            <a:ln w="142875">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2400"/>
            </a:p>
          </p:txBody>
        </p:sp>
      </p:grpSp>
      <p:sp>
        <p:nvSpPr>
          <p:cNvPr id="52" name="Text Placeholder 8">
            <a:extLst>
              <a:ext uri="{FF2B5EF4-FFF2-40B4-BE49-F238E27FC236}">
                <a16:creationId xmlns:a16="http://schemas.microsoft.com/office/drawing/2014/main" id="{2CD0DCB8-D7E6-4BE3-B378-8A6678B61A2C}"/>
              </a:ext>
            </a:extLst>
          </p:cNvPr>
          <p:cNvSpPr>
            <a:spLocks noGrp="1"/>
          </p:cNvSpPr>
          <p:nvPr>
            <p:ph type="body" sz="quarter" idx="16" hasCustomPrompt="1"/>
          </p:nvPr>
        </p:nvSpPr>
        <p:spPr>
          <a:xfrm>
            <a:off x="6960098" y="2069258"/>
            <a:ext cx="4817183" cy="736899"/>
          </a:xfrm>
          <a:noFill/>
        </p:spPr>
        <p:txBody>
          <a:bodyPr anchor="ctr"/>
          <a:lstStyle>
            <a:lvl1pPr marL="0" indent="0">
              <a:buNone/>
              <a:defRPr sz="1400">
                <a:solidFill>
                  <a:schemeClr val="tx1"/>
                </a:solidFill>
              </a:defRPr>
            </a:lvl1pPr>
          </a:lstStyle>
          <a:p>
            <a:pPr lvl="0"/>
            <a:r>
              <a:rPr lang="en-NL" dirty="0"/>
              <a:t>Text</a:t>
            </a:r>
            <a:endParaRPr lang="nl-NL" dirty="0"/>
          </a:p>
        </p:txBody>
      </p:sp>
      <p:sp>
        <p:nvSpPr>
          <p:cNvPr id="54" name="Text Placeholder 8">
            <a:extLst>
              <a:ext uri="{FF2B5EF4-FFF2-40B4-BE49-F238E27FC236}">
                <a16:creationId xmlns:a16="http://schemas.microsoft.com/office/drawing/2014/main" id="{93280910-E7C1-4705-8C19-A033896EA99F}"/>
              </a:ext>
            </a:extLst>
          </p:cNvPr>
          <p:cNvSpPr>
            <a:spLocks noGrp="1"/>
          </p:cNvSpPr>
          <p:nvPr>
            <p:ph type="body" sz="quarter" idx="17" hasCustomPrompt="1"/>
          </p:nvPr>
        </p:nvSpPr>
        <p:spPr>
          <a:xfrm>
            <a:off x="5279910" y="3035880"/>
            <a:ext cx="6497369" cy="736899"/>
          </a:xfrm>
          <a:noFill/>
        </p:spPr>
        <p:txBody>
          <a:bodyPr anchor="ctr"/>
          <a:lstStyle>
            <a:lvl1pPr marL="0" indent="0">
              <a:buNone/>
              <a:defRPr sz="1400">
                <a:solidFill>
                  <a:schemeClr val="tx1"/>
                </a:solidFill>
              </a:defRPr>
            </a:lvl1pPr>
          </a:lstStyle>
          <a:p>
            <a:pPr lvl="0"/>
            <a:r>
              <a:rPr lang="en-NL" dirty="0"/>
              <a:t>Text</a:t>
            </a:r>
            <a:endParaRPr lang="nl-NL" dirty="0"/>
          </a:p>
        </p:txBody>
      </p:sp>
      <p:sp>
        <p:nvSpPr>
          <p:cNvPr id="55" name="Text Placeholder 8">
            <a:extLst>
              <a:ext uri="{FF2B5EF4-FFF2-40B4-BE49-F238E27FC236}">
                <a16:creationId xmlns:a16="http://schemas.microsoft.com/office/drawing/2014/main" id="{4A96050C-0B2B-4C3C-866D-66DBAD47A024}"/>
              </a:ext>
            </a:extLst>
          </p:cNvPr>
          <p:cNvSpPr>
            <a:spLocks noGrp="1"/>
          </p:cNvSpPr>
          <p:nvPr>
            <p:ph type="body" sz="quarter" idx="18" hasCustomPrompt="1"/>
          </p:nvPr>
        </p:nvSpPr>
        <p:spPr>
          <a:xfrm>
            <a:off x="3647728" y="3989524"/>
            <a:ext cx="8129549" cy="736899"/>
          </a:xfrm>
          <a:noFill/>
        </p:spPr>
        <p:txBody>
          <a:bodyPr anchor="ctr"/>
          <a:lstStyle>
            <a:lvl1pPr marL="0" indent="0">
              <a:buNone/>
              <a:defRPr sz="1400">
                <a:solidFill>
                  <a:schemeClr val="tx1"/>
                </a:solidFill>
              </a:defRPr>
            </a:lvl1pPr>
          </a:lstStyle>
          <a:p>
            <a:pPr lvl="0"/>
            <a:r>
              <a:rPr lang="en-NL" dirty="0"/>
              <a:t>Text</a:t>
            </a:r>
            <a:endParaRPr lang="nl-NL" dirty="0"/>
          </a:p>
        </p:txBody>
      </p:sp>
      <p:sp>
        <p:nvSpPr>
          <p:cNvPr id="56" name="Text Placeholder 8">
            <a:extLst>
              <a:ext uri="{FF2B5EF4-FFF2-40B4-BE49-F238E27FC236}">
                <a16:creationId xmlns:a16="http://schemas.microsoft.com/office/drawing/2014/main" id="{C716C054-078C-48BC-894E-0639451C5A12}"/>
              </a:ext>
            </a:extLst>
          </p:cNvPr>
          <p:cNvSpPr>
            <a:spLocks noGrp="1"/>
          </p:cNvSpPr>
          <p:nvPr>
            <p:ph type="body" sz="quarter" idx="19" hasCustomPrompt="1"/>
          </p:nvPr>
        </p:nvSpPr>
        <p:spPr>
          <a:xfrm>
            <a:off x="2094909" y="4949578"/>
            <a:ext cx="9682368" cy="736899"/>
          </a:xfrm>
          <a:noFill/>
        </p:spPr>
        <p:txBody>
          <a:bodyPr anchor="ctr"/>
          <a:lstStyle>
            <a:lvl1pPr marL="0" indent="0">
              <a:buNone/>
              <a:defRPr sz="1400">
                <a:solidFill>
                  <a:schemeClr val="tx1"/>
                </a:solidFill>
              </a:defRPr>
            </a:lvl1pPr>
          </a:lstStyle>
          <a:p>
            <a:pPr lvl="0"/>
            <a:r>
              <a:rPr lang="en-NL" dirty="0"/>
              <a:t>Text</a:t>
            </a:r>
            <a:endParaRPr lang="nl-NL" dirty="0"/>
          </a:p>
        </p:txBody>
      </p:sp>
    </p:spTree>
    <p:extLst>
      <p:ext uri="{BB962C8B-B14F-4D97-AF65-F5344CB8AC3E}">
        <p14:creationId xmlns:p14="http://schemas.microsoft.com/office/powerpoint/2010/main" val="99415118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20400" y="164638"/>
            <a:ext cx="11632251" cy="960107"/>
          </a:xfrm>
        </p:spPr>
        <p:txBody>
          <a:bodyPr/>
          <a:lstStyle>
            <a:lvl1pPr>
              <a:defRPr>
                <a:solidFill>
                  <a:srgbClr val="0066A1"/>
                </a:solidFill>
              </a:defRPr>
            </a:lvl1pPr>
          </a:lstStyle>
          <a:p>
            <a:r>
              <a:rPr lang="en-US" dirty="0"/>
              <a:t>Click to edit the header</a:t>
            </a:r>
          </a:p>
        </p:txBody>
      </p:sp>
      <p:sp>
        <p:nvSpPr>
          <p:cNvPr id="19" name="Picture Placeholder 27">
            <a:extLst>
              <a:ext uri="{FF2B5EF4-FFF2-40B4-BE49-F238E27FC236}">
                <a16:creationId xmlns:a16="http://schemas.microsoft.com/office/drawing/2014/main" id="{DD693775-5DD2-4F9F-8BA0-A1116F47A512}"/>
              </a:ext>
            </a:extLst>
          </p:cNvPr>
          <p:cNvSpPr>
            <a:spLocks noGrp="1"/>
          </p:cNvSpPr>
          <p:nvPr>
            <p:ph type="pic" sz="quarter" idx="11" hasCustomPrompt="1"/>
          </p:nvPr>
        </p:nvSpPr>
        <p:spPr>
          <a:xfrm>
            <a:off x="431370" y="3172783"/>
            <a:ext cx="1217061" cy="1217061"/>
          </a:xfrm>
          <a:prstGeom prst="ellipse">
            <a:avLst/>
          </a:prstGeom>
          <a:ln w="38100">
            <a:solidFill>
              <a:srgbClr val="0066A1"/>
            </a:solidFill>
          </a:ln>
        </p:spPr>
        <p:txBody>
          <a:bodyPr anchor="ctr"/>
          <a:lstStyle>
            <a:lvl1pPr marL="0" indent="0" algn="ctr">
              <a:buNone/>
              <a:defRPr sz="1050"/>
            </a:lvl1pPr>
          </a:lstStyle>
          <a:p>
            <a:r>
              <a:rPr lang="en-NL" dirty="0"/>
              <a:t>Picture</a:t>
            </a:r>
            <a:endParaRPr lang="nl-NL" dirty="0"/>
          </a:p>
        </p:txBody>
      </p:sp>
      <p:sp>
        <p:nvSpPr>
          <p:cNvPr id="20" name="Picture Placeholder 27">
            <a:extLst>
              <a:ext uri="{FF2B5EF4-FFF2-40B4-BE49-F238E27FC236}">
                <a16:creationId xmlns:a16="http://schemas.microsoft.com/office/drawing/2014/main" id="{24C618AE-99E1-4546-82E9-88F352545D0E}"/>
              </a:ext>
            </a:extLst>
          </p:cNvPr>
          <p:cNvSpPr>
            <a:spLocks noGrp="1"/>
          </p:cNvSpPr>
          <p:nvPr>
            <p:ph type="pic" sz="quarter" idx="12" hasCustomPrompt="1"/>
          </p:nvPr>
        </p:nvSpPr>
        <p:spPr>
          <a:xfrm>
            <a:off x="2968871" y="3172783"/>
            <a:ext cx="1217061" cy="1217061"/>
          </a:xfrm>
          <a:prstGeom prst="ellipse">
            <a:avLst/>
          </a:prstGeom>
          <a:ln w="38100">
            <a:solidFill>
              <a:srgbClr val="0066A1"/>
            </a:solidFill>
          </a:ln>
        </p:spPr>
        <p:txBody>
          <a:bodyPr anchor="ctr"/>
          <a:lstStyle>
            <a:lvl1pPr marL="0" indent="0" algn="ctr">
              <a:buNone/>
              <a:defRPr sz="1050"/>
            </a:lvl1pPr>
          </a:lstStyle>
          <a:p>
            <a:r>
              <a:rPr lang="en-NL" dirty="0"/>
              <a:t>Picture</a:t>
            </a:r>
            <a:endParaRPr lang="nl-NL" dirty="0"/>
          </a:p>
        </p:txBody>
      </p:sp>
      <p:sp>
        <p:nvSpPr>
          <p:cNvPr id="21" name="Picture Placeholder 27">
            <a:extLst>
              <a:ext uri="{FF2B5EF4-FFF2-40B4-BE49-F238E27FC236}">
                <a16:creationId xmlns:a16="http://schemas.microsoft.com/office/drawing/2014/main" id="{D77C7BA8-1C72-4DC6-A3AC-7A379CA07FC8}"/>
              </a:ext>
            </a:extLst>
          </p:cNvPr>
          <p:cNvSpPr>
            <a:spLocks noGrp="1"/>
          </p:cNvSpPr>
          <p:nvPr>
            <p:ph type="pic" sz="quarter" idx="13" hasCustomPrompt="1"/>
          </p:nvPr>
        </p:nvSpPr>
        <p:spPr>
          <a:xfrm>
            <a:off x="5506372" y="3172783"/>
            <a:ext cx="1217061" cy="1217061"/>
          </a:xfrm>
          <a:prstGeom prst="ellipse">
            <a:avLst/>
          </a:prstGeom>
          <a:ln w="38100">
            <a:solidFill>
              <a:srgbClr val="0066A1"/>
            </a:solidFill>
          </a:ln>
        </p:spPr>
        <p:txBody>
          <a:bodyPr anchor="ctr"/>
          <a:lstStyle>
            <a:lvl1pPr marL="0" indent="0" algn="ctr">
              <a:buNone/>
              <a:defRPr sz="1050"/>
            </a:lvl1pPr>
          </a:lstStyle>
          <a:p>
            <a:r>
              <a:rPr lang="en-NL" dirty="0"/>
              <a:t>Picture</a:t>
            </a:r>
            <a:endParaRPr lang="nl-NL" dirty="0"/>
          </a:p>
        </p:txBody>
      </p:sp>
      <p:sp>
        <p:nvSpPr>
          <p:cNvPr id="22" name="Picture Placeholder 27">
            <a:extLst>
              <a:ext uri="{FF2B5EF4-FFF2-40B4-BE49-F238E27FC236}">
                <a16:creationId xmlns:a16="http://schemas.microsoft.com/office/drawing/2014/main" id="{0A158DA1-9057-4B69-965F-787527905B7E}"/>
              </a:ext>
            </a:extLst>
          </p:cNvPr>
          <p:cNvSpPr>
            <a:spLocks noGrp="1"/>
          </p:cNvSpPr>
          <p:nvPr>
            <p:ph type="pic" sz="quarter" idx="14" hasCustomPrompt="1"/>
          </p:nvPr>
        </p:nvSpPr>
        <p:spPr>
          <a:xfrm>
            <a:off x="8043874" y="3172783"/>
            <a:ext cx="1217061" cy="1217061"/>
          </a:xfrm>
          <a:prstGeom prst="ellipse">
            <a:avLst/>
          </a:prstGeom>
          <a:ln w="38100">
            <a:solidFill>
              <a:srgbClr val="0066A1"/>
            </a:solidFill>
          </a:ln>
        </p:spPr>
        <p:txBody>
          <a:bodyPr anchor="ctr"/>
          <a:lstStyle>
            <a:lvl1pPr marL="0" indent="0" algn="ctr">
              <a:buNone/>
              <a:defRPr sz="1050"/>
            </a:lvl1pPr>
          </a:lstStyle>
          <a:p>
            <a:r>
              <a:rPr lang="en-NL" dirty="0"/>
              <a:t>Picture</a:t>
            </a:r>
            <a:endParaRPr lang="nl-NL" dirty="0"/>
          </a:p>
        </p:txBody>
      </p:sp>
      <p:sp>
        <p:nvSpPr>
          <p:cNvPr id="23" name="Picture Placeholder 27">
            <a:extLst>
              <a:ext uri="{FF2B5EF4-FFF2-40B4-BE49-F238E27FC236}">
                <a16:creationId xmlns:a16="http://schemas.microsoft.com/office/drawing/2014/main" id="{17E4285E-C0F0-41BB-963D-700F386E3E98}"/>
              </a:ext>
            </a:extLst>
          </p:cNvPr>
          <p:cNvSpPr>
            <a:spLocks noGrp="1"/>
          </p:cNvSpPr>
          <p:nvPr>
            <p:ph type="pic" sz="quarter" idx="15" hasCustomPrompt="1"/>
          </p:nvPr>
        </p:nvSpPr>
        <p:spPr>
          <a:xfrm>
            <a:off x="10581375" y="3172783"/>
            <a:ext cx="1217061" cy="1217061"/>
          </a:xfrm>
          <a:prstGeom prst="ellipse">
            <a:avLst/>
          </a:prstGeom>
          <a:ln w="38100">
            <a:solidFill>
              <a:srgbClr val="0066A1"/>
            </a:solidFill>
          </a:ln>
        </p:spPr>
        <p:txBody>
          <a:bodyPr anchor="ctr"/>
          <a:lstStyle>
            <a:lvl1pPr marL="0" indent="0" algn="ctr">
              <a:buNone/>
              <a:defRPr sz="1050"/>
            </a:lvl1pPr>
          </a:lstStyle>
          <a:p>
            <a:r>
              <a:rPr lang="en-NL" dirty="0"/>
              <a:t>Picture</a:t>
            </a:r>
            <a:endParaRPr lang="nl-NL" dirty="0"/>
          </a:p>
        </p:txBody>
      </p:sp>
      <p:cxnSp>
        <p:nvCxnSpPr>
          <p:cNvPr id="5" name="Straight Connector 4">
            <a:extLst>
              <a:ext uri="{FF2B5EF4-FFF2-40B4-BE49-F238E27FC236}">
                <a16:creationId xmlns:a16="http://schemas.microsoft.com/office/drawing/2014/main" id="{9B18FFD8-C4F5-4D8A-B362-4D4BCBB4B39D}"/>
              </a:ext>
            </a:extLst>
          </p:cNvPr>
          <p:cNvCxnSpPr>
            <a:stCxn id="19" idx="0"/>
          </p:cNvCxnSpPr>
          <p:nvPr userDrawn="1"/>
        </p:nvCxnSpPr>
        <p:spPr>
          <a:xfrm flipV="1">
            <a:off x="1039900" y="2821207"/>
            <a:ext cx="0" cy="35157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1573DA6-E356-40F5-A54A-1C96B287F713}"/>
              </a:ext>
            </a:extLst>
          </p:cNvPr>
          <p:cNvSpPr/>
          <p:nvPr userDrawn="1"/>
        </p:nvSpPr>
        <p:spPr>
          <a:xfrm>
            <a:off x="928005" y="2709311"/>
            <a:ext cx="223793" cy="223793"/>
          </a:xfrm>
          <a:prstGeom prst="ellipse">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cxnSp>
        <p:nvCxnSpPr>
          <p:cNvPr id="27" name="Straight Connector 26">
            <a:extLst>
              <a:ext uri="{FF2B5EF4-FFF2-40B4-BE49-F238E27FC236}">
                <a16:creationId xmlns:a16="http://schemas.microsoft.com/office/drawing/2014/main" id="{06A14C30-DA77-494C-8A1D-6347BE4BD617}"/>
              </a:ext>
            </a:extLst>
          </p:cNvPr>
          <p:cNvCxnSpPr/>
          <p:nvPr userDrawn="1"/>
        </p:nvCxnSpPr>
        <p:spPr>
          <a:xfrm flipV="1">
            <a:off x="6111885" y="2821207"/>
            <a:ext cx="0" cy="35157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90DC656E-43AD-4BD6-B9F5-2EC1521D73C0}"/>
              </a:ext>
            </a:extLst>
          </p:cNvPr>
          <p:cNvSpPr/>
          <p:nvPr userDrawn="1"/>
        </p:nvSpPr>
        <p:spPr>
          <a:xfrm>
            <a:off x="5999990" y="2709311"/>
            <a:ext cx="223793" cy="223793"/>
          </a:xfrm>
          <a:prstGeom prst="ellipse">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cxnSp>
        <p:nvCxnSpPr>
          <p:cNvPr id="29" name="Straight Connector 28">
            <a:extLst>
              <a:ext uri="{FF2B5EF4-FFF2-40B4-BE49-F238E27FC236}">
                <a16:creationId xmlns:a16="http://schemas.microsoft.com/office/drawing/2014/main" id="{594DBB4C-56FA-49D2-839C-653260824E76}"/>
              </a:ext>
            </a:extLst>
          </p:cNvPr>
          <p:cNvCxnSpPr/>
          <p:nvPr userDrawn="1"/>
        </p:nvCxnSpPr>
        <p:spPr>
          <a:xfrm flipV="1">
            <a:off x="11180252" y="2821207"/>
            <a:ext cx="0" cy="35157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CDA20287-483E-41CD-A918-3229CD2EA37E}"/>
              </a:ext>
            </a:extLst>
          </p:cNvPr>
          <p:cNvSpPr/>
          <p:nvPr userDrawn="1"/>
        </p:nvSpPr>
        <p:spPr>
          <a:xfrm>
            <a:off x="11068357" y="2709311"/>
            <a:ext cx="223793" cy="223793"/>
          </a:xfrm>
          <a:prstGeom prst="ellipse">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cxnSp>
        <p:nvCxnSpPr>
          <p:cNvPr id="32" name="Straight Connector 31">
            <a:extLst>
              <a:ext uri="{FF2B5EF4-FFF2-40B4-BE49-F238E27FC236}">
                <a16:creationId xmlns:a16="http://schemas.microsoft.com/office/drawing/2014/main" id="{71545202-7111-4A85-9A9B-EAC69DF263DC}"/>
              </a:ext>
            </a:extLst>
          </p:cNvPr>
          <p:cNvCxnSpPr>
            <a:cxnSpLocks/>
          </p:cNvCxnSpPr>
          <p:nvPr userDrawn="1"/>
        </p:nvCxnSpPr>
        <p:spPr>
          <a:xfrm flipV="1">
            <a:off x="3575756" y="4389844"/>
            <a:ext cx="0" cy="35157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85F13057-C28A-4A30-98A5-C329DE70ED85}"/>
              </a:ext>
            </a:extLst>
          </p:cNvPr>
          <p:cNvSpPr/>
          <p:nvPr userDrawn="1"/>
        </p:nvSpPr>
        <p:spPr>
          <a:xfrm>
            <a:off x="3463859" y="4629525"/>
            <a:ext cx="223793" cy="223793"/>
          </a:xfrm>
          <a:prstGeom prst="ellipse">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cxnSp>
        <p:nvCxnSpPr>
          <p:cNvPr id="37" name="Straight Connector 36">
            <a:extLst>
              <a:ext uri="{FF2B5EF4-FFF2-40B4-BE49-F238E27FC236}">
                <a16:creationId xmlns:a16="http://schemas.microsoft.com/office/drawing/2014/main" id="{5E01AA18-E05E-43A0-9AE4-A46A15644B36}"/>
              </a:ext>
            </a:extLst>
          </p:cNvPr>
          <p:cNvCxnSpPr>
            <a:cxnSpLocks/>
          </p:cNvCxnSpPr>
          <p:nvPr userDrawn="1"/>
        </p:nvCxnSpPr>
        <p:spPr>
          <a:xfrm flipV="1">
            <a:off x="8653857" y="4389844"/>
            <a:ext cx="0" cy="35157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649CF53D-039C-4542-AC63-68E575BF844E}"/>
              </a:ext>
            </a:extLst>
          </p:cNvPr>
          <p:cNvSpPr/>
          <p:nvPr userDrawn="1"/>
        </p:nvSpPr>
        <p:spPr>
          <a:xfrm>
            <a:off x="8541962" y="4629525"/>
            <a:ext cx="223793" cy="223793"/>
          </a:xfrm>
          <a:prstGeom prst="ellipse">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39" name="Text Placeholder 8">
            <a:extLst>
              <a:ext uri="{FF2B5EF4-FFF2-40B4-BE49-F238E27FC236}">
                <a16:creationId xmlns:a16="http://schemas.microsoft.com/office/drawing/2014/main" id="{A1176A13-FE45-41E7-83DC-D2773ABFDD05}"/>
              </a:ext>
            </a:extLst>
          </p:cNvPr>
          <p:cNvSpPr>
            <a:spLocks noGrp="1"/>
          </p:cNvSpPr>
          <p:nvPr>
            <p:ph type="body" sz="quarter" idx="21" hasCustomPrompt="1"/>
          </p:nvPr>
        </p:nvSpPr>
        <p:spPr>
          <a:xfrm>
            <a:off x="120254" y="2137775"/>
            <a:ext cx="1839292" cy="425093"/>
          </a:xfrm>
          <a:noFill/>
        </p:spPr>
        <p:txBody>
          <a:bodyPr anchor="t"/>
          <a:lstStyle>
            <a:lvl1pPr marL="0" indent="0" algn="ctr">
              <a:buNone/>
              <a:defRPr sz="1400" b="1">
                <a:solidFill>
                  <a:srgbClr val="0066A1"/>
                </a:solidFill>
              </a:defRPr>
            </a:lvl1pPr>
          </a:lstStyle>
          <a:p>
            <a:pPr lvl="0"/>
            <a:r>
              <a:rPr lang="en-NL" dirty="0"/>
              <a:t>Text</a:t>
            </a:r>
            <a:endParaRPr lang="nl-NL" dirty="0"/>
          </a:p>
        </p:txBody>
      </p:sp>
      <p:sp>
        <p:nvSpPr>
          <p:cNvPr id="40" name="Text Placeholder 8">
            <a:extLst>
              <a:ext uri="{FF2B5EF4-FFF2-40B4-BE49-F238E27FC236}">
                <a16:creationId xmlns:a16="http://schemas.microsoft.com/office/drawing/2014/main" id="{4F55AB82-50A8-4AB8-A693-724B372F6109}"/>
              </a:ext>
            </a:extLst>
          </p:cNvPr>
          <p:cNvSpPr>
            <a:spLocks noGrp="1"/>
          </p:cNvSpPr>
          <p:nvPr>
            <p:ph type="body" sz="quarter" idx="22" hasCustomPrompt="1"/>
          </p:nvPr>
        </p:nvSpPr>
        <p:spPr>
          <a:xfrm>
            <a:off x="2656110" y="5016248"/>
            <a:ext cx="1839292" cy="425093"/>
          </a:xfrm>
          <a:noFill/>
        </p:spPr>
        <p:txBody>
          <a:bodyPr anchor="t"/>
          <a:lstStyle>
            <a:lvl1pPr marL="0" indent="0" algn="ctr">
              <a:buNone/>
              <a:defRPr sz="1400" b="1">
                <a:solidFill>
                  <a:srgbClr val="0066A1"/>
                </a:solidFill>
              </a:defRPr>
            </a:lvl1pPr>
          </a:lstStyle>
          <a:p>
            <a:pPr lvl="0"/>
            <a:r>
              <a:rPr lang="en-NL" dirty="0"/>
              <a:t>Text</a:t>
            </a:r>
            <a:endParaRPr lang="nl-NL" dirty="0"/>
          </a:p>
        </p:txBody>
      </p:sp>
      <p:sp>
        <p:nvSpPr>
          <p:cNvPr id="41" name="Text Placeholder 8">
            <a:extLst>
              <a:ext uri="{FF2B5EF4-FFF2-40B4-BE49-F238E27FC236}">
                <a16:creationId xmlns:a16="http://schemas.microsoft.com/office/drawing/2014/main" id="{50CF6001-A3B5-4CEF-9430-08E73952F3A9}"/>
              </a:ext>
            </a:extLst>
          </p:cNvPr>
          <p:cNvSpPr>
            <a:spLocks noGrp="1"/>
          </p:cNvSpPr>
          <p:nvPr>
            <p:ph type="body" sz="quarter" idx="23" hasCustomPrompt="1"/>
          </p:nvPr>
        </p:nvSpPr>
        <p:spPr>
          <a:xfrm>
            <a:off x="5192239" y="2137775"/>
            <a:ext cx="1839292" cy="425093"/>
          </a:xfrm>
          <a:noFill/>
        </p:spPr>
        <p:txBody>
          <a:bodyPr anchor="t"/>
          <a:lstStyle>
            <a:lvl1pPr marL="0" indent="0" algn="ctr">
              <a:buNone/>
              <a:defRPr sz="1400" b="1">
                <a:solidFill>
                  <a:srgbClr val="0066A1"/>
                </a:solidFill>
              </a:defRPr>
            </a:lvl1pPr>
          </a:lstStyle>
          <a:p>
            <a:pPr lvl="0"/>
            <a:r>
              <a:rPr lang="en-NL" dirty="0"/>
              <a:t>Text</a:t>
            </a:r>
            <a:endParaRPr lang="nl-NL" dirty="0"/>
          </a:p>
        </p:txBody>
      </p:sp>
      <p:sp>
        <p:nvSpPr>
          <p:cNvPr id="42" name="Text Placeholder 8">
            <a:extLst>
              <a:ext uri="{FF2B5EF4-FFF2-40B4-BE49-F238E27FC236}">
                <a16:creationId xmlns:a16="http://schemas.microsoft.com/office/drawing/2014/main" id="{674A2AD4-7E7D-4A9C-91B5-836BCD95E95F}"/>
              </a:ext>
            </a:extLst>
          </p:cNvPr>
          <p:cNvSpPr>
            <a:spLocks noGrp="1"/>
          </p:cNvSpPr>
          <p:nvPr>
            <p:ph type="body" sz="quarter" idx="24" hasCustomPrompt="1"/>
          </p:nvPr>
        </p:nvSpPr>
        <p:spPr>
          <a:xfrm>
            <a:off x="7732759" y="5016248"/>
            <a:ext cx="1839292" cy="425093"/>
          </a:xfrm>
          <a:noFill/>
        </p:spPr>
        <p:txBody>
          <a:bodyPr anchor="t"/>
          <a:lstStyle>
            <a:lvl1pPr marL="0" indent="0" algn="ctr">
              <a:buNone/>
              <a:defRPr sz="1400" b="1">
                <a:solidFill>
                  <a:srgbClr val="0066A1"/>
                </a:solidFill>
              </a:defRPr>
            </a:lvl1pPr>
          </a:lstStyle>
          <a:p>
            <a:pPr lvl="0"/>
            <a:r>
              <a:rPr lang="en-NL" dirty="0"/>
              <a:t>Text</a:t>
            </a:r>
            <a:endParaRPr lang="nl-NL" dirty="0"/>
          </a:p>
        </p:txBody>
      </p:sp>
      <p:sp>
        <p:nvSpPr>
          <p:cNvPr id="43" name="Text Placeholder 8">
            <a:extLst>
              <a:ext uri="{FF2B5EF4-FFF2-40B4-BE49-F238E27FC236}">
                <a16:creationId xmlns:a16="http://schemas.microsoft.com/office/drawing/2014/main" id="{671A8F17-68DA-4DF4-A798-FDFF7D8CAC0E}"/>
              </a:ext>
            </a:extLst>
          </p:cNvPr>
          <p:cNvSpPr>
            <a:spLocks noGrp="1"/>
          </p:cNvSpPr>
          <p:nvPr>
            <p:ph type="body" sz="quarter" idx="25" hasCustomPrompt="1"/>
          </p:nvPr>
        </p:nvSpPr>
        <p:spPr>
          <a:xfrm>
            <a:off x="10264224" y="2137775"/>
            <a:ext cx="1688427" cy="425093"/>
          </a:xfrm>
          <a:noFill/>
        </p:spPr>
        <p:txBody>
          <a:bodyPr anchor="t"/>
          <a:lstStyle>
            <a:lvl1pPr marL="0" indent="0" algn="ctr">
              <a:buNone/>
              <a:defRPr sz="1400" b="1">
                <a:solidFill>
                  <a:srgbClr val="0066A1"/>
                </a:solidFill>
              </a:defRPr>
            </a:lvl1pPr>
          </a:lstStyle>
          <a:p>
            <a:pPr lvl="0"/>
            <a:r>
              <a:rPr lang="en-NL" dirty="0"/>
              <a:t>Text</a:t>
            </a:r>
            <a:endParaRPr lang="nl-NL" dirty="0"/>
          </a:p>
        </p:txBody>
      </p:sp>
      <p:sp>
        <p:nvSpPr>
          <p:cNvPr id="59" name="Text Placeholder 8">
            <a:extLst>
              <a:ext uri="{FF2B5EF4-FFF2-40B4-BE49-F238E27FC236}">
                <a16:creationId xmlns:a16="http://schemas.microsoft.com/office/drawing/2014/main" id="{BCE2F239-93B4-4455-B521-F46B504CF10C}"/>
              </a:ext>
            </a:extLst>
          </p:cNvPr>
          <p:cNvSpPr>
            <a:spLocks noGrp="1"/>
          </p:cNvSpPr>
          <p:nvPr>
            <p:ph type="body" sz="quarter" idx="29" hasCustomPrompt="1"/>
          </p:nvPr>
        </p:nvSpPr>
        <p:spPr>
          <a:xfrm>
            <a:off x="10011372" y="4565633"/>
            <a:ext cx="1941280" cy="1405052"/>
          </a:xfrm>
          <a:noFill/>
        </p:spPr>
        <p:txBody>
          <a:bodyPr anchor="t"/>
          <a:lstStyle>
            <a:lvl1pPr marL="0" indent="0">
              <a:buNone/>
              <a:defRPr sz="1200">
                <a:solidFill>
                  <a:schemeClr val="tx1"/>
                </a:solidFill>
              </a:defRPr>
            </a:lvl1pPr>
          </a:lstStyle>
          <a:p>
            <a:pPr lvl="0"/>
            <a:r>
              <a:rPr lang="en-NL" dirty="0"/>
              <a:t>Text</a:t>
            </a:r>
            <a:endParaRPr lang="nl-NL" dirty="0"/>
          </a:p>
        </p:txBody>
      </p:sp>
      <p:sp>
        <p:nvSpPr>
          <p:cNvPr id="60" name="Text Placeholder 8">
            <a:extLst>
              <a:ext uri="{FF2B5EF4-FFF2-40B4-BE49-F238E27FC236}">
                <a16:creationId xmlns:a16="http://schemas.microsoft.com/office/drawing/2014/main" id="{6E30B9E0-5ABA-4C6E-BEA0-C095D191BE03}"/>
              </a:ext>
            </a:extLst>
          </p:cNvPr>
          <p:cNvSpPr>
            <a:spLocks noGrp="1"/>
          </p:cNvSpPr>
          <p:nvPr>
            <p:ph type="body" sz="quarter" idx="30" hasCustomPrompt="1"/>
          </p:nvPr>
        </p:nvSpPr>
        <p:spPr>
          <a:xfrm>
            <a:off x="5119128" y="4565633"/>
            <a:ext cx="1941280" cy="1405053"/>
          </a:xfrm>
          <a:noFill/>
        </p:spPr>
        <p:txBody>
          <a:bodyPr anchor="t"/>
          <a:lstStyle>
            <a:lvl1pPr marL="0" indent="0">
              <a:buNone/>
              <a:defRPr sz="1200">
                <a:solidFill>
                  <a:schemeClr val="tx1"/>
                </a:solidFill>
              </a:defRPr>
            </a:lvl1pPr>
          </a:lstStyle>
          <a:p>
            <a:pPr lvl="0"/>
            <a:r>
              <a:rPr lang="en-NL" dirty="0"/>
              <a:t>Text</a:t>
            </a:r>
            <a:endParaRPr lang="nl-NL" dirty="0"/>
          </a:p>
        </p:txBody>
      </p:sp>
      <p:sp>
        <p:nvSpPr>
          <p:cNvPr id="61" name="Text Placeholder 8">
            <a:extLst>
              <a:ext uri="{FF2B5EF4-FFF2-40B4-BE49-F238E27FC236}">
                <a16:creationId xmlns:a16="http://schemas.microsoft.com/office/drawing/2014/main" id="{097AE234-03CA-4290-9BCF-2631D8D87D31}"/>
              </a:ext>
            </a:extLst>
          </p:cNvPr>
          <p:cNvSpPr>
            <a:spLocks noGrp="1"/>
          </p:cNvSpPr>
          <p:nvPr>
            <p:ph type="body" sz="quarter" idx="31" hasCustomPrompt="1"/>
          </p:nvPr>
        </p:nvSpPr>
        <p:spPr>
          <a:xfrm>
            <a:off x="120253" y="4565631"/>
            <a:ext cx="1887095" cy="1405055"/>
          </a:xfrm>
          <a:noFill/>
        </p:spPr>
        <p:txBody>
          <a:bodyPr anchor="t"/>
          <a:lstStyle>
            <a:lvl1pPr marL="0" indent="0">
              <a:buNone/>
              <a:defRPr sz="1200">
                <a:solidFill>
                  <a:schemeClr val="tx1"/>
                </a:solidFill>
              </a:defRPr>
            </a:lvl1pPr>
          </a:lstStyle>
          <a:p>
            <a:pPr lvl="0"/>
            <a:r>
              <a:rPr lang="en-NL" dirty="0"/>
              <a:t>Text</a:t>
            </a:r>
            <a:endParaRPr lang="nl-NL" dirty="0"/>
          </a:p>
        </p:txBody>
      </p:sp>
      <p:sp>
        <p:nvSpPr>
          <p:cNvPr id="62" name="Text Placeholder 8">
            <a:extLst>
              <a:ext uri="{FF2B5EF4-FFF2-40B4-BE49-F238E27FC236}">
                <a16:creationId xmlns:a16="http://schemas.microsoft.com/office/drawing/2014/main" id="{0FECDA6D-295F-4015-A226-982F04407C77}"/>
              </a:ext>
            </a:extLst>
          </p:cNvPr>
          <p:cNvSpPr>
            <a:spLocks noGrp="1"/>
          </p:cNvSpPr>
          <p:nvPr>
            <p:ph type="body" sz="quarter" idx="32" hasCustomPrompt="1"/>
          </p:nvPr>
        </p:nvSpPr>
        <p:spPr>
          <a:xfrm>
            <a:off x="2550684" y="1604799"/>
            <a:ext cx="1887095" cy="1405055"/>
          </a:xfrm>
          <a:noFill/>
        </p:spPr>
        <p:txBody>
          <a:bodyPr anchor="t"/>
          <a:lstStyle>
            <a:lvl1pPr marL="0" indent="0">
              <a:buNone/>
              <a:defRPr sz="1200">
                <a:solidFill>
                  <a:schemeClr val="tx1"/>
                </a:solidFill>
              </a:defRPr>
            </a:lvl1pPr>
          </a:lstStyle>
          <a:p>
            <a:pPr lvl="0"/>
            <a:r>
              <a:rPr lang="en-NL" dirty="0"/>
              <a:t>Text</a:t>
            </a:r>
            <a:endParaRPr lang="nl-NL" dirty="0"/>
          </a:p>
        </p:txBody>
      </p:sp>
      <p:sp>
        <p:nvSpPr>
          <p:cNvPr id="63" name="Text Placeholder 8">
            <a:extLst>
              <a:ext uri="{FF2B5EF4-FFF2-40B4-BE49-F238E27FC236}">
                <a16:creationId xmlns:a16="http://schemas.microsoft.com/office/drawing/2014/main" id="{9CBDF8BE-35EC-46FD-A6B0-4D8A76A61CB4}"/>
              </a:ext>
            </a:extLst>
          </p:cNvPr>
          <p:cNvSpPr>
            <a:spLocks noGrp="1"/>
          </p:cNvSpPr>
          <p:nvPr>
            <p:ph type="body" sz="quarter" idx="33" hasCustomPrompt="1"/>
          </p:nvPr>
        </p:nvSpPr>
        <p:spPr>
          <a:xfrm>
            <a:off x="7708857" y="1604799"/>
            <a:ext cx="1887095" cy="1405055"/>
          </a:xfrm>
          <a:noFill/>
        </p:spPr>
        <p:txBody>
          <a:bodyPr anchor="t"/>
          <a:lstStyle>
            <a:lvl1pPr marL="0" indent="0">
              <a:buNone/>
              <a:defRPr sz="1200">
                <a:solidFill>
                  <a:schemeClr val="tx1"/>
                </a:solidFill>
              </a:defRPr>
            </a:lvl1pPr>
          </a:lstStyle>
          <a:p>
            <a:pPr lvl="0"/>
            <a:r>
              <a:rPr lang="en-NL" dirty="0"/>
              <a:t>Text</a:t>
            </a:r>
            <a:endParaRPr lang="nl-NL" dirty="0"/>
          </a:p>
        </p:txBody>
      </p:sp>
    </p:spTree>
    <p:extLst>
      <p:ext uri="{BB962C8B-B14F-4D97-AF65-F5344CB8AC3E}">
        <p14:creationId xmlns:p14="http://schemas.microsoft.com/office/powerpoint/2010/main" val="3702370048"/>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Questions">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ED4C143-82C8-4E8B-B704-B5E94F9ACFF0}"/>
              </a:ext>
            </a:extLst>
          </p:cNvPr>
          <p:cNvSpPr>
            <a:spLocks noGrp="1"/>
          </p:cNvSpPr>
          <p:nvPr>
            <p:ph type="title" hasCustomPrompt="1"/>
          </p:nvPr>
        </p:nvSpPr>
        <p:spPr>
          <a:xfrm>
            <a:off x="459096" y="3044959"/>
            <a:ext cx="7557117" cy="768085"/>
          </a:xfrm>
        </p:spPr>
        <p:txBody>
          <a:bodyPr anchor="t"/>
          <a:lstStyle>
            <a:lvl1pPr>
              <a:defRPr sz="3000" b="0">
                <a:solidFill>
                  <a:srgbClr val="0066A1"/>
                </a:solidFill>
              </a:defRPr>
            </a:lvl1pPr>
          </a:lstStyle>
          <a:p>
            <a:r>
              <a:rPr lang="en-NL" dirty="0"/>
              <a:t>Questions</a:t>
            </a:r>
            <a:endParaRPr lang="en-US" dirty="0"/>
          </a:p>
        </p:txBody>
      </p:sp>
      <p:pic>
        <p:nvPicPr>
          <p:cNvPr id="11" name="Graphic 10">
            <a:extLst>
              <a:ext uri="{FF2B5EF4-FFF2-40B4-BE49-F238E27FC236}">
                <a16:creationId xmlns:a16="http://schemas.microsoft.com/office/drawing/2014/main" id="{DBF36087-8037-4B32-B872-53AAA1375C90}"/>
              </a:ext>
            </a:extLst>
          </p:cNvPr>
          <p:cNvPicPr>
            <a:picLocks noChangeAspect="1"/>
          </p:cNvPicPr>
          <p:nvPr userDrawn="1"/>
        </p:nvPicPr>
        <p:blipFill>
          <a:blip r:embed="rId2">
            <a:extLst>
              <a:ext uri="{96DAC541-7B7A-43D3-8B79-37D633B846F1}">
                <asvg:svgBlip xmlns:asvg="http://schemas.microsoft.com/office/drawing/2016/SVG/main" r:embed="rId3"/>
              </a:ext>
            </a:extLst>
          </a:blip>
          <a:srcRect t="5200" r="4055" b="5200"/>
          <a:stretch>
            <a:fillRect/>
          </a:stretch>
        </p:blipFill>
        <p:spPr>
          <a:xfrm>
            <a:off x="8112224" y="3"/>
            <a:ext cx="4079776" cy="6857997"/>
          </a:xfrm>
          <a:custGeom>
            <a:avLst/>
            <a:gdLst>
              <a:gd name="connsiteX0" fmla="*/ 0 w 3059832"/>
              <a:gd name="connsiteY0" fmla="*/ 0 h 5143498"/>
              <a:gd name="connsiteX1" fmla="*/ 3059832 w 3059832"/>
              <a:gd name="connsiteY1" fmla="*/ 0 h 5143498"/>
              <a:gd name="connsiteX2" fmla="*/ 3059832 w 3059832"/>
              <a:gd name="connsiteY2" fmla="*/ 5143498 h 5143498"/>
              <a:gd name="connsiteX3" fmla="*/ 0 w 3059832"/>
              <a:gd name="connsiteY3" fmla="*/ 5143498 h 5143498"/>
            </a:gdLst>
            <a:ahLst/>
            <a:cxnLst>
              <a:cxn ang="0">
                <a:pos x="connsiteX0" y="connsiteY0"/>
              </a:cxn>
              <a:cxn ang="0">
                <a:pos x="connsiteX1" y="connsiteY1"/>
              </a:cxn>
              <a:cxn ang="0">
                <a:pos x="connsiteX2" y="connsiteY2"/>
              </a:cxn>
              <a:cxn ang="0">
                <a:pos x="connsiteX3" y="connsiteY3"/>
              </a:cxn>
            </a:cxnLst>
            <a:rect l="l" t="t" r="r" b="b"/>
            <a:pathLst>
              <a:path w="3059832" h="5143498">
                <a:moveTo>
                  <a:pt x="0" y="0"/>
                </a:moveTo>
                <a:lnTo>
                  <a:pt x="3059832" y="0"/>
                </a:lnTo>
                <a:lnTo>
                  <a:pt x="3059832" y="5143498"/>
                </a:lnTo>
                <a:lnTo>
                  <a:pt x="0" y="5143498"/>
                </a:lnTo>
                <a:close/>
              </a:path>
            </a:pathLst>
          </a:custGeom>
        </p:spPr>
      </p:pic>
      <p:pic>
        <p:nvPicPr>
          <p:cNvPr id="6" name="Picture 5">
            <a:extLst>
              <a:ext uri="{FF2B5EF4-FFF2-40B4-BE49-F238E27FC236}">
                <a16:creationId xmlns:a16="http://schemas.microsoft.com/office/drawing/2014/main" id="{FF3529A4-3B4D-4AAC-874A-AEA68D3077D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77028" y="6213282"/>
            <a:ext cx="2197101" cy="670116"/>
          </a:xfrm>
          <a:prstGeom prst="rect">
            <a:avLst/>
          </a:prstGeom>
        </p:spPr>
      </p:pic>
    </p:spTree>
    <p:extLst>
      <p:ext uri="{BB962C8B-B14F-4D97-AF65-F5344CB8AC3E}">
        <p14:creationId xmlns:p14="http://schemas.microsoft.com/office/powerpoint/2010/main" val="3512385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8 Sections">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20400" y="164638"/>
            <a:ext cx="11632251" cy="960107"/>
          </a:xfrm>
        </p:spPr>
        <p:txBody>
          <a:bodyPr/>
          <a:lstStyle>
            <a:lvl1pPr>
              <a:defRPr>
                <a:solidFill>
                  <a:srgbClr val="0066A1"/>
                </a:solidFill>
              </a:defRPr>
            </a:lvl1pPr>
          </a:lstStyle>
          <a:p>
            <a:r>
              <a:rPr lang="en-NL" dirty="0"/>
              <a:t>Agenda / Content overview</a:t>
            </a:r>
            <a:endParaRPr lang="en-US" dirty="0"/>
          </a:p>
        </p:txBody>
      </p:sp>
      <p:sp>
        <p:nvSpPr>
          <p:cNvPr id="12" name="Text Placeholder 12">
            <a:extLst>
              <a:ext uri="{FF2B5EF4-FFF2-40B4-BE49-F238E27FC236}">
                <a16:creationId xmlns:a16="http://schemas.microsoft.com/office/drawing/2014/main" id="{A3AC4D2E-1D69-46DC-A756-7DCCBBF0BB5F}"/>
              </a:ext>
            </a:extLst>
          </p:cNvPr>
          <p:cNvSpPr>
            <a:spLocks noGrp="1"/>
          </p:cNvSpPr>
          <p:nvPr>
            <p:ph type="body" sz="quarter" idx="10" hasCustomPrompt="1"/>
          </p:nvPr>
        </p:nvSpPr>
        <p:spPr>
          <a:xfrm>
            <a:off x="1678517" y="1485063"/>
            <a:ext cx="4230163" cy="794420"/>
          </a:xfrm>
        </p:spPr>
        <p:txBody>
          <a:bodyPr/>
          <a:lstStyle>
            <a:lvl1pPr marL="0" marR="0" indent="0" algn="l" defTabSz="914400" rtl="0" eaLnBrk="1" fontAlgn="auto" latinLnBrk="0" hangingPunct="1">
              <a:lnSpc>
                <a:spcPct val="100000"/>
              </a:lnSpc>
              <a:spcBef>
                <a:spcPct val="20000"/>
              </a:spcBef>
              <a:spcAft>
                <a:spcPts val="0"/>
              </a:spcAft>
              <a:buClr>
                <a:schemeClr val="tx2"/>
              </a:buClr>
              <a:buSzTx/>
              <a:buFont typeface="Lucida Sans Unicode" pitchFamily="34" charset="0"/>
              <a:buNone/>
              <a:tabLst/>
              <a:defRPr sz="1800"/>
            </a:lvl1pPr>
          </a:lstStyle>
          <a:p>
            <a:pPr marL="0" marR="0" lvl="0" indent="0" algn="l" defTabSz="914400" rtl="0" eaLnBrk="1" fontAlgn="auto" latinLnBrk="0" hangingPunct="1">
              <a:lnSpc>
                <a:spcPct val="100000"/>
              </a:lnSpc>
              <a:spcBef>
                <a:spcPct val="20000"/>
              </a:spcBef>
              <a:spcAft>
                <a:spcPts val="0"/>
              </a:spcAft>
              <a:buClr>
                <a:schemeClr val="tx2"/>
              </a:buClr>
              <a:buSzTx/>
              <a:buFont typeface="Lucida Sans Unicode" pitchFamily="34" charset="0"/>
              <a:buNone/>
              <a:tabLst/>
              <a:defRPr/>
            </a:pPr>
            <a:r>
              <a:rPr lang="en-NL" dirty="0"/>
              <a:t>To remove numbers:</a:t>
            </a:r>
            <a:endParaRPr lang="en-US" dirty="0"/>
          </a:p>
        </p:txBody>
      </p:sp>
      <p:sp>
        <p:nvSpPr>
          <p:cNvPr id="15" name="Text Placeholder 12">
            <a:extLst>
              <a:ext uri="{FF2B5EF4-FFF2-40B4-BE49-F238E27FC236}">
                <a16:creationId xmlns:a16="http://schemas.microsoft.com/office/drawing/2014/main" id="{6F9C60D7-5B79-49DF-AE1C-5EB6CDA9CE5F}"/>
              </a:ext>
            </a:extLst>
          </p:cNvPr>
          <p:cNvSpPr>
            <a:spLocks noGrp="1"/>
          </p:cNvSpPr>
          <p:nvPr>
            <p:ph type="body" sz="quarter" idx="11" hasCustomPrompt="1"/>
          </p:nvPr>
        </p:nvSpPr>
        <p:spPr>
          <a:xfrm>
            <a:off x="1678517" y="2728477"/>
            <a:ext cx="4230163" cy="788035"/>
          </a:xfrm>
        </p:spPr>
        <p:txBody>
          <a:bodyPr/>
          <a:lstStyle>
            <a:lvl1pPr marL="0" marR="0" indent="0" algn="l" defTabSz="914400" rtl="0" eaLnBrk="1" fontAlgn="auto" latinLnBrk="0" hangingPunct="1">
              <a:lnSpc>
                <a:spcPct val="100000"/>
              </a:lnSpc>
              <a:spcBef>
                <a:spcPct val="20000"/>
              </a:spcBef>
              <a:spcAft>
                <a:spcPts val="0"/>
              </a:spcAft>
              <a:buClr>
                <a:schemeClr val="tx2"/>
              </a:buClr>
              <a:buSzTx/>
              <a:buFont typeface="Lucida Sans Unicode" pitchFamily="34" charset="0"/>
              <a:buNone/>
              <a:tabLst/>
              <a:defRPr sz="1800">
                <a:sym typeface="Wingdings" panose="05000000000000000000" pitchFamily="2" charset="2"/>
              </a:defRPr>
            </a:lvl1pPr>
          </a:lstStyle>
          <a:p>
            <a:pPr marL="0" marR="0" lvl="0" indent="0" algn="l" defTabSz="914400" rtl="0" eaLnBrk="1" fontAlgn="auto" latinLnBrk="0" hangingPunct="1">
              <a:lnSpc>
                <a:spcPct val="100000"/>
              </a:lnSpc>
              <a:spcBef>
                <a:spcPct val="20000"/>
              </a:spcBef>
              <a:spcAft>
                <a:spcPts val="0"/>
              </a:spcAft>
              <a:buClr>
                <a:schemeClr val="tx2"/>
              </a:buClr>
              <a:buSzTx/>
              <a:buFont typeface="Lucida Sans Unicode" pitchFamily="34" charset="0"/>
              <a:buNone/>
              <a:tabLst/>
              <a:defRPr/>
            </a:pPr>
            <a:r>
              <a:rPr lang="en-NL" dirty="0"/>
              <a:t>Go to View  </a:t>
            </a:r>
            <a:br>
              <a:rPr lang="en-NL" dirty="0"/>
            </a:br>
            <a:r>
              <a:rPr lang="en-NL" dirty="0"/>
              <a:t>Slide master ...</a:t>
            </a:r>
            <a:endParaRPr lang="en-US" dirty="0"/>
          </a:p>
          <a:p>
            <a:pPr lvl="0"/>
            <a:endParaRPr lang="en-US" dirty="0"/>
          </a:p>
        </p:txBody>
      </p:sp>
      <p:sp>
        <p:nvSpPr>
          <p:cNvPr id="18" name="Text Placeholder 12">
            <a:extLst>
              <a:ext uri="{FF2B5EF4-FFF2-40B4-BE49-F238E27FC236}">
                <a16:creationId xmlns:a16="http://schemas.microsoft.com/office/drawing/2014/main" id="{70DC97DC-3C13-4382-BBF2-3FE34BA9C760}"/>
              </a:ext>
            </a:extLst>
          </p:cNvPr>
          <p:cNvSpPr>
            <a:spLocks noGrp="1"/>
          </p:cNvSpPr>
          <p:nvPr>
            <p:ph type="body" sz="quarter" idx="12" hasCustomPrompt="1"/>
          </p:nvPr>
        </p:nvSpPr>
        <p:spPr>
          <a:xfrm>
            <a:off x="1672951" y="3965505"/>
            <a:ext cx="4230163" cy="788035"/>
          </a:xfrm>
        </p:spPr>
        <p:txBody>
          <a:bodyPr/>
          <a:lstStyle>
            <a:lvl1pPr marL="0" marR="0" indent="0" algn="l" defTabSz="914400" rtl="0" eaLnBrk="1" fontAlgn="auto" latinLnBrk="0" hangingPunct="1">
              <a:lnSpc>
                <a:spcPct val="100000"/>
              </a:lnSpc>
              <a:spcBef>
                <a:spcPct val="20000"/>
              </a:spcBef>
              <a:spcAft>
                <a:spcPts val="0"/>
              </a:spcAft>
              <a:buClr>
                <a:schemeClr val="tx2"/>
              </a:buClr>
              <a:buSzTx/>
              <a:buFont typeface="Lucida Sans Unicode" pitchFamily="34" charset="0"/>
              <a:buNone/>
              <a:tabLst/>
              <a:defRPr sz="1800"/>
            </a:lvl1pPr>
          </a:lstStyle>
          <a:p>
            <a:pPr marL="0" marR="0" lvl="0" indent="0" algn="l" defTabSz="914400" rtl="0" eaLnBrk="1" fontAlgn="auto" latinLnBrk="0" hangingPunct="1">
              <a:lnSpc>
                <a:spcPct val="100000"/>
              </a:lnSpc>
              <a:spcBef>
                <a:spcPct val="20000"/>
              </a:spcBef>
              <a:spcAft>
                <a:spcPts val="0"/>
              </a:spcAft>
              <a:buClr>
                <a:schemeClr val="tx2"/>
              </a:buClr>
              <a:buSzTx/>
              <a:buFont typeface="Lucida Sans Unicode" pitchFamily="34" charset="0"/>
              <a:buNone/>
              <a:tabLst/>
              <a:defRPr/>
            </a:pPr>
            <a:r>
              <a:rPr lang="en-NL" dirty="0"/>
              <a:t>select the agenda / content slide ...</a:t>
            </a:r>
            <a:endParaRPr lang="en-US" dirty="0"/>
          </a:p>
          <a:p>
            <a:pPr lvl="0"/>
            <a:endParaRPr lang="en-US" dirty="0"/>
          </a:p>
        </p:txBody>
      </p:sp>
      <p:sp>
        <p:nvSpPr>
          <p:cNvPr id="19" name="Text Placeholder 12">
            <a:extLst>
              <a:ext uri="{FF2B5EF4-FFF2-40B4-BE49-F238E27FC236}">
                <a16:creationId xmlns:a16="http://schemas.microsoft.com/office/drawing/2014/main" id="{DC948FCC-4425-4DE2-B50A-8382FBA1F2A6}"/>
              </a:ext>
            </a:extLst>
          </p:cNvPr>
          <p:cNvSpPr>
            <a:spLocks noGrp="1"/>
          </p:cNvSpPr>
          <p:nvPr>
            <p:ph type="body" sz="quarter" idx="13" hasCustomPrompt="1"/>
          </p:nvPr>
        </p:nvSpPr>
        <p:spPr>
          <a:xfrm>
            <a:off x="1672951" y="5212765"/>
            <a:ext cx="4230163" cy="788032"/>
          </a:xfrm>
        </p:spPr>
        <p:txBody>
          <a:bodyPr/>
          <a:lstStyle>
            <a:lvl1pPr marL="0" marR="0" indent="0" algn="l" defTabSz="914400" rtl="0" eaLnBrk="1" fontAlgn="auto" latinLnBrk="0" hangingPunct="1">
              <a:lnSpc>
                <a:spcPct val="100000"/>
              </a:lnSpc>
              <a:spcBef>
                <a:spcPct val="20000"/>
              </a:spcBef>
              <a:spcAft>
                <a:spcPts val="0"/>
              </a:spcAft>
              <a:buClr>
                <a:schemeClr val="tx2"/>
              </a:buClr>
              <a:buSzTx/>
              <a:buFont typeface="Lucida Sans Unicode" pitchFamily="34" charset="0"/>
              <a:buNone/>
              <a:tabLst/>
              <a:defRPr sz="1800"/>
            </a:lvl1pPr>
          </a:lstStyle>
          <a:p>
            <a:pPr marL="0" marR="0" lvl="0" indent="0" algn="l" defTabSz="914400" rtl="0" eaLnBrk="1" fontAlgn="auto" latinLnBrk="0" hangingPunct="1">
              <a:lnSpc>
                <a:spcPct val="100000"/>
              </a:lnSpc>
              <a:spcBef>
                <a:spcPct val="20000"/>
              </a:spcBef>
              <a:spcAft>
                <a:spcPts val="0"/>
              </a:spcAft>
              <a:buClr>
                <a:schemeClr val="tx2"/>
              </a:buClr>
              <a:buSzTx/>
              <a:buFont typeface="Lucida Sans Unicode" pitchFamily="34" charset="0"/>
              <a:buNone/>
              <a:tabLst/>
              <a:defRPr/>
            </a:pPr>
            <a:r>
              <a:rPr lang="en-NL" dirty="0"/>
              <a:t>and remove the numbers you don’t need</a:t>
            </a:r>
            <a:endParaRPr lang="en-US" dirty="0"/>
          </a:p>
          <a:p>
            <a:pPr lvl="0"/>
            <a:endParaRPr lang="en-US" dirty="0"/>
          </a:p>
        </p:txBody>
      </p:sp>
      <p:sp>
        <p:nvSpPr>
          <p:cNvPr id="14" name="Text Placeholder 12">
            <a:extLst>
              <a:ext uri="{FF2B5EF4-FFF2-40B4-BE49-F238E27FC236}">
                <a16:creationId xmlns:a16="http://schemas.microsoft.com/office/drawing/2014/main" id="{9380701D-25F9-4C8A-9384-0031CCA05FE6}"/>
              </a:ext>
            </a:extLst>
          </p:cNvPr>
          <p:cNvSpPr>
            <a:spLocks noGrp="1"/>
          </p:cNvSpPr>
          <p:nvPr>
            <p:ph type="body" sz="quarter" idx="14" hasCustomPrompt="1"/>
          </p:nvPr>
        </p:nvSpPr>
        <p:spPr>
          <a:xfrm>
            <a:off x="7636873" y="1485063"/>
            <a:ext cx="4225463" cy="794420"/>
          </a:xfrm>
        </p:spPr>
        <p:txBody>
          <a:bodyPr/>
          <a:lstStyle>
            <a:lvl1pPr marL="0" indent="0">
              <a:buNone/>
              <a:defRPr sz="1800"/>
            </a:lvl1pPr>
          </a:lstStyle>
          <a:p>
            <a:pPr lvl="0"/>
            <a:r>
              <a:rPr lang="en-NL" dirty="0"/>
              <a:t>To add slide with numbers 9-16:</a:t>
            </a:r>
          </a:p>
        </p:txBody>
      </p:sp>
      <p:sp>
        <p:nvSpPr>
          <p:cNvPr id="23" name="Text Placeholder 12">
            <a:extLst>
              <a:ext uri="{FF2B5EF4-FFF2-40B4-BE49-F238E27FC236}">
                <a16:creationId xmlns:a16="http://schemas.microsoft.com/office/drawing/2014/main" id="{EB3B7346-D5F6-4B92-83FF-C76D31412FC3}"/>
              </a:ext>
            </a:extLst>
          </p:cNvPr>
          <p:cNvSpPr>
            <a:spLocks noGrp="1"/>
          </p:cNvSpPr>
          <p:nvPr>
            <p:ph type="body" sz="quarter" idx="15" hasCustomPrompt="1"/>
          </p:nvPr>
        </p:nvSpPr>
        <p:spPr>
          <a:xfrm>
            <a:off x="7632171" y="2728473"/>
            <a:ext cx="4230163" cy="788035"/>
          </a:xfrm>
        </p:spPr>
        <p:txBody>
          <a:bodyPr/>
          <a:lstStyle>
            <a:lvl1pPr marL="0" indent="0">
              <a:buNone/>
              <a:defRPr sz="1800">
                <a:sym typeface="Wingdings" panose="05000000000000000000" pitchFamily="2" charset="2"/>
              </a:defRPr>
            </a:lvl1pPr>
          </a:lstStyle>
          <a:p>
            <a:pPr lvl="0"/>
            <a:r>
              <a:rPr lang="en-NL" dirty="0"/>
              <a:t>Right mouse click on thumbnail on the left ...</a:t>
            </a:r>
          </a:p>
        </p:txBody>
      </p:sp>
      <p:sp>
        <p:nvSpPr>
          <p:cNvPr id="26" name="Text Placeholder 12">
            <a:extLst>
              <a:ext uri="{FF2B5EF4-FFF2-40B4-BE49-F238E27FC236}">
                <a16:creationId xmlns:a16="http://schemas.microsoft.com/office/drawing/2014/main" id="{3D2A7C5C-26AC-48E2-8500-205A12C5D6ED}"/>
              </a:ext>
            </a:extLst>
          </p:cNvPr>
          <p:cNvSpPr>
            <a:spLocks noGrp="1"/>
          </p:cNvSpPr>
          <p:nvPr>
            <p:ph type="body" sz="quarter" idx="16" hasCustomPrompt="1"/>
          </p:nvPr>
        </p:nvSpPr>
        <p:spPr>
          <a:xfrm>
            <a:off x="7643760" y="3957810"/>
            <a:ext cx="4230163" cy="788035"/>
          </a:xfrm>
        </p:spPr>
        <p:txBody>
          <a:bodyPr/>
          <a:lstStyle>
            <a:lvl1pPr marL="0" indent="0">
              <a:buNone/>
              <a:defRPr sz="1800"/>
            </a:lvl1pPr>
          </a:lstStyle>
          <a:p>
            <a:pPr lvl="0"/>
            <a:r>
              <a:rPr lang="en-NL" dirty="0"/>
              <a:t>select Layout ...</a:t>
            </a:r>
            <a:endParaRPr lang="en-US" dirty="0"/>
          </a:p>
        </p:txBody>
      </p:sp>
      <p:pic>
        <p:nvPicPr>
          <p:cNvPr id="21" name="Graphic 20">
            <a:extLst>
              <a:ext uri="{FF2B5EF4-FFF2-40B4-BE49-F238E27FC236}">
                <a16:creationId xmlns:a16="http://schemas.microsoft.com/office/drawing/2014/main" id="{BACC36A3-B1D7-4C3E-8E44-5FA14CDE049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400360" y="5206982"/>
            <a:ext cx="612912" cy="788031"/>
          </a:xfrm>
          <a:prstGeom prst="rect">
            <a:avLst/>
          </a:prstGeom>
        </p:spPr>
      </p:pic>
      <p:sp>
        <p:nvSpPr>
          <p:cNvPr id="22" name="Text Placeholder 12">
            <a:extLst>
              <a:ext uri="{FF2B5EF4-FFF2-40B4-BE49-F238E27FC236}">
                <a16:creationId xmlns:a16="http://schemas.microsoft.com/office/drawing/2014/main" id="{70D1DF91-8CE6-47FF-94E3-2EC9FCEA57AC}"/>
              </a:ext>
            </a:extLst>
          </p:cNvPr>
          <p:cNvSpPr>
            <a:spLocks noGrp="1"/>
          </p:cNvSpPr>
          <p:nvPr>
            <p:ph type="body" sz="quarter" idx="17" hasCustomPrompt="1"/>
          </p:nvPr>
        </p:nvSpPr>
        <p:spPr>
          <a:xfrm>
            <a:off x="7632171" y="5206981"/>
            <a:ext cx="4230163" cy="788035"/>
          </a:xfrm>
        </p:spPr>
        <p:txBody>
          <a:bodyPr/>
          <a:lstStyle>
            <a:lvl1pPr marL="0" indent="0">
              <a:buNone/>
              <a:defRPr sz="1800"/>
            </a:lvl1pPr>
          </a:lstStyle>
          <a:p>
            <a:pPr lvl="0"/>
            <a:r>
              <a:rPr lang="en-NL" dirty="0"/>
              <a:t>and choose the right agenda/content slide</a:t>
            </a:r>
            <a:endParaRPr lang="en-US" dirty="0"/>
          </a:p>
        </p:txBody>
      </p:sp>
      <p:pic>
        <p:nvPicPr>
          <p:cNvPr id="39" name="Graphic 38">
            <a:extLst>
              <a:ext uri="{FF2B5EF4-FFF2-40B4-BE49-F238E27FC236}">
                <a16:creationId xmlns:a16="http://schemas.microsoft.com/office/drawing/2014/main" id="{A03669D8-09A2-4B18-A0D1-79D828F937E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13792" y="3996270"/>
            <a:ext cx="515969" cy="773953"/>
          </a:xfrm>
          <a:prstGeom prst="rect">
            <a:avLst/>
          </a:prstGeom>
        </p:spPr>
      </p:pic>
      <p:pic>
        <p:nvPicPr>
          <p:cNvPr id="40" name="Graphic 39">
            <a:extLst>
              <a:ext uri="{FF2B5EF4-FFF2-40B4-BE49-F238E27FC236}">
                <a16:creationId xmlns:a16="http://schemas.microsoft.com/office/drawing/2014/main" id="{C5C264CC-6B76-4C47-8A0D-CB245956A45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75715" y="1517255"/>
            <a:ext cx="591023" cy="788031"/>
          </a:xfrm>
          <a:prstGeom prst="rect">
            <a:avLst/>
          </a:prstGeom>
        </p:spPr>
      </p:pic>
      <p:pic>
        <p:nvPicPr>
          <p:cNvPr id="41" name="Graphic 40">
            <a:extLst>
              <a:ext uri="{FF2B5EF4-FFF2-40B4-BE49-F238E27FC236}">
                <a16:creationId xmlns:a16="http://schemas.microsoft.com/office/drawing/2014/main" id="{D7B61E9D-A57C-419B-9A96-F8E9818B0737}"/>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76261" y="2759899"/>
            <a:ext cx="591024" cy="788032"/>
          </a:xfrm>
          <a:prstGeom prst="rect">
            <a:avLst/>
          </a:prstGeom>
        </p:spPr>
      </p:pic>
      <p:pic>
        <p:nvPicPr>
          <p:cNvPr id="42" name="Graphic 41">
            <a:extLst>
              <a:ext uri="{FF2B5EF4-FFF2-40B4-BE49-F238E27FC236}">
                <a16:creationId xmlns:a16="http://schemas.microsoft.com/office/drawing/2014/main" id="{D8004EB8-A38C-4302-90B4-A01AC4779C5E}"/>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6375716" y="2709180"/>
            <a:ext cx="579881" cy="869823"/>
          </a:xfrm>
          <a:prstGeom prst="rect">
            <a:avLst/>
          </a:prstGeom>
        </p:spPr>
      </p:pic>
      <p:pic>
        <p:nvPicPr>
          <p:cNvPr id="43" name="Graphic 42">
            <a:extLst>
              <a:ext uri="{FF2B5EF4-FFF2-40B4-BE49-F238E27FC236}">
                <a16:creationId xmlns:a16="http://schemas.microsoft.com/office/drawing/2014/main" id="{9667F0AD-6E7F-4B93-B35F-84EA2253D960}"/>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433206" y="5212768"/>
            <a:ext cx="591023" cy="788031"/>
          </a:xfrm>
          <a:prstGeom prst="rect">
            <a:avLst/>
          </a:prstGeom>
        </p:spPr>
      </p:pic>
      <p:pic>
        <p:nvPicPr>
          <p:cNvPr id="44" name="Graphic 43">
            <a:extLst>
              <a:ext uri="{FF2B5EF4-FFF2-40B4-BE49-F238E27FC236}">
                <a16:creationId xmlns:a16="http://schemas.microsoft.com/office/drawing/2014/main" id="{923ACDC9-6263-4FC8-A4E5-B2B06C4AADCF}"/>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6416163" y="3968167"/>
            <a:ext cx="591024" cy="788032"/>
          </a:xfrm>
          <a:prstGeom prst="rect">
            <a:avLst/>
          </a:prstGeom>
        </p:spPr>
      </p:pic>
      <p:pic>
        <p:nvPicPr>
          <p:cNvPr id="27" name="Graphic 26">
            <a:extLst>
              <a:ext uri="{FF2B5EF4-FFF2-40B4-BE49-F238E27FC236}">
                <a16:creationId xmlns:a16="http://schemas.microsoft.com/office/drawing/2014/main" id="{D0E1D107-8DD7-4106-920F-0ED71ED87E61}"/>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574772" y="1508787"/>
            <a:ext cx="394017" cy="788033"/>
          </a:xfrm>
          <a:prstGeom prst="rect">
            <a:avLst/>
          </a:prstGeom>
        </p:spPr>
      </p:pic>
    </p:spTree>
    <p:extLst>
      <p:ext uri="{BB962C8B-B14F-4D97-AF65-F5344CB8AC3E}">
        <p14:creationId xmlns:p14="http://schemas.microsoft.com/office/powerpoint/2010/main" val="2893004641"/>
      </p:ext>
    </p:extLst>
  </p:cSld>
  <p:clrMapOvr>
    <a:masterClrMapping/>
  </p:clrMapOvr>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9096" y="3044959"/>
            <a:ext cx="7557117" cy="768085"/>
          </a:xfrm>
        </p:spPr>
        <p:txBody>
          <a:bodyPr anchor="t"/>
          <a:lstStyle>
            <a:lvl1pPr>
              <a:defRPr sz="3000" b="0">
                <a:solidFill>
                  <a:srgbClr val="0066A1"/>
                </a:solidFill>
              </a:defRPr>
            </a:lvl1pPr>
          </a:lstStyle>
          <a:p>
            <a:r>
              <a:rPr lang="en-US" dirty="0"/>
              <a:t>Chapter title</a:t>
            </a:r>
          </a:p>
        </p:txBody>
      </p:sp>
      <p:sp>
        <p:nvSpPr>
          <p:cNvPr id="17" name="Freeform: Shape 16">
            <a:extLst>
              <a:ext uri="{FF2B5EF4-FFF2-40B4-BE49-F238E27FC236}">
                <a16:creationId xmlns:a16="http://schemas.microsoft.com/office/drawing/2014/main" id="{F337161C-61D5-4ECE-84FF-32F2EB25D460}"/>
              </a:ext>
            </a:extLst>
          </p:cNvPr>
          <p:cNvSpPr/>
          <p:nvPr/>
        </p:nvSpPr>
        <p:spPr>
          <a:xfrm>
            <a:off x="8976320" y="0"/>
            <a:ext cx="3215680" cy="6858000"/>
          </a:xfrm>
          <a:custGeom>
            <a:avLst/>
            <a:gdLst>
              <a:gd name="connsiteX0" fmla="*/ 1184984 w 2411760"/>
              <a:gd name="connsiteY0" fmla="*/ 0 h 5152297"/>
              <a:gd name="connsiteX1" fmla="*/ 1982482 w 2411760"/>
              <a:gd name="connsiteY1" fmla="*/ 0 h 5152297"/>
              <a:gd name="connsiteX2" fmla="*/ 1982482 w 2411760"/>
              <a:gd name="connsiteY2" fmla="*/ 4451020 h 5152297"/>
              <a:gd name="connsiteX3" fmla="*/ 2195197 w 2411760"/>
              <a:gd name="connsiteY3" fmla="*/ 4686414 h 5152297"/>
              <a:gd name="connsiteX4" fmla="*/ 2411760 w 2411760"/>
              <a:gd name="connsiteY4" fmla="*/ 4686414 h 5152297"/>
              <a:gd name="connsiteX5" fmla="*/ 2411760 w 2411760"/>
              <a:gd name="connsiteY5" fmla="*/ 5152297 h 5152297"/>
              <a:gd name="connsiteX6" fmla="*/ 0 w 2411760"/>
              <a:gd name="connsiteY6" fmla="*/ 5152297 h 5152297"/>
              <a:gd name="connsiteX7" fmla="*/ 0 w 2411760"/>
              <a:gd name="connsiteY7" fmla="*/ 4686565 h 5152297"/>
              <a:gd name="connsiteX8" fmla="*/ 577223 w 2411760"/>
              <a:gd name="connsiteY8" fmla="*/ 4686565 h 5152297"/>
              <a:gd name="connsiteX9" fmla="*/ 789939 w 2411760"/>
              <a:gd name="connsiteY9" fmla="*/ 4451171 h 5152297"/>
              <a:gd name="connsiteX10" fmla="*/ 789939 w 2411760"/>
              <a:gd name="connsiteY10" fmla="*/ 1108937 h 5152297"/>
              <a:gd name="connsiteX11" fmla="*/ 265783 w 2411760"/>
              <a:gd name="connsiteY11" fmla="*/ 1344483 h 5152297"/>
              <a:gd name="connsiteX12" fmla="*/ 0 w 2411760"/>
              <a:gd name="connsiteY12" fmla="*/ 1344483 h 5152297"/>
              <a:gd name="connsiteX13" fmla="*/ 0 w 2411760"/>
              <a:gd name="connsiteY13" fmla="*/ 714044 h 515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1760" h="5152297">
                <a:moveTo>
                  <a:pt x="1184984" y="0"/>
                </a:moveTo>
                <a:lnTo>
                  <a:pt x="1982482" y="0"/>
                </a:lnTo>
                <a:lnTo>
                  <a:pt x="1982482" y="4451020"/>
                </a:lnTo>
                <a:cubicBezTo>
                  <a:pt x="1982482" y="4549743"/>
                  <a:pt x="2081204" y="4686414"/>
                  <a:pt x="2195197" y="4686414"/>
                </a:cubicBezTo>
                <a:lnTo>
                  <a:pt x="2411760" y="4686414"/>
                </a:lnTo>
                <a:lnTo>
                  <a:pt x="2411760" y="5152297"/>
                </a:lnTo>
                <a:lnTo>
                  <a:pt x="0" y="5152297"/>
                </a:lnTo>
                <a:lnTo>
                  <a:pt x="0" y="4686565"/>
                </a:lnTo>
                <a:lnTo>
                  <a:pt x="577223" y="4686565"/>
                </a:lnTo>
                <a:cubicBezTo>
                  <a:pt x="683504" y="4686565"/>
                  <a:pt x="789939" y="4549895"/>
                  <a:pt x="789939" y="4451171"/>
                </a:cubicBezTo>
                <a:lnTo>
                  <a:pt x="789939" y="1108937"/>
                </a:lnTo>
                <a:lnTo>
                  <a:pt x="265783" y="1344483"/>
                </a:lnTo>
                <a:lnTo>
                  <a:pt x="0" y="1344483"/>
                </a:lnTo>
                <a:lnTo>
                  <a:pt x="0" y="714044"/>
                </a:lnTo>
                <a:close/>
              </a:path>
            </a:pathLst>
          </a:custGeom>
          <a:solidFill>
            <a:srgbClr val="CDCDCD"/>
          </a:solidFill>
          <a:ln w="14583" cap="flat">
            <a:noFill/>
            <a:prstDash val="solid"/>
            <a:miter/>
          </a:ln>
        </p:spPr>
        <p:txBody>
          <a:bodyPr wrap="square" rtlCol="0" anchor="ctr">
            <a:noAutofit/>
          </a:bodyPr>
          <a:lstStyle/>
          <a:p>
            <a:endParaRPr lang="en-NL" sz="2400"/>
          </a:p>
        </p:txBody>
      </p:sp>
      <p:pic>
        <p:nvPicPr>
          <p:cNvPr id="5" name="Picture 4">
            <a:extLst>
              <a:ext uri="{FF2B5EF4-FFF2-40B4-BE49-F238E27FC236}">
                <a16:creationId xmlns:a16="http://schemas.microsoft.com/office/drawing/2014/main" id="{90F3C71D-F9CC-46E8-8ED8-94339D568D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77028" y="6213282"/>
            <a:ext cx="2197101" cy="670116"/>
          </a:xfrm>
          <a:prstGeom prst="rect">
            <a:avLst/>
          </a:prstGeom>
        </p:spPr>
      </p:pic>
    </p:spTree>
    <p:extLst>
      <p:ext uri="{BB962C8B-B14F-4D97-AF65-F5344CB8AC3E}">
        <p14:creationId xmlns:p14="http://schemas.microsoft.com/office/powerpoint/2010/main" val="3509904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57312B5D-9AC1-4E53-A817-BF05228EBF7A}"/>
              </a:ext>
            </a:extLst>
          </p:cNvPr>
          <p:cNvSpPr/>
          <p:nvPr/>
        </p:nvSpPr>
        <p:spPr>
          <a:xfrm>
            <a:off x="7536160" y="2"/>
            <a:ext cx="4655840" cy="6858001"/>
          </a:xfrm>
          <a:custGeom>
            <a:avLst/>
            <a:gdLst>
              <a:gd name="connsiteX0" fmla="*/ 713371 w 3491880"/>
              <a:gd name="connsiteY0" fmla="*/ 0 h 5152297"/>
              <a:gd name="connsiteX1" fmla="*/ 2875909 w 3491880"/>
              <a:gd name="connsiteY1" fmla="*/ 0 h 5152297"/>
              <a:gd name="connsiteX2" fmla="*/ 3015848 w 3491880"/>
              <a:gd name="connsiteY2" fmla="*/ 54085 h 5152297"/>
              <a:gd name="connsiteX3" fmla="*/ 3484679 w 3491880"/>
              <a:gd name="connsiteY3" fmla="*/ 407855 h 5152297"/>
              <a:gd name="connsiteX4" fmla="*/ 3491880 w 3491880"/>
              <a:gd name="connsiteY4" fmla="*/ 417343 h 5152297"/>
              <a:gd name="connsiteX5" fmla="*/ 3491880 w 3491880"/>
              <a:gd name="connsiteY5" fmla="*/ 2322598 h 5152297"/>
              <a:gd name="connsiteX6" fmla="*/ 3377139 w 3491880"/>
              <a:gd name="connsiteY6" fmla="*/ 2465770 h 5152297"/>
              <a:gd name="connsiteX7" fmla="*/ 2145959 w 3491880"/>
              <a:gd name="connsiteY7" fmla="*/ 3339278 h 5152297"/>
              <a:gd name="connsiteX8" fmla="*/ 1003188 w 3491880"/>
              <a:gd name="connsiteY8" fmla="*/ 4470493 h 5152297"/>
              <a:gd name="connsiteX9" fmla="*/ 2845578 w 3491880"/>
              <a:gd name="connsiteY9" fmla="*/ 4470493 h 5152297"/>
              <a:gd name="connsiteX10" fmla="*/ 2931211 w 3491880"/>
              <a:gd name="connsiteY10" fmla="*/ 3877604 h 5152297"/>
              <a:gd name="connsiteX11" fmla="*/ 3491880 w 3491880"/>
              <a:gd name="connsiteY11" fmla="*/ 3877604 h 5152297"/>
              <a:gd name="connsiteX12" fmla="*/ 3491880 w 3491880"/>
              <a:gd name="connsiteY12" fmla="*/ 5152297 h 5152297"/>
              <a:gd name="connsiteX13" fmla="*/ 0 w 3491880"/>
              <a:gd name="connsiteY13" fmla="*/ 5152297 h 5152297"/>
              <a:gd name="connsiteX14" fmla="*/ 0 w 3491880"/>
              <a:gd name="connsiteY14" fmla="*/ 4876063 h 5152297"/>
              <a:gd name="connsiteX15" fmla="*/ 1438203 w 3491880"/>
              <a:gd name="connsiteY15" fmla="*/ 2761857 h 5152297"/>
              <a:gd name="connsiteX16" fmla="*/ 2557853 w 3491880"/>
              <a:gd name="connsiteY16" fmla="*/ 1412391 h 5152297"/>
              <a:gd name="connsiteX17" fmla="*/ 1858232 w 3491880"/>
              <a:gd name="connsiteY17" fmla="*/ 639916 h 5152297"/>
              <a:gd name="connsiteX18" fmla="*/ 925263 w 3491880"/>
              <a:gd name="connsiteY18" fmla="*/ 1256005 h 5152297"/>
              <a:gd name="connsiteX19" fmla="*/ 248764 w 3491880"/>
              <a:gd name="connsiteY19" fmla="*/ 1256005 h 5152297"/>
              <a:gd name="connsiteX20" fmla="*/ 248764 w 3491880"/>
              <a:gd name="connsiteY20" fmla="*/ 140688 h 5152297"/>
              <a:gd name="connsiteX21" fmla="*/ 620069 w 3491880"/>
              <a:gd name="connsiteY21" fmla="*/ 21868 h 515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91880" h="5152297">
                <a:moveTo>
                  <a:pt x="713371" y="0"/>
                </a:moveTo>
                <a:lnTo>
                  <a:pt x="2875909" y="0"/>
                </a:lnTo>
                <a:lnTo>
                  <a:pt x="3015848" y="54085"/>
                </a:lnTo>
                <a:cubicBezTo>
                  <a:pt x="3203629" y="142718"/>
                  <a:pt x="3361141" y="260173"/>
                  <a:pt x="3484679" y="407855"/>
                </a:cubicBezTo>
                <a:lnTo>
                  <a:pt x="3491880" y="417343"/>
                </a:lnTo>
                <a:lnTo>
                  <a:pt x="3491880" y="2322598"/>
                </a:lnTo>
                <a:lnTo>
                  <a:pt x="3377139" y="2465770"/>
                </a:lnTo>
                <a:cubicBezTo>
                  <a:pt x="3048876" y="2826658"/>
                  <a:pt x="2578994" y="3089153"/>
                  <a:pt x="2145959" y="3339278"/>
                </a:cubicBezTo>
                <a:cubicBezTo>
                  <a:pt x="1562799" y="3674819"/>
                  <a:pt x="1080686" y="4041293"/>
                  <a:pt x="1003188" y="4470493"/>
                </a:cubicBezTo>
                <a:lnTo>
                  <a:pt x="2845578" y="4470493"/>
                </a:lnTo>
                <a:lnTo>
                  <a:pt x="2931211" y="3877604"/>
                </a:lnTo>
                <a:lnTo>
                  <a:pt x="3491880" y="3877604"/>
                </a:lnTo>
                <a:lnTo>
                  <a:pt x="3491880" y="5152297"/>
                </a:lnTo>
                <a:lnTo>
                  <a:pt x="0" y="5152297"/>
                </a:lnTo>
                <a:lnTo>
                  <a:pt x="0" y="4876063"/>
                </a:lnTo>
                <a:cubicBezTo>
                  <a:pt x="0" y="3853974"/>
                  <a:pt x="738583" y="3276982"/>
                  <a:pt x="1438203" y="2761857"/>
                </a:cubicBezTo>
                <a:cubicBezTo>
                  <a:pt x="2005949" y="2340390"/>
                  <a:pt x="2557853" y="1973916"/>
                  <a:pt x="2557853" y="1412391"/>
                </a:cubicBezTo>
                <a:cubicBezTo>
                  <a:pt x="2557853" y="944525"/>
                  <a:pt x="2324503" y="639916"/>
                  <a:pt x="1858232" y="639916"/>
                </a:cubicBezTo>
                <a:cubicBezTo>
                  <a:pt x="1360705" y="639916"/>
                  <a:pt x="1080686" y="912731"/>
                  <a:pt x="925263" y="1256005"/>
                </a:cubicBezTo>
                <a:lnTo>
                  <a:pt x="248764" y="1256005"/>
                </a:lnTo>
                <a:lnTo>
                  <a:pt x="248764" y="140688"/>
                </a:lnTo>
                <a:cubicBezTo>
                  <a:pt x="367365" y="97725"/>
                  <a:pt x="491292" y="57715"/>
                  <a:pt x="620069" y="21868"/>
                </a:cubicBezTo>
                <a:close/>
              </a:path>
            </a:pathLst>
          </a:custGeom>
          <a:solidFill>
            <a:srgbClr val="CDCDCD"/>
          </a:solidFill>
          <a:ln w="39812" cap="flat">
            <a:noFill/>
            <a:prstDash val="solid"/>
            <a:miter/>
          </a:ln>
        </p:spPr>
        <p:txBody>
          <a:bodyPr rtlCol="0" anchor="ctr"/>
          <a:lstStyle/>
          <a:p>
            <a:endParaRPr lang="nl-NL" sz="2400"/>
          </a:p>
        </p:txBody>
      </p:sp>
      <p:sp>
        <p:nvSpPr>
          <p:cNvPr id="13" name="Title 1">
            <a:extLst>
              <a:ext uri="{FF2B5EF4-FFF2-40B4-BE49-F238E27FC236}">
                <a16:creationId xmlns:a16="http://schemas.microsoft.com/office/drawing/2014/main" id="{D41DB888-BAC0-4A0E-B191-8389ECDDF7C5}"/>
              </a:ext>
            </a:extLst>
          </p:cNvPr>
          <p:cNvSpPr>
            <a:spLocks noGrp="1"/>
          </p:cNvSpPr>
          <p:nvPr>
            <p:ph type="title" hasCustomPrompt="1"/>
          </p:nvPr>
        </p:nvSpPr>
        <p:spPr>
          <a:xfrm>
            <a:off x="459096" y="3044959"/>
            <a:ext cx="7557117" cy="768085"/>
          </a:xfrm>
        </p:spPr>
        <p:txBody>
          <a:bodyPr anchor="t"/>
          <a:lstStyle>
            <a:lvl1pPr>
              <a:defRPr sz="3000" b="0">
                <a:solidFill>
                  <a:srgbClr val="0066A1"/>
                </a:solidFill>
              </a:defRPr>
            </a:lvl1pPr>
          </a:lstStyle>
          <a:p>
            <a:r>
              <a:rPr lang="en-US" dirty="0"/>
              <a:t>Chapter title</a:t>
            </a:r>
          </a:p>
        </p:txBody>
      </p:sp>
      <p:pic>
        <p:nvPicPr>
          <p:cNvPr id="5" name="Picture 4">
            <a:extLst>
              <a:ext uri="{FF2B5EF4-FFF2-40B4-BE49-F238E27FC236}">
                <a16:creationId xmlns:a16="http://schemas.microsoft.com/office/drawing/2014/main" id="{7D0A08AA-CF44-4B95-9747-99A73F81082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77028" y="6213282"/>
            <a:ext cx="2197101" cy="670116"/>
          </a:xfrm>
          <a:prstGeom prst="rect">
            <a:avLst/>
          </a:prstGeom>
        </p:spPr>
      </p:pic>
    </p:spTree>
    <p:extLst>
      <p:ext uri="{BB962C8B-B14F-4D97-AF65-F5344CB8AC3E}">
        <p14:creationId xmlns:p14="http://schemas.microsoft.com/office/powerpoint/2010/main" val="27725096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2AAB8AF6-C153-46C6-9576-9D80FCE5FDBC}"/>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20" r="9931" b="10717"/>
          <a:stretch>
            <a:fillRect/>
          </a:stretch>
        </p:blipFill>
        <p:spPr>
          <a:xfrm>
            <a:off x="7365704" y="0"/>
            <a:ext cx="4826296" cy="6858000"/>
          </a:xfrm>
          <a:custGeom>
            <a:avLst/>
            <a:gdLst>
              <a:gd name="connsiteX0" fmla="*/ 0 w 3619722"/>
              <a:gd name="connsiteY0" fmla="*/ 0 h 5143500"/>
              <a:gd name="connsiteX1" fmla="*/ 3619722 w 3619722"/>
              <a:gd name="connsiteY1" fmla="*/ 0 h 5143500"/>
              <a:gd name="connsiteX2" fmla="*/ 3619722 w 3619722"/>
              <a:gd name="connsiteY2" fmla="*/ 5143500 h 5143500"/>
              <a:gd name="connsiteX3" fmla="*/ 0 w 3619722"/>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3619722" h="5143500">
                <a:moveTo>
                  <a:pt x="0" y="0"/>
                </a:moveTo>
                <a:lnTo>
                  <a:pt x="3619722" y="0"/>
                </a:lnTo>
                <a:lnTo>
                  <a:pt x="3619722" y="5143500"/>
                </a:lnTo>
                <a:lnTo>
                  <a:pt x="0" y="5143500"/>
                </a:lnTo>
                <a:close/>
              </a:path>
            </a:pathLst>
          </a:custGeom>
        </p:spPr>
      </p:pic>
      <p:sp>
        <p:nvSpPr>
          <p:cNvPr id="10" name="Title 1">
            <a:extLst>
              <a:ext uri="{FF2B5EF4-FFF2-40B4-BE49-F238E27FC236}">
                <a16:creationId xmlns:a16="http://schemas.microsoft.com/office/drawing/2014/main" id="{979E06BF-DA37-4CB2-B317-AA69899CFCA4}"/>
              </a:ext>
            </a:extLst>
          </p:cNvPr>
          <p:cNvSpPr>
            <a:spLocks noGrp="1"/>
          </p:cNvSpPr>
          <p:nvPr>
            <p:ph type="title" hasCustomPrompt="1"/>
          </p:nvPr>
        </p:nvSpPr>
        <p:spPr>
          <a:xfrm>
            <a:off x="459096" y="3044959"/>
            <a:ext cx="7557117" cy="768085"/>
          </a:xfrm>
        </p:spPr>
        <p:txBody>
          <a:bodyPr anchor="t"/>
          <a:lstStyle>
            <a:lvl1pPr>
              <a:defRPr sz="3000" b="0">
                <a:solidFill>
                  <a:srgbClr val="0066A1"/>
                </a:solidFill>
              </a:defRPr>
            </a:lvl1pPr>
          </a:lstStyle>
          <a:p>
            <a:r>
              <a:rPr lang="en-US" dirty="0"/>
              <a:t>Chapter title</a:t>
            </a:r>
          </a:p>
        </p:txBody>
      </p:sp>
      <p:pic>
        <p:nvPicPr>
          <p:cNvPr id="6" name="Picture 5">
            <a:extLst>
              <a:ext uri="{FF2B5EF4-FFF2-40B4-BE49-F238E27FC236}">
                <a16:creationId xmlns:a16="http://schemas.microsoft.com/office/drawing/2014/main" id="{D3012B9B-D462-4C7D-965B-4118D310837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77028" y="6213282"/>
            <a:ext cx="2197101" cy="670116"/>
          </a:xfrm>
          <a:prstGeom prst="rect">
            <a:avLst/>
          </a:prstGeom>
        </p:spPr>
      </p:pic>
    </p:spTree>
    <p:extLst>
      <p:ext uri="{BB962C8B-B14F-4D97-AF65-F5344CB8AC3E}">
        <p14:creationId xmlns:p14="http://schemas.microsoft.com/office/powerpoint/2010/main" val="20452231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DB8A9580-5691-46BC-8EFB-05274DFBBD9F}"/>
              </a:ext>
            </a:extLst>
          </p:cNvPr>
          <p:cNvPicPr>
            <a:picLocks noChangeAspect="1"/>
          </p:cNvPicPr>
          <p:nvPr userDrawn="1"/>
        </p:nvPicPr>
        <p:blipFill>
          <a:blip r:embed="rId2">
            <a:extLst>
              <a:ext uri="{96DAC541-7B7A-43D3-8B79-37D633B846F1}">
                <asvg:svgBlip xmlns:asvg="http://schemas.microsoft.com/office/drawing/2016/SVG/main" r:embed="rId3"/>
              </a:ext>
            </a:extLst>
          </a:blip>
          <a:srcRect t="6073" r="2912" b="2912"/>
          <a:stretch>
            <a:fillRect/>
          </a:stretch>
        </p:blipFill>
        <p:spPr>
          <a:xfrm>
            <a:off x="6768075" y="0"/>
            <a:ext cx="5423925" cy="6858000"/>
          </a:xfrm>
          <a:custGeom>
            <a:avLst/>
            <a:gdLst>
              <a:gd name="connsiteX0" fmla="*/ 0 w 4067944"/>
              <a:gd name="connsiteY0" fmla="*/ 0 h 5143500"/>
              <a:gd name="connsiteX1" fmla="*/ 4067944 w 4067944"/>
              <a:gd name="connsiteY1" fmla="*/ 0 h 5143500"/>
              <a:gd name="connsiteX2" fmla="*/ 4067944 w 4067944"/>
              <a:gd name="connsiteY2" fmla="*/ 1563638 h 5143500"/>
              <a:gd name="connsiteX3" fmla="*/ 4067944 w 4067944"/>
              <a:gd name="connsiteY3" fmla="*/ 5143500 h 5143500"/>
              <a:gd name="connsiteX4" fmla="*/ 1368152 w 4067944"/>
              <a:gd name="connsiteY4" fmla="*/ 5143500 h 5143500"/>
              <a:gd name="connsiteX5" fmla="*/ 0 w 4067944"/>
              <a:gd name="connsiteY5"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7944" h="5143500">
                <a:moveTo>
                  <a:pt x="0" y="0"/>
                </a:moveTo>
                <a:lnTo>
                  <a:pt x="4067944" y="0"/>
                </a:lnTo>
                <a:lnTo>
                  <a:pt x="4067944" y="1563638"/>
                </a:lnTo>
                <a:lnTo>
                  <a:pt x="4067944" y="5143500"/>
                </a:lnTo>
                <a:lnTo>
                  <a:pt x="1368152" y="5143500"/>
                </a:lnTo>
                <a:lnTo>
                  <a:pt x="0" y="5143500"/>
                </a:lnTo>
                <a:close/>
              </a:path>
            </a:pathLst>
          </a:custGeom>
        </p:spPr>
      </p:pic>
      <p:sp>
        <p:nvSpPr>
          <p:cNvPr id="12" name="Title 1">
            <a:extLst>
              <a:ext uri="{FF2B5EF4-FFF2-40B4-BE49-F238E27FC236}">
                <a16:creationId xmlns:a16="http://schemas.microsoft.com/office/drawing/2014/main" id="{09CA2755-427E-4107-8A88-2E4002A509B1}"/>
              </a:ext>
            </a:extLst>
          </p:cNvPr>
          <p:cNvSpPr>
            <a:spLocks noGrp="1"/>
          </p:cNvSpPr>
          <p:nvPr>
            <p:ph type="title" hasCustomPrompt="1"/>
          </p:nvPr>
        </p:nvSpPr>
        <p:spPr>
          <a:xfrm>
            <a:off x="459096" y="3044959"/>
            <a:ext cx="7557117" cy="768085"/>
          </a:xfrm>
        </p:spPr>
        <p:txBody>
          <a:bodyPr anchor="t"/>
          <a:lstStyle>
            <a:lvl1pPr>
              <a:defRPr sz="3000" b="0">
                <a:solidFill>
                  <a:srgbClr val="0066A1"/>
                </a:solidFill>
              </a:defRPr>
            </a:lvl1pPr>
          </a:lstStyle>
          <a:p>
            <a:r>
              <a:rPr lang="en-US" dirty="0"/>
              <a:t>Chapter title</a:t>
            </a:r>
          </a:p>
        </p:txBody>
      </p:sp>
      <p:pic>
        <p:nvPicPr>
          <p:cNvPr id="5" name="Picture 4">
            <a:extLst>
              <a:ext uri="{FF2B5EF4-FFF2-40B4-BE49-F238E27FC236}">
                <a16:creationId xmlns:a16="http://schemas.microsoft.com/office/drawing/2014/main" id="{61F02F71-5141-45B6-B6D8-764052B26FA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77028" y="6213282"/>
            <a:ext cx="2197101" cy="670116"/>
          </a:xfrm>
          <a:prstGeom prst="rect">
            <a:avLst/>
          </a:prstGeom>
        </p:spPr>
      </p:pic>
    </p:spTree>
    <p:extLst>
      <p:ext uri="{BB962C8B-B14F-4D97-AF65-F5344CB8AC3E}">
        <p14:creationId xmlns:p14="http://schemas.microsoft.com/office/powerpoint/2010/main" val="30737352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chemeClr val="bg1"/>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4294D2EC-B852-4C76-B594-22C14AC69181}"/>
              </a:ext>
            </a:extLst>
          </p:cNvPr>
          <p:cNvPicPr>
            <a:picLocks noChangeAspect="1"/>
          </p:cNvPicPr>
          <p:nvPr userDrawn="1"/>
        </p:nvPicPr>
        <p:blipFill>
          <a:blip r:embed="rId2">
            <a:extLst>
              <a:ext uri="{96DAC541-7B7A-43D3-8B79-37D633B846F1}">
                <asvg:svgBlip xmlns:asvg="http://schemas.microsoft.com/office/drawing/2016/SVG/main" r:embed="rId3"/>
              </a:ext>
            </a:extLst>
          </a:blip>
          <a:srcRect r="5725" b="10056"/>
          <a:stretch>
            <a:fillRect/>
          </a:stretch>
        </p:blipFill>
        <p:spPr>
          <a:xfrm>
            <a:off x="7344139" y="0"/>
            <a:ext cx="4847861" cy="6858000"/>
          </a:xfrm>
          <a:custGeom>
            <a:avLst/>
            <a:gdLst>
              <a:gd name="connsiteX0" fmla="*/ 0 w 3635896"/>
              <a:gd name="connsiteY0" fmla="*/ 0 h 5143500"/>
              <a:gd name="connsiteX1" fmla="*/ 3635896 w 3635896"/>
              <a:gd name="connsiteY1" fmla="*/ 0 h 5143500"/>
              <a:gd name="connsiteX2" fmla="*/ 3635896 w 3635896"/>
              <a:gd name="connsiteY2" fmla="*/ 5143500 h 5143500"/>
              <a:gd name="connsiteX3" fmla="*/ 0 w 3635896"/>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3635896" h="5143500">
                <a:moveTo>
                  <a:pt x="0" y="0"/>
                </a:moveTo>
                <a:lnTo>
                  <a:pt x="3635896" y="0"/>
                </a:lnTo>
                <a:lnTo>
                  <a:pt x="3635896" y="5143500"/>
                </a:lnTo>
                <a:lnTo>
                  <a:pt x="0" y="5143500"/>
                </a:lnTo>
                <a:close/>
              </a:path>
            </a:pathLst>
          </a:custGeom>
        </p:spPr>
      </p:pic>
      <p:sp>
        <p:nvSpPr>
          <p:cNvPr id="5" name="Title 1">
            <a:extLst>
              <a:ext uri="{FF2B5EF4-FFF2-40B4-BE49-F238E27FC236}">
                <a16:creationId xmlns:a16="http://schemas.microsoft.com/office/drawing/2014/main" id="{2BF20183-58EF-4DBD-A9AC-14890CFB9EE5}"/>
              </a:ext>
            </a:extLst>
          </p:cNvPr>
          <p:cNvSpPr>
            <a:spLocks noGrp="1"/>
          </p:cNvSpPr>
          <p:nvPr>
            <p:ph type="title" hasCustomPrompt="1"/>
          </p:nvPr>
        </p:nvSpPr>
        <p:spPr>
          <a:xfrm>
            <a:off x="459096" y="3044959"/>
            <a:ext cx="7557117" cy="768085"/>
          </a:xfrm>
        </p:spPr>
        <p:txBody>
          <a:bodyPr anchor="t"/>
          <a:lstStyle>
            <a:lvl1pPr>
              <a:defRPr sz="3000" b="0">
                <a:solidFill>
                  <a:srgbClr val="0066A1"/>
                </a:solidFill>
              </a:defRPr>
            </a:lvl1pPr>
          </a:lstStyle>
          <a:p>
            <a:r>
              <a:rPr lang="en-US" dirty="0"/>
              <a:t>Chapter title</a:t>
            </a:r>
          </a:p>
        </p:txBody>
      </p:sp>
      <p:pic>
        <p:nvPicPr>
          <p:cNvPr id="6" name="Picture 5">
            <a:extLst>
              <a:ext uri="{FF2B5EF4-FFF2-40B4-BE49-F238E27FC236}">
                <a16:creationId xmlns:a16="http://schemas.microsoft.com/office/drawing/2014/main" id="{F0A2739C-1B46-4F31-A4FF-6BC21F2EB10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77028" y="6213282"/>
            <a:ext cx="2197101" cy="670116"/>
          </a:xfrm>
          <a:prstGeom prst="rect">
            <a:avLst/>
          </a:prstGeom>
        </p:spPr>
      </p:pic>
    </p:spTree>
    <p:extLst>
      <p:ext uri="{BB962C8B-B14F-4D97-AF65-F5344CB8AC3E}">
        <p14:creationId xmlns:p14="http://schemas.microsoft.com/office/powerpoint/2010/main" val="35017500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chemeClr val="bg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17CB02C6-D625-437F-AEFA-831D5724C597}"/>
              </a:ext>
            </a:extLst>
          </p:cNvPr>
          <p:cNvPicPr>
            <a:picLocks noChangeAspect="1"/>
          </p:cNvPicPr>
          <p:nvPr userDrawn="1"/>
        </p:nvPicPr>
        <p:blipFill>
          <a:blip r:embed="rId2">
            <a:extLst>
              <a:ext uri="{96DAC541-7B7A-43D3-8B79-37D633B846F1}">
                <asvg:svgBlip xmlns:asvg="http://schemas.microsoft.com/office/drawing/2016/SVG/main" r:embed="rId3"/>
              </a:ext>
            </a:extLst>
          </a:blip>
          <a:srcRect r="14878" b="5824"/>
          <a:stretch>
            <a:fillRect/>
          </a:stretch>
        </p:blipFill>
        <p:spPr>
          <a:xfrm>
            <a:off x="7519171" y="-123394"/>
            <a:ext cx="4672831" cy="6981396"/>
          </a:xfrm>
          <a:custGeom>
            <a:avLst/>
            <a:gdLst>
              <a:gd name="connsiteX0" fmla="*/ 0 w 3504623"/>
              <a:gd name="connsiteY0" fmla="*/ 0 h 5236047"/>
              <a:gd name="connsiteX1" fmla="*/ 732823 w 3504623"/>
              <a:gd name="connsiteY1" fmla="*/ 0 h 5236047"/>
              <a:gd name="connsiteX2" fmla="*/ 732823 w 3504623"/>
              <a:gd name="connsiteY2" fmla="*/ 92546 h 5236047"/>
              <a:gd name="connsiteX3" fmla="*/ 3504623 w 3504623"/>
              <a:gd name="connsiteY3" fmla="*/ 92546 h 5236047"/>
              <a:gd name="connsiteX4" fmla="*/ 3504623 w 3504623"/>
              <a:gd name="connsiteY4" fmla="*/ 5236047 h 5236047"/>
              <a:gd name="connsiteX5" fmla="*/ 0 w 3504623"/>
              <a:gd name="connsiteY5" fmla="*/ 5236047 h 5236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4623" h="5236047">
                <a:moveTo>
                  <a:pt x="0" y="0"/>
                </a:moveTo>
                <a:lnTo>
                  <a:pt x="732823" y="0"/>
                </a:lnTo>
                <a:lnTo>
                  <a:pt x="732823" y="92546"/>
                </a:lnTo>
                <a:lnTo>
                  <a:pt x="3504623" y="92546"/>
                </a:lnTo>
                <a:lnTo>
                  <a:pt x="3504623" y="5236047"/>
                </a:lnTo>
                <a:lnTo>
                  <a:pt x="0" y="5236047"/>
                </a:lnTo>
                <a:close/>
              </a:path>
            </a:pathLst>
          </a:custGeom>
        </p:spPr>
      </p:pic>
      <p:sp>
        <p:nvSpPr>
          <p:cNvPr id="5" name="Title 1">
            <a:extLst>
              <a:ext uri="{FF2B5EF4-FFF2-40B4-BE49-F238E27FC236}">
                <a16:creationId xmlns:a16="http://schemas.microsoft.com/office/drawing/2014/main" id="{7275DD8E-E1FB-4906-B885-8EC3F61F21AF}"/>
              </a:ext>
            </a:extLst>
          </p:cNvPr>
          <p:cNvSpPr>
            <a:spLocks noGrp="1"/>
          </p:cNvSpPr>
          <p:nvPr>
            <p:ph type="title" hasCustomPrompt="1"/>
          </p:nvPr>
        </p:nvSpPr>
        <p:spPr>
          <a:xfrm>
            <a:off x="459096" y="3044959"/>
            <a:ext cx="7557117" cy="768085"/>
          </a:xfrm>
        </p:spPr>
        <p:txBody>
          <a:bodyPr anchor="t"/>
          <a:lstStyle>
            <a:lvl1pPr>
              <a:defRPr sz="3000" b="0">
                <a:solidFill>
                  <a:srgbClr val="0066A1"/>
                </a:solidFill>
              </a:defRPr>
            </a:lvl1pPr>
          </a:lstStyle>
          <a:p>
            <a:r>
              <a:rPr lang="en-US" dirty="0"/>
              <a:t>Chapter title</a:t>
            </a:r>
          </a:p>
        </p:txBody>
      </p:sp>
      <p:pic>
        <p:nvPicPr>
          <p:cNvPr id="8" name="Picture 7">
            <a:extLst>
              <a:ext uri="{FF2B5EF4-FFF2-40B4-BE49-F238E27FC236}">
                <a16:creationId xmlns:a16="http://schemas.microsoft.com/office/drawing/2014/main" id="{012C2CD3-4A6B-4D16-87DE-C95F1ADBD81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77028" y="6213282"/>
            <a:ext cx="2197101" cy="670116"/>
          </a:xfrm>
          <a:prstGeom prst="rect">
            <a:avLst/>
          </a:prstGeom>
        </p:spPr>
      </p:pic>
    </p:spTree>
    <p:extLst>
      <p:ext uri="{BB962C8B-B14F-4D97-AF65-F5344CB8AC3E}">
        <p14:creationId xmlns:p14="http://schemas.microsoft.com/office/powerpoint/2010/main" val="6344218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chemeClr val="bg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086AA340-49DF-4790-8E71-B5EAF31DC1CD}"/>
              </a:ext>
            </a:extLst>
          </p:cNvPr>
          <p:cNvPicPr>
            <a:picLocks noChangeAspect="1"/>
          </p:cNvPicPr>
          <p:nvPr userDrawn="1"/>
        </p:nvPicPr>
        <p:blipFill>
          <a:blip r:embed="rId2">
            <a:extLst>
              <a:ext uri="{96DAC541-7B7A-43D3-8B79-37D633B846F1}">
                <asvg:svgBlip xmlns:asvg="http://schemas.microsoft.com/office/drawing/2016/SVG/main" r:embed="rId3"/>
              </a:ext>
            </a:extLst>
          </a:blip>
          <a:srcRect t="2744" r="2791" b="6486"/>
          <a:stretch>
            <a:fillRect/>
          </a:stretch>
        </p:blipFill>
        <p:spPr>
          <a:xfrm>
            <a:off x="7152117" y="-11727"/>
            <a:ext cx="5039883" cy="6869729"/>
          </a:xfrm>
          <a:custGeom>
            <a:avLst/>
            <a:gdLst>
              <a:gd name="connsiteX0" fmla="*/ 0 w 3779912"/>
              <a:gd name="connsiteY0" fmla="*/ 0 h 5152297"/>
              <a:gd name="connsiteX1" fmla="*/ 3779912 w 3779912"/>
              <a:gd name="connsiteY1" fmla="*/ 0 h 5152297"/>
              <a:gd name="connsiteX2" fmla="*/ 3779912 w 3779912"/>
              <a:gd name="connsiteY2" fmla="*/ 4668778 h 5152297"/>
              <a:gd name="connsiteX3" fmla="*/ 3779912 w 3779912"/>
              <a:gd name="connsiteY3" fmla="*/ 5152297 h 5152297"/>
              <a:gd name="connsiteX4" fmla="*/ 0 w 3779912"/>
              <a:gd name="connsiteY4" fmla="*/ 5152297 h 5152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9912" h="5152297">
                <a:moveTo>
                  <a:pt x="0" y="0"/>
                </a:moveTo>
                <a:lnTo>
                  <a:pt x="3779912" y="0"/>
                </a:lnTo>
                <a:lnTo>
                  <a:pt x="3779912" y="4668778"/>
                </a:lnTo>
                <a:lnTo>
                  <a:pt x="3779912" y="5152297"/>
                </a:lnTo>
                <a:lnTo>
                  <a:pt x="0" y="5152297"/>
                </a:lnTo>
                <a:close/>
              </a:path>
            </a:pathLst>
          </a:custGeom>
        </p:spPr>
      </p:pic>
      <p:sp>
        <p:nvSpPr>
          <p:cNvPr id="8" name="Title 1">
            <a:extLst>
              <a:ext uri="{FF2B5EF4-FFF2-40B4-BE49-F238E27FC236}">
                <a16:creationId xmlns:a16="http://schemas.microsoft.com/office/drawing/2014/main" id="{6838F385-C9D7-410B-A3C3-8A18E4BD7658}"/>
              </a:ext>
            </a:extLst>
          </p:cNvPr>
          <p:cNvSpPr>
            <a:spLocks noGrp="1"/>
          </p:cNvSpPr>
          <p:nvPr>
            <p:ph type="title" hasCustomPrompt="1"/>
          </p:nvPr>
        </p:nvSpPr>
        <p:spPr>
          <a:xfrm>
            <a:off x="459096" y="3044959"/>
            <a:ext cx="7557117" cy="768085"/>
          </a:xfrm>
        </p:spPr>
        <p:txBody>
          <a:bodyPr anchor="t"/>
          <a:lstStyle>
            <a:lvl1pPr>
              <a:defRPr sz="3000" b="0">
                <a:solidFill>
                  <a:srgbClr val="0066A1"/>
                </a:solidFill>
              </a:defRPr>
            </a:lvl1pPr>
          </a:lstStyle>
          <a:p>
            <a:r>
              <a:rPr lang="en-US" dirty="0"/>
              <a:t>Chapter title</a:t>
            </a:r>
          </a:p>
        </p:txBody>
      </p:sp>
      <p:pic>
        <p:nvPicPr>
          <p:cNvPr id="5" name="Picture 4">
            <a:extLst>
              <a:ext uri="{FF2B5EF4-FFF2-40B4-BE49-F238E27FC236}">
                <a16:creationId xmlns:a16="http://schemas.microsoft.com/office/drawing/2014/main" id="{CEE38D84-2941-416E-AD9E-DBED74E327C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77028" y="6213282"/>
            <a:ext cx="2197101" cy="670116"/>
          </a:xfrm>
          <a:prstGeom prst="rect">
            <a:avLst/>
          </a:prstGeom>
        </p:spPr>
      </p:pic>
    </p:spTree>
    <p:extLst>
      <p:ext uri="{BB962C8B-B14F-4D97-AF65-F5344CB8AC3E}">
        <p14:creationId xmlns:p14="http://schemas.microsoft.com/office/powerpoint/2010/main" val="19691739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chemeClr val="bg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CA41F4C8-A036-4CA3-A691-8DF4CDA4AF81}"/>
              </a:ext>
            </a:extLst>
          </p:cNvPr>
          <p:cNvPicPr>
            <a:picLocks noChangeAspect="1"/>
          </p:cNvPicPr>
          <p:nvPr userDrawn="1"/>
        </p:nvPicPr>
        <p:blipFill>
          <a:blip r:embed="rId2">
            <a:extLst>
              <a:ext uri="{96DAC541-7B7A-43D3-8B79-37D633B846F1}">
                <asvg:svgBlip xmlns:asvg="http://schemas.microsoft.com/office/drawing/2016/SVG/main" r:embed="rId3"/>
              </a:ext>
            </a:extLst>
          </a:blip>
          <a:srcRect t="2968" r="14199" b="4267"/>
          <a:stretch>
            <a:fillRect/>
          </a:stretch>
        </p:blipFill>
        <p:spPr>
          <a:xfrm>
            <a:off x="7361497" y="0"/>
            <a:ext cx="4830505" cy="6858000"/>
          </a:xfrm>
          <a:custGeom>
            <a:avLst/>
            <a:gdLst>
              <a:gd name="connsiteX0" fmla="*/ 0 w 3622879"/>
              <a:gd name="connsiteY0" fmla="*/ 0 h 5143500"/>
              <a:gd name="connsiteX1" fmla="*/ 3622879 w 3622879"/>
              <a:gd name="connsiteY1" fmla="*/ 0 h 5143500"/>
              <a:gd name="connsiteX2" fmla="*/ 3622879 w 3622879"/>
              <a:gd name="connsiteY2" fmla="*/ 5143500 h 5143500"/>
              <a:gd name="connsiteX3" fmla="*/ 491039 w 3622879"/>
              <a:gd name="connsiteY3" fmla="*/ 5143500 h 5143500"/>
              <a:gd name="connsiteX4" fmla="*/ 0 w 3622879"/>
              <a:gd name="connsiteY4" fmla="*/ 51435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2879" h="5143500">
                <a:moveTo>
                  <a:pt x="0" y="0"/>
                </a:moveTo>
                <a:lnTo>
                  <a:pt x="3622879" y="0"/>
                </a:lnTo>
                <a:lnTo>
                  <a:pt x="3622879" y="5143500"/>
                </a:lnTo>
                <a:lnTo>
                  <a:pt x="491039" y="5143500"/>
                </a:lnTo>
                <a:lnTo>
                  <a:pt x="0" y="5143500"/>
                </a:lnTo>
                <a:close/>
              </a:path>
            </a:pathLst>
          </a:custGeom>
        </p:spPr>
      </p:pic>
      <p:sp>
        <p:nvSpPr>
          <p:cNvPr id="8" name="Title 1">
            <a:extLst>
              <a:ext uri="{FF2B5EF4-FFF2-40B4-BE49-F238E27FC236}">
                <a16:creationId xmlns:a16="http://schemas.microsoft.com/office/drawing/2014/main" id="{BEB73E4C-0E69-4B10-8B32-26F47DCB11F6}"/>
              </a:ext>
            </a:extLst>
          </p:cNvPr>
          <p:cNvSpPr>
            <a:spLocks noGrp="1"/>
          </p:cNvSpPr>
          <p:nvPr>
            <p:ph type="title" hasCustomPrompt="1"/>
          </p:nvPr>
        </p:nvSpPr>
        <p:spPr>
          <a:xfrm>
            <a:off x="459096" y="3044959"/>
            <a:ext cx="7557117" cy="768085"/>
          </a:xfrm>
        </p:spPr>
        <p:txBody>
          <a:bodyPr anchor="t"/>
          <a:lstStyle>
            <a:lvl1pPr>
              <a:defRPr sz="3000" b="0">
                <a:solidFill>
                  <a:srgbClr val="0066A1"/>
                </a:solidFill>
              </a:defRPr>
            </a:lvl1pPr>
          </a:lstStyle>
          <a:p>
            <a:r>
              <a:rPr lang="en-US" dirty="0"/>
              <a:t>Chapter title</a:t>
            </a:r>
          </a:p>
        </p:txBody>
      </p:sp>
      <p:pic>
        <p:nvPicPr>
          <p:cNvPr id="5" name="Picture 4">
            <a:extLst>
              <a:ext uri="{FF2B5EF4-FFF2-40B4-BE49-F238E27FC236}">
                <a16:creationId xmlns:a16="http://schemas.microsoft.com/office/drawing/2014/main" id="{D4715D37-6328-428B-AE43-F9BA1047877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77028" y="6213282"/>
            <a:ext cx="2197101" cy="670116"/>
          </a:xfrm>
          <a:prstGeom prst="rect">
            <a:avLst/>
          </a:prstGeom>
        </p:spPr>
      </p:pic>
    </p:spTree>
    <p:extLst>
      <p:ext uri="{BB962C8B-B14F-4D97-AF65-F5344CB8AC3E}">
        <p14:creationId xmlns:p14="http://schemas.microsoft.com/office/powerpoint/2010/main" val="27599729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chemeClr val="bg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06B4D2B-4882-4AEF-9FB0-B550016C38BC}"/>
              </a:ext>
            </a:extLst>
          </p:cNvPr>
          <p:cNvPicPr>
            <a:picLocks noChangeAspect="1"/>
          </p:cNvPicPr>
          <p:nvPr userDrawn="1"/>
        </p:nvPicPr>
        <p:blipFill>
          <a:blip r:embed="rId2">
            <a:extLst>
              <a:ext uri="{96DAC541-7B7A-43D3-8B79-37D633B846F1}">
                <asvg:svgBlip xmlns:asvg="http://schemas.microsoft.com/office/drawing/2016/SVG/main" r:embed="rId3"/>
              </a:ext>
            </a:extLst>
          </a:blip>
          <a:srcRect t="4367" r="11029" b="4367"/>
          <a:stretch>
            <a:fillRect/>
          </a:stretch>
        </p:blipFill>
        <p:spPr>
          <a:xfrm>
            <a:off x="7152117" y="0"/>
            <a:ext cx="5039883" cy="6858000"/>
          </a:xfrm>
          <a:custGeom>
            <a:avLst/>
            <a:gdLst>
              <a:gd name="connsiteX0" fmla="*/ 0 w 3779912"/>
              <a:gd name="connsiteY0" fmla="*/ 0 h 5143500"/>
              <a:gd name="connsiteX1" fmla="*/ 3779912 w 3779912"/>
              <a:gd name="connsiteY1" fmla="*/ 0 h 5143500"/>
              <a:gd name="connsiteX2" fmla="*/ 3779912 w 3779912"/>
              <a:gd name="connsiteY2" fmla="*/ 5143500 h 5143500"/>
              <a:gd name="connsiteX3" fmla="*/ 0 w 3779912"/>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3779912" h="5143500">
                <a:moveTo>
                  <a:pt x="0" y="0"/>
                </a:moveTo>
                <a:lnTo>
                  <a:pt x="3779912" y="0"/>
                </a:lnTo>
                <a:lnTo>
                  <a:pt x="3779912" y="5143500"/>
                </a:lnTo>
                <a:lnTo>
                  <a:pt x="0" y="5143500"/>
                </a:lnTo>
                <a:close/>
              </a:path>
            </a:pathLst>
          </a:custGeom>
        </p:spPr>
      </p:pic>
      <p:sp>
        <p:nvSpPr>
          <p:cNvPr id="8" name="Title 1">
            <a:extLst>
              <a:ext uri="{FF2B5EF4-FFF2-40B4-BE49-F238E27FC236}">
                <a16:creationId xmlns:a16="http://schemas.microsoft.com/office/drawing/2014/main" id="{2E5DE3ED-43A9-4D11-95B0-652A70645359}"/>
              </a:ext>
            </a:extLst>
          </p:cNvPr>
          <p:cNvSpPr>
            <a:spLocks noGrp="1"/>
          </p:cNvSpPr>
          <p:nvPr>
            <p:ph type="title" hasCustomPrompt="1"/>
          </p:nvPr>
        </p:nvSpPr>
        <p:spPr>
          <a:xfrm>
            <a:off x="459096" y="3044959"/>
            <a:ext cx="7557117" cy="768085"/>
          </a:xfrm>
        </p:spPr>
        <p:txBody>
          <a:bodyPr anchor="t"/>
          <a:lstStyle>
            <a:lvl1pPr>
              <a:defRPr sz="3000" b="0">
                <a:solidFill>
                  <a:srgbClr val="0066A1"/>
                </a:solidFill>
              </a:defRPr>
            </a:lvl1pPr>
          </a:lstStyle>
          <a:p>
            <a:r>
              <a:rPr lang="en-US" dirty="0"/>
              <a:t>Chapter title</a:t>
            </a:r>
          </a:p>
        </p:txBody>
      </p:sp>
      <p:pic>
        <p:nvPicPr>
          <p:cNvPr id="5" name="Picture 4">
            <a:extLst>
              <a:ext uri="{FF2B5EF4-FFF2-40B4-BE49-F238E27FC236}">
                <a16:creationId xmlns:a16="http://schemas.microsoft.com/office/drawing/2014/main" id="{DCFB1D5E-6A90-40D2-BE93-0B9205AA434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77028" y="6213282"/>
            <a:ext cx="2197101" cy="670116"/>
          </a:xfrm>
          <a:prstGeom prst="rect">
            <a:avLst/>
          </a:prstGeom>
        </p:spPr>
      </p:pic>
    </p:spTree>
    <p:extLst>
      <p:ext uri="{BB962C8B-B14F-4D97-AF65-F5344CB8AC3E}">
        <p14:creationId xmlns:p14="http://schemas.microsoft.com/office/powerpoint/2010/main" val="35395164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chemeClr val="bg1"/>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6EE0AF44-C4A0-47B1-ADD3-E64F0139E698}"/>
              </a:ext>
            </a:extLst>
          </p:cNvPr>
          <p:cNvPicPr>
            <a:picLocks noChangeAspect="1"/>
          </p:cNvPicPr>
          <p:nvPr userDrawn="1"/>
        </p:nvPicPr>
        <p:blipFill>
          <a:blip r:embed="rId2">
            <a:extLst>
              <a:ext uri="{96DAC541-7B7A-43D3-8B79-37D633B846F1}">
                <asvg:svgBlip xmlns:asvg="http://schemas.microsoft.com/office/drawing/2016/SVG/main" r:embed="rId3"/>
              </a:ext>
            </a:extLst>
          </a:blip>
          <a:srcRect t="1530" r="6836" b="4323"/>
          <a:stretch>
            <a:fillRect/>
          </a:stretch>
        </p:blipFill>
        <p:spPr>
          <a:xfrm>
            <a:off x="2831637" y="-11728"/>
            <a:ext cx="9360363" cy="6869728"/>
          </a:xfrm>
          <a:custGeom>
            <a:avLst/>
            <a:gdLst>
              <a:gd name="connsiteX0" fmla="*/ 0 w 7020272"/>
              <a:gd name="connsiteY0" fmla="*/ 0 h 5152296"/>
              <a:gd name="connsiteX1" fmla="*/ 7020272 w 7020272"/>
              <a:gd name="connsiteY1" fmla="*/ 0 h 5152296"/>
              <a:gd name="connsiteX2" fmla="*/ 7020272 w 7020272"/>
              <a:gd name="connsiteY2" fmla="*/ 5152296 h 5152296"/>
              <a:gd name="connsiteX3" fmla="*/ 0 w 7020272"/>
              <a:gd name="connsiteY3" fmla="*/ 5152296 h 5152296"/>
            </a:gdLst>
            <a:ahLst/>
            <a:cxnLst>
              <a:cxn ang="0">
                <a:pos x="connsiteX0" y="connsiteY0"/>
              </a:cxn>
              <a:cxn ang="0">
                <a:pos x="connsiteX1" y="connsiteY1"/>
              </a:cxn>
              <a:cxn ang="0">
                <a:pos x="connsiteX2" y="connsiteY2"/>
              </a:cxn>
              <a:cxn ang="0">
                <a:pos x="connsiteX3" y="connsiteY3"/>
              </a:cxn>
            </a:cxnLst>
            <a:rect l="l" t="t" r="r" b="b"/>
            <a:pathLst>
              <a:path w="7020272" h="5152296">
                <a:moveTo>
                  <a:pt x="0" y="0"/>
                </a:moveTo>
                <a:lnTo>
                  <a:pt x="7020272" y="0"/>
                </a:lnTo>
                <a:lnTo>
                  <a:pt x="7020272" y="5152296"/>
                </a:lnTo>
                <a:lnTo>
                  <a:pt x="0" y="5152296"/>
                </a:lnTo>
                <a:close/>
              </a:path>
            </a:pathLst>
          </a:custGeom>
        </p:spPr>
      </p:pic>
      <p:sp>
        <p:nvSpPr>
          <p:cNvPr id="5" name="Title 1">
            <a:extLst>
              <a:ext uri="{FF2B5EF4-FFF2-40B4-BE49-F238E27FC236}">
                <a16:creationId xmlns:a16="http://schemas.microsoft.com/office/drawing/2014/main" id="{0C13AE07-F2C1-47AE-9163-78F45399190B}"/>
              </a:ext>
            </a:extLst>
          </p:cNvPr>
          <p:cNvSpPr>
            <a:spLocks noGrp="1"/>
          </p:cNvSpPr>
          <p:nvPr>
            <p:ph type="title" hasCustomPrompt="1"/>
          </p:nvPr>
        </p:nvSpPr>
        <p:spPr>
          <a:xfrm>
            <a:off x="459096" y="3044959"/>
            <a:ext cx="7557117" cy="768085"/>
          </a:xfrm>
        </p:spPr>
        <p:txBody>
          <a:bodyPr anchor="t"/>
          <a:lstStyle>
            <a:lvl1pPr>
              <a:defRPr sz="3000" b="0">
                <a:solidFill>
                  <a:srgbClr val="0066A1"/>
                </a:solidFill>
              </a:defRPr>
            </a:lvl1pPr>
          </a:lstStyle>
          <a:p>
            <a:r>
              <a:rPr lang="en-US" dirty="0"/>
              <a:t>Chapter title</a:t>
            </a:r>
          </a:p>
        </p:txBody>
      </p:sp>
      <p:pic>
        <p:nvPicPr>
          <p:cNvPr id="6" name="Picture 5">
            <a:extLst>
              <a:ext uri="{FF2B5EF4-FFF2-40B4-BE49-F238E27FC236}">
                <a16:creationId xmlns:a16="http://schemas.microsoft.com/office/drawing/2014/main" id="{81DE3A73-60E6-4796-984A-E23DCC7EFF1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77028" y="6213282"/>
            <a:ext cx="2197101" cy="670116"/>
          </a:xfrm>
          <a:prstGeom prst="rect">
            <a:avLst/>
          </a:prstGeom>
        </p:spPr>
      </p:pic>
    </p:spTree>
    <p:extLst>
      <p:ext uri="{BB962C8B-B14F-4D97-AF65-F5344CB8AC3E}">
        <p14:creationId xmlns:p14="http://schemas.microsoft.com/office/powerpoint/2010/main" val="1024639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9-16 Sections">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20400" y="164638"/>
            <a:ext cx="11632251" cy="960107"/>
          </a:xfrm>
        </p:spPr>
        <p:txBody>
          <a:bodyPr/>
          <a:lstStyle>
            <a:lvl1pPr>
              <a:defRPr>
                <a:solidFill>
                  <a:srgbClr val="0066A1"/>
                </a:solidFill>
              </a:defRPr>
            </a:lvl1pPr>
          </a:lstStyle>
          <a:p>
            <a:r>
              <a:rPr lang="en-US" dirty="0"/>
              <a:t>Click to edit the header</a:t>
            </a:r>
          </a:p>
        </p:txBody>
      </p:sp>
      <p:sp>
        <p:nvSpPr>
          <p:cNvPr id="28" name="Text Placeholder 12">
            <a:extLst>
              <a:ext uri="{FF2B5EF4-FFF2-40B4-BE49-F238E27FC236}">
                <a16:creationId xmlns:a16="http://schemas.microsoft.com/office/drawing/2014/main" id="{3284404B-3F79-4257-81CB-2B330A929665}"/>
              </a:ext>
            </a:extLst>
          </p:cNvPr>
          <p:cNvSpPr>
            <a:spLocks noGrp="1"/>
          </p:cNvSpPr>
          <p:nvPr>
            <p:ph type="body" sz="quarter" idx="18"/>
          </p:nvPr>
        </p:nvSpPr>
        <p:spPr>
          <a:xfrm>
            <a:off x="1683218" y="1483847"/>
            <a:ext cx="4225463" cy="794420"/>
          </a:xfrm>
        </p:spPr>
        <p:txBody>
          <a:bodyPr/>
          <a:lstStyle>
            <a:lvl1pPr marL="0" indent="0">
              <a:buNone/>
              <a:defRPr sz="1800"/>
            </a:lvl1pPr>
          </a:lstStyle>
          <a:p>
            <a:pPr lvl="0"/>
            <a:r>
              <a:rPr lang="en-US"/>
              <a:t>Click to edit Master text styles</a:t>
            </a:r>
          </a:p>
        </p:txBody>
      </p:sp>
      <p:sp>
        <p:nvSpPr>
          <p:cNvPr id="29" name="Text Placeholder 12">
            <a:extLst>
              <a:ext uri="{FF2B5EF4-FFF2-40B4-BE49-F238E27FC236}">
                <a16:creationId xmlns:a16="http://schemas.microsoft.com/office/drawing/2014/main" id="{91D5B5D9-B2F4-4F00-A467-D8610B8A591C}"/>
              </a:ext>
            </a:extLst>
          </p:cNvPr>
          <p:cNvSpPr>
            <a:spLocks noGrp="1"/>
          </p:cNvSpPr>
          <p:nvPr>
            <p:ph type="body" sz="quarter" idx="19"/>
          </p:nvPr>
        </p:nvSpPr>
        <p:spPr>
          <a:xfrm>
            <a:off x="1683218" y="2727261"/>
            <a:ext cx="4225463" cy="788035"/>
          </a:xfrm>
        </p:spPr>
        <p:txBody>
          <a:bodyPr/>
          <a:lstStyle>
            <a:lvl1pPr marL="0" indent="0">
              <a:buNone/>
              <a:defRPr sz="1800"/>
            </a:lvl1pPr>
          </a:lstStyle>
          <a:p>
            <a:pPr lvl="0"/>
            <a:r>
              <a:rPr lang="en-US"/>
              <a:t>Click to edit Master text styles</a:t>
            </a:r>
          </a:p>
        </p:txBody>
      </p:sp>
      <p:sp>
        <p:nvSpPr>
          <p:cNvPr id="30" name="Text Placeholder 12">
            <a:extLst>
              <a:ext uri="{FF2B5EF4-FFF2-40B4-BE49-F238E27FC236}">
                <a16:creationId xmlns:a16="http://schemas.microsoft.com/office/drawing/2014/main" id="{D75393F5-F8CD-4C19-85FF-DA0D8CD81504}"/>
              </a:ext>
            </a:extLst>
          </p:cNvPr>
          <p:cNvSpPr>
            <a:spLocks noGrp="1"/>
          </p:cNvSpPr>
          <p:nvPr>
            <p:ph type="body" sz="quarter" idx="20"/>
          </p:nvPr>
        </p:nvSpPr>
        <p:spPr>
          <a:xfrm>
            <a:off x="1677651" y="3964289"/>
            <a:ext cx="4225463" cy="788035"/>
          </a:xfrm>
        </p:spPr>
        <p:txBody>
          <a:bodyPr/>
          <a:lstStyle>
            <a:lvl1pPr marL="0" indent="0">
              <a:buNone/>
              <a:defRPr sz="1800"/>
            </a:lvl1pPr>
          </a:lstStyle>
          <a:p>
            <a:pPr lvl="0"/>
            <a:r>
              <a:rPr lang="en-US"/>
              <a:t>Click to edit Master text styles</a:t>
            </a:r>
          </a:p>
        </p:txBody>
      </p:sp>
      <p:sp>
        <p:nvSpPr>
          <p:cNvPr id="31" name="Text Placeholder 12">
            <a:extLst>
              <a:ext uri="{FF2B5EF4-FFF2-40B4-BE49-F238E27FC236}">
                <a16:creationId xmlns:a16="http://schemas.microsoft.com/office/drawing/2014/main" id="{C8341FA6-E507-426D-A738-B6343356F47C}"/>
              </a:ext>
            </a:extLst>
          </p:cNvPr>
          <p:cNvSpPr>
            <a:spLocks noGrp="1"/>
          </p:cNvSpPr>
          <p:nvPr>
            <p:ph type="body" sz="quarter" idx="21"/>
          </p:nvPr>
        </p:nvSpPr>
        <p:spPr>
          <a:xfrm>
            <a:off x="7636873" y="1480651"/>
            <a:ext cx="4225463" cy="794420"/>
          </a:xfrm>
        </p:spPr>
        <p:txBody>
          <a:bodyPr/>
          <a:lstStyle>
            <a:lvl1pPr marL="0" indent="0">
              <a:buNone/>
              <a:defRPr sz="1800"/>
            </a:lvl1pPr>
          </a:lstStyle>
          <a:p>
            <a:pPr lvl="0"/>
            <a:r>
              <a:rPr lang="en-US"/>
              <a:t>Click to edit Master text styles</a:t>
            </a:r>
          </a:p>
        </p:txBody>
      </p:sp>
      <p:sp>
        <p:nvSpPr>
          <p:cNvPr id="32" name="Text Placeholder 12">
            <a:extLst>
              <a:ext uri="{FF2B5EF4-FFF2-40B4-BE49-F238E27FC236}">
                <a16:creationId xmlns:a16="http://schemas.microsoft.com/office/drawing/2014/main" id="{15B0DA73-4387-40AC-8352-82A6B495866E}"/>
              </a:ext>
            </a:extLst>
          </p:cNvPr>
          <p:cNvSpPr>
            <a:spLocks noGrp="1"/>
          </p:cNvSpPr>
          <p:nvPr>
            <p:ph type="body" sz="quarter" idx="22"/>
          </p:nvPr>
        </p:nvSpPr>
        <p:spPr>
          <a:xfrm>
            <a:off x="7636871" y="2720875"/>
            <a:ext cx="4225463" cy="794420"/>
          </a:xfrm>
        </p:spPr>
        <p:txBody>
          <a:bodyPr/>
          <a:lstStyle>
            <a:lvl1pPr marL="0" indent="0">
              <a:buNone/>
              <a:defRPr sz="1800"/>
            </a:lvl1pPr>
          </a:lstStyle>
          <a:p>
            <a:pPr lvl="0"/>
            <a:r>
              <a:rPr lang="en-US"/>
              <a:t>Click to edit Master text styles</a:t>
            </a:r>
          </a:p>
        </p:txBody>
      </p:sp>
      <p:sp>
        <p:nvSpPr>
          <p:cNvPr id="39" name="Text Placeholder 12">
            <a:extLst>
              <a:ext uri="{FF2B5EF4-FFF2-40B4-BE49-F238E27FC236}">
                <a16:creationId xmlns:a16="http://schemas.microsoft.com/office/drawing/2014/main" id="{880C2CFF-E59C-4EB3-90A3-F659F958534F}"/>
              </a:ext>
            </a:extLst>
          </p:cNvPr>
          <p:cNvSpPr>
            <a:spLocks noGrp="1"/>
          </p:cNvSpPr>
          <p:nvPr>
            <p:ph type="body" sz="quarter" idx="23"/>
          </p:nvPr>
        </p:nvSpPr>
        <p:spPr>
          <a:xfrm>
            <a:off x="7638743" y="3961099"/>
            <a:ext cx="4225463" cy="794420"/>
          </a:xfrm>
        </p:spPr>
        <p:txBody>
          <a:bodyPr/>
          <a:lstStyle>
            <a:lvl1pPr marL="0" indent="0">
              <a:buNone/>
              <a:defRPr sz="1800"/>
            </a:lvl1pPr>
          </a:lstStyle>
          <a:p>
            <a:pPr lvl="0"/>
            <a:r>
              <a:rPr lang="en-US"/>
              <a:t>Click to edit Master text styles</a:t>
            </a:r>
          </a:p>
        </p:txBody>
      </p:sp>
      <p:sp>
        <p:nvSpPr>
          <p:cNvPr id="41" name="Text Placeholder 12">
            <a:extLst>
              <a:ext uri="{FF2B5EF4-FFF2-40B4-BE49-F238E27FC236}">
                <a16:creationId xmlns:a16="http://schemas.microsoft.com/office/drawing/2014/main" id="{189F2D7D-37BD-4C80-A430-3E94241810CF}"/>
              </a:ext>
            </a:extLst>
          </p:cNvPr>
          <p:cNvSpPr>
            <a:spLocks noGrp="1"/>
          </p:cNvSpPr>
          <p:nvPr>
            <p:ph type="body" sz="quarter" idx="24"/>
          </p:nvPr>
        </p:nvSpPr>
        <p:spPr>
          <a:xfrm>
            <a:off x="1677651" y="5195903"/>
            <a:ext cx="4225463" cy="794420"/>
          </a:xfrm>
        </p:spPr>
        <p:txBody>
          <a:bodyPr/>
          <a:lstStyle>
            <a:lvl1pPr marL="0" indent="0">
              <a:buNone/>
              <a:defRPr sz="1800"/>
            </a:lvl1pPr>
          </a:lstStyle>
          <a:p>
            <a:pPr lvl="0"/>
            <a:r>
              <a:rPr lang="en-US"/>
              <a:t>Click to edit Master text styles</a:t>
            </a:r>
          </a:p>
        </p:txBody>
      </p:sp>
      <p:pic>
        <p:nvPicPr>
          <p:cNvPr id="25" name="Graphic 24">
            <a:extLst>
              <a:ext uri="{FF2B5EF4-FFF2-40B4-BE49-F238E27FC236}">
                <a16:creationId xmlns:a16="http://schemas.microsoft.com/office/drawing/2014/main" id="{02B3DA78-DE38-47A6-844C-ACB6D92299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413866" y="1489822"/>
            <a:ext cx="985039" cy="886535"/>
          </a:xfrm>
          <a:prstGeom prst="rect">
            <a:avLst/>
          </a:prstGeom>
        </p:spPr>
      </p:pic>
      <p:pic>
        <p:nvPicPr>
          <p:cNvPr id="26" name="Graphic 25">
            <a:extLst>
              <a:ext uri="{FF2B5EF4-FFF2-40B4-BE49-F238E27FC236}">
                <a16:creationId xmlns:a16="http://schemas.microsoft.com/office/drawing/2014/main" id="{777290AC-6C6B-417B-9CC8-798C2272CE1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13865" y="2723905"/>
            <a:ext cx="985039" cy="793912"/>
          </a:xfrm>
          <a:prstGeom prst="rect">
            <a:avLst/>
          </a:prstGeom>
        </p:spPr>
      </p:pic>
      <p:pic>
        <p:nvPicPr>
          <p:cNvPr id="34" name="Graphic 33">
            <a:extLst>
              <a:ext uri="{FF2B5EF4-FFF2-40B4-BE49-F238E27FC236}">
                <a16:creationId xmlns:a16="http://schemas.microsoft.com/office/drawing/2014/main" id="{7E924C9E-FAC6-48C2-B566-2604ABAD45F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93908" y="1480652"/>
            <a:ext cx="579881" cy="869823"/>
          </a:xfrm>
          <a:prstGeom prst="rect">
            <a:avLst/>
          </a:prstGeom>
        </p:spPr>
      </p:pic>
      <p:pic>
        <p:nvPicPr>
          <p:cNvPr id="35" name="Graphic 34">
            <a:extLst>
              <a:ext uri="{FF2B5EF4-FFF2-40B4-BE49-F238E27FC236}">
                <a16:creationId xmlns:a16="http://schemas.microsoft.com/office/drawing/2014/main" id="{B9EFF9A0-7DB9-43A0-9F2B-79F2BC29C082}"/>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76575" y="2741432"/>
            <a:ext cx="1050708" cy="788031"/>
          </a:xfrm>
          <a:prstGeom prst="rect">
            <a:avLst/>
          </a:prstGeom>
        </p:spPr>
      </p:pic>
      <p:pic>
        <p:nvPicPr>
          <p:cNvPr id="36" name="Graphic 35">
            <a:extLst>
              <a:ext uri="{FF2B5EF4-FFF2-40B4-BE49-F238E27FC236}">
                <a16:creationId xmlns:a16="http://schemas.microsoft.com/office/drawing/2014/main" id="{3F465E69-BAE1-4B71-B304-F3784FD1ACA6}"/>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476575" y="3964294"/>
            <a:ext cx="886535" cy="788031"/>
          </a:xfrm>
          <a:prstGeom prst="rect">
            <a:avLst/>
          </a:prstGeom>
        </p:spPr>
      </p:pic>
      <p:pic>
        <p:nvPicPr>
          <p:cNvPr id="37" name="Graphic 36">
            <a:extLst>
              <a:ext uri="{FF2B5EF4-FFF2-40B4-BE49-F238E27FC236}">
                <a16:creationId xmlns:a16="http://schemas.microsoft.com/office/drawing/2014/main" id="{E731295D-62CE-4538-AF76-6E9D253FF4CF}"/>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476575" y="5203616"/>
            <a:ext cx="985039" cy="788031"/>
          </a:xfrm>
          <a:prstGeom prst="rect">
            <a:avLst/>
          </a:prstGeom>
        </p:spPr>
      </p:pic>
      <p:pic>
        <p:nvPicPr>
          <p:cNvPr id="38" name="Graphic 37">
            <a:extLst>
              <a:ext uri="{FF2B5EF4-FFF2-40B4-BE49-F238E27FC236}">
                <a16:creationId xmlns:a16="http://schemas.microsoft.com/office/drawing/2014/main" id="{FC973B11-0531-46B4-9715-41939ACCB606}"/>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6429226" y="3964294"/>
            <a:ext cx="954313" cy="788031"/>
          </a:xfrm>
          <a:prstGeom prst="rect">
            <a:avLst/>
          </a:prstGeom>
        </p:spPr>
      </p:pic>
      <p:pic>
        <p:nvPicPr>
          <p:cNvPr id="20" name="Graphic 19">
            <a:extLst>
              <a:ext uri="{FF2B5EF4-FFF2-40B4-BE49-F238E27FC236}">
                <a16:creationId xmlns:a16="http://schemas.microsoft.com/office/drawing/2014/main" id="{A34A5644-DDB9-494C-AE6E-DF6081A6208A}"/>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6429224" y="5189019"/>
            <a:ext cx="1017875" cy="801305"/>
          </a:xfrm>
          <a:prstGeom prst="rect">
            <a:avLst/>
          </a:prstGeom>
        </p:spPr>
      </p:pic>
      <p:sp>
        <p:nvSpPr>
          <p:cNvPr id="21" name="Text Placeholder 12">
            <a:extLst>
              <a:ext uri="{FF2B5EF4-FFF2-40B4-BE49-F238E27FC236}">
                <a16:creationId xmlns:a16="http://schemas.microsoft.com/office/drawing/2014/main" id="{3CBA0135-CDF0-48C9-8FF1-6DDCB15771BE}"/>
              </a:ext>
            </a:extLst>
          </p:cNvPr>
          <p:cNvSpPr>
            <a:spLocks noGrp="1"/>
          </p:cNvSpPr>
          <p:nvPr>
            <p:ph type="body" sz="quarter" idx="25"/>
          </p:nvPr>
        </p:nvSpPr>
        <p:spPr>
          <a:xfrm>
            <a:off x="7636870" y="5195903"/>
            <a:ext cx="4225463" cy="794420"/>
          </a:xfrm>
        </p:spPr>
        <p:txBody>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774053914"/>
      </p:ext>
    </p:extLst>
  </p:cSld>
  <p:clrMapOvr>
    <a:masterClrMapping/>
  </p:clrMapOvr>
  <p:hf hdr="0" ftr="0" dt="0"/>
  <p:extLst>
    <p:ext uri="{DCECCB84-F9BA-43D5-87BE-67443E8EF086}">
      <p15:sldGuideLst xmlns:p15="http://schemas.microsoft.com/office/powerpoint/2012/main">
        <p15:guide id="1" orient="horz" pos="162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6B1955B-73B7-409F-814B-2BCB8ACF1DCA}"/>
              </a:ext>
            </a:extLst>
          </p:cNvPr>
          <p:cNvSpPr/>
          <p:nvPr userDrawn="1"/>
        </p:nvSpPr>
        <p:spPr>
          <a:xfrm>
            <a:off x="5519936" y="0"/>
            <a:ext cx="3215680" cy="6858000"/>
          </a:xfrm>
          <a:custGeom>
            <a:avLst/>
            <a:gdLst>
              <a:gd name="connsiteX0" fmla="*/ 1184984 w 2411760"/>
              <a:gd name="connsiteY0" fmla="*/ 0 h 5152297"/>
              <a:gd name="connsiteX1" fmla="*/ 1982482 w 2411760"/>
              <a:gd name="connsiteY1" fmla="*/ 0 h 5152297"/>
              <a:gd name="connsiteX2" fmla="*/ 1982482 w 2411760"/>
              <a:gd name="connsiteY2" fmla="*/ 4451020 h 5152297"/>
              <a:gd name="connsiteX3" fmla="*/ 2195197 w 2411760"/>
              <a:gd name="connsiteY3" fmla="*/ 4686414 h 5152297"/>
              <a:gd name="connsiteX4" fmla="*/ 2411760 w 2411760"/>
              <a:gd name="connsiteY4" fmla="*/ 4686414 h 5152297"/>
              <a:gd name="connsiteX5" fmla="*/ 2411760 w 2411760"/>
              <a:gd name="connsiteY5" fmla="*/ 5152297 h 5152297"/>
              <a:gd name="connsiteX6" fmla="*/ 0 w 2411760"/>
              <a:gd name="connsiteY6" fmla="*/ 5152297 h 5152297"/>
              <a:gd name="connsiteX7" fmla="*/ 0 w 2411760"/>
              <a:gd name="connsiteY7" fmla="*/ 4686565 h 5152297"/>
              <a:gd name="connsiteX8" fmla="*/ 577223 w 2411760"/>
              <a:gd name="connsiteY8" fmla="*/ 4686565 h 5152297"/>
              <a:gd name="connsiteX9" fmla="*/ 789939 w 2411760"/>
              <a:gd name="connsiteY9" fmla="*/ 4451171 h 5152297"/>
              <a:gd name="connsiteX10" fmla="*/ 789939 w 2411760"/>
              <a:gd name="connsiteY10" fmla="*/ 1108937 h 5152297"/>
              <a:gd name="connsiteX11" fmla="*/ 265783 w 2411760"/>
              <a:gd name="connsiteY11" fmla="*/ 1344483 h 5152297"/>
              <a:gd name="connsiteX12" fmla="*/ 0 w 2411760"/>
              <a:gd name="connsiteY12" fmla="*/ 1344483 h 5152297"/>
              <a:gd name="connsiteX13" fmla="*/ 0 w 2411760"/>
              <a:gd name="connsiteY13" fmla="*/ 714044 h 515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1760" h="5152297">
                <a:moveTo>
                  <a:pt x="1184984" y="0"/>
                </a:moveTo>
                <a:lnTo>
                  <a:pt x="1982482" y="0"/>
                </a:lnTo>
                <a:lnTo>
                  <a:pt x="1982482" y="4451020"/>
                </a:lnTo>
                <a:cubicBezTo>
                  <a:pt x="1982482" y="4549743"/>
                  <a:pt x="2081204" y="4686414"/>
                  <a:pt x="2195197" y="4686414"/>
                </a:cubicBezTo>
                <a:lnTo>
                  <a:pt x="2411760" y="4686414"/>
                </a:lnTo>
                <a:lnTo>
                  <a:pt x="2411760" y="5152297"/>
                </a:lnTo>
                <a:lnTo>
                  <a:pt x="0" y="5152297"/>
                </a:lnTo>
                <a:lnTo>
                  <a:pt x="0" y="4686565"/>
                </a:lnTo>
                <a:lnTo>
                  <a:pt x="577223" y="4686565"/>
                </a:lnTo>
                <a:cubicBezTo>
                  <a:pt x="683504" y="4686565"/>
                  <a:pt x="789939" y="4549895"/>
                  <a:pt x="789939" y="4451171"/>
                </a:cubicBezTo>
                <a:lnTo>
                  <a:pt x="789939" y="1108937"/>
                </a:lnTo>
                <a:lnTo>
                  <a:pt x="265783" y="1344483"/>
                </a:lnTo>
                <a:lnTo>
                  <a:pt x="0" y="1344483"/>
                </a:lnTo>
                <a:lnTo>
                  <a:pt x="0" y="714044"/>
                </a:lnTo>
                <a:close/>
              </a:path>
            </a:pathLst>
          </a:custGeom>
          <a:solidFill>
            <a:srgbClr val="CDCDCD"/>
          </a:solidFill>
          <a:ln w="14583" cap="flat">
            <a:noFill/>
            <a:prstDash val="solid"/>
            <a:miter/>
          </a:ln>
        </p:spPr>
        <p:txBody>
          <a:bodyPr wrap="square" rtlCol="0" anchor="ctr">
            <a:noAutofit/>
          </a:bodyPr>
          <a:lstStyle/>
          <a:p>
            <a:endParaRPr lang="en-NL" sz="2400"/>
          </a:p>
        </p:txBody>
      </p:sp>
      <p:sp>
        <p:nvSpPr>
          <p:cNvPr id="15" name="Freeform: Shape 14">
            <a:extLst>
              <a:ext uri="{FF2B5EF4-FFF2-40B4-BE49-F238E27FC236}">
                <a16:creationId xmlns:a16="http://schemas.microsoft.com/office/drawing/2014/main" id="{C707EE00-9983-4961-B028-D305F18B7EC0}"/>
              </a:ext>
            </a:extLst>
          </p:cNvPr>
          <p:cNvSpPr/>
          <p:nvPr userDrawn="1"/>
        </p:nvSpPr>
        <p:spPr>
          <a:xfrm>
            <a:off x="8976320" y="0"/>
            <a:ext cx="3215680" cy="6858000"/>
          </a:xfrm>
          <a:custGeom>
            <a:avLst/>
            <a:gdLst>
              <a:gd name="connsiteX0" fmla="*/ 1184984 w 2411760"/>
              <a:gd name="connsiteY0" fmla="*/ 0 h 5152297"/>
              <a:gd name="connsiteX1" fmla="*/ 1982482 w 2411760"/>
              <a:gd name="connsiteY1" fmla="*/ 0 h 5152297"/>
              <a:gd name="connsiteX2" fmla="*/ 1982482 w 2411760"/>
              <a:gd name="connsiteY2" fmla="*/ 4451020 h 5152297"/>
              <a:gd name="connsiteX3" fmla="*/ 2195197 w 2411760"/>
              <a:gd name="connsiteY3" fmla="*/ 4686414 h 5152297"/>
              <a:gd name="connsiteX4" fmla="*/ 2411760 w 2411760"/>
              <a:gd name="connsiteY4" fmla="*/ 4686414 h 5152297"/>
              <a:gd name="connsiteX5" fmla="*/ 2411760 w 2411760"/>
              <a:gd name="connsiteY5" fmla="*/ 5152297 h 5152297"/>
              <a:gd name="connsiteX6" fmla="*/ 0 w 2411760"/>
              <a:gd name="connsiteY6" fmla="*/ 5152297 h 5152297"/>
              <a:gd name="connsiteX7" fmla="*/ 0 w 2411760"/>
              <a:gd name="connsiteY7" fmla="*/ 4686565 h 5152297"/>
              <a:gd name="connsiteX8" fmla="*/ 577223 w 2411760"/>
              <a:gd name="connsiteY8" fmla="*/ 4686565 h 5152297"/>
              <a:gd name="connsiteX9" fmla="*/ 789939 w 2411760"/>
              <a:gd name="connsiteY9" fmla="*/ 4451171 h 5152297"/>
              <a:gd name="connsiteX10" fmla="*/ 789939 w 2411760"/>
              <a:gd name="connsiteY10" fmla="*/ 1108937 h 5152297"/>
              <a:gd name="connsiteX11" fmla="*/ 265783 w 2411760"/>
              <a:gd name="connsiteY11" fmla="*/ 1344483 h 5152297"/>
              <a:gd name="connsiteX12" fmla="*/ 0 w 2411760"/>
              <a:gd name="connsiteY12" fmla="*/ 1344483 h 5152297"/>
              <a:gd name="connsiteX13" fmla="*/ 0 w 2411760"/>
              <a:gd name="connsiteY13" fmla="*/ 714044 h 515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1760" h="5152297">
                <a:moveTo>
                  <a:pt x="1184984" y="0"/>
                </a:moveTo>
                <a:lnTo>
                  <a:pt x="1982482" y="0"/>
                </a:lnTo>
                <a:lnTo>
                  <a:pt x="1982482" y="4451020"/>
                </a:lnTo>
                <a:cubicBezTo>
                  <a:pt x="1982482" y="4549743"/>
                  <a:pt x="2081204" y="4686414"/>
                  <a:pt x="2195197" y="4686414"/>
                </a:cubicBezTo>
                <a:lnTo>
                  <a:pt x="2411760" y="4686414"/>
                </a:lnTo>
                <a:lnTo>
                  <a:pt x="2411760" y="5152297"/>
                </a:lnTo>
                <a:lnTo>
                  <a:pt x="0" y="5152297"/>
                </a:lnTo>
                <a:lnTo>
                  <a:pt x="0" y="4686565"/>
                </a:lnTo>
                <a:lnTo>
                  <a:pt x="577223" y="4686565"/>
                </a:lnTo>
                <a:cubicBezTo>
                  <a:pt x="683504" y="4686565"/>
                  <a:pt x="789939" y="4549895"/>
                  <a:pt x="789939" y="4451171"/>
                </a:cubicBezTo>
                <a:lnTo>
                  <a:pt x="789939" y="1108937"/>
                </a:lnTo>
                <a:lnTo>
                  <a:pt x="265783" y="1344483"/>
                </a:lnTo>
                <a:lnTo>
                  <a:pt x="0" y="1344483"/>
                </a:lnTo>
                <a:lnTo>
                  <a:pt x="0" y="714044"/>
                </a:lnTo>
                <a:close/>
              </a:path>
            </a:pathLst>
          </a:custGeom>
          <a:solidFill>
            <a:srgbClr val="CDCDCD"/>
          </a:solidFill>
          <a:ln w="14583" cap="flat">
            <a:noFill/>
            <a:prstDash val="solid"/>
            <a:miter/>
          </a:ln>
        </p:spPr>
        <p:txBody>
          <a:bodyPr wrap="square" rtlCol="0" anchor="ctr">
            <a:noAutofit/>
          </a:bodyPr>
          <a:lstStyle/>
          <a:p>
            <a:endParaRPr lang="en-NL" sz="2400"/>
          </a:p>
        </p:txBody>
      </p:sp>
      <p:sp>
        <p:nvSpPr>
          <p:cNvPr id="6" name="Title 1">
            <a:extLst>
              <a:ext uri="{FF2B5EF4-FFF2-40B4-BE49-F238E27FC236}">
                <a16:creationId xmlns:a16="http://schemas.microsoft.com/office/drawing/2014/main" id="{32EDAFFC-8561-4880-A91E-BE427B908C11}"/>
              </a:ext>
            </a:extLst>
          </p:cNvPr>
          <p:cNvSpPr>
            <a:spLocks noGrp="1"/>
          </p:cNvSpPr>
          <p:nvPr>
            <p:ph type="title" hasCustomPrompt="1"/>
          </p:nvPr>
        </p:nvSpPr>
        <p:spPr>
          <a:xfrm>
            <a:off x="459096" y="3044959"/>
            <a:ext cx="7557117" cy="768085"/>
          </a:xfrm>
        </p:spPr>
        <p:txBody>
          <a:bodyPr anchor="t"/>
          <a:lstStyle>
            <a:lvl1pPr>
              <a:defRPr sz="3000" b="0">
                <a:solidFill>
                  <a:srgbClr val="0066A1"/>
                </a:solidFill>
              </a:defRPr>
            </a:lvl1pPr>
          </a:lstStyle>
          <a:p>
            <a:r>
              <a:rPr lang="en-US" dirty="0"/>
              <a:t>Chapter title</a:t>
            </a:r>
          </a:p>
        </p:txBody>
      </p:sp>
      <p:pic>
        <p:nvPicPr>
          <p:cNvPr id="8" name="Picture 7">
            <a:extLst>
              <a:ext uri="{FF2B5EF4-FFF2-40B4-BE49-F238E27FC236}">
                <a16:creationId xmlns:a16="http://schemas.microsoft.com/office/drawing/2014/main" id="{ABC3A9B4-ED0A-4125-8E1C-611DF3891A8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77028" y="6213282"/>
            <a:ext cx="2197101" cy="670116"/>
          </a:xfrm>
          <a:prstGeom prst="rect">
            <a:avLst/>
          </a:prstGeom>
        </p:spPr>
      </p:pic>
    </p:spTree>
    <p:extLst>
      <p:ext uri="{BB962C8B-B14F-4D97-AF65-F5344CB8AC3E}">
        <p14:creationId xmlns:p14="http://schemas.microsoft.com/office/powerpoint/2010/main" val="31024645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6B1955B-73B7-409F-814B-2BCB8ACF1DCA}"/>
              </a:ext>
            </a:extLst>
          </p:cNvPr>
          <p:cNvSpPr/>
          <p:nvPr userDrawn="1"/>
        </p:nvSpPr>
        <p:spPr>
          <a:xfrm>
            <a:off x="4079776" y="-1"/>
            <a:ext cx="3215680" cy="6858001"/>
          </a:xfrm>
          <a:custGeom>
            <a:avLst/>
            <a:gdLst>
              <a:gd name="connsiteX0" fmla="*/ 1184984 w 2411760"/>
              <a:gd name="connsiteY0" fmla="*/ 0 h 5152297"/>
              <a:gd name="connsiteX1" fmla="*/ 1982482 w 2411760"/>
              <a:gd name="connsiteY1" fmla="*/ 0 h 5152297"/>
              <a:gd name="connsiteX2" fmla="*/ 1982482 w 2411760"/>
              <a:gd name="connsiteY2" fmla="*/ 4451020 h 5152297"/>
              <a:gd name="connsiteX3" fmla="*/ 2195197 w 2411760"/>
              <a:gd name="connsiteY3" fmla="*/ 4686414 h 5152297"/>
              <a:gd name="connsiteX4" fmla="*/ 2411760 w 2411760"/>
              <a:gd name="connsiteY4" fmla="*/ 4686414 h 5152297"/>
              <a:gd name="connsiteX5" fmla="*/ 2411760 w 2411760"/>
              <a:gd name="connsiteY5" fmla="*/ 5152297 h 5152297"/>
              <a:gd name="connsiteX6" fmla="*/ 0 w 2411760"/>
              <a:gd name="connsiteY6" fmla="*/ 5152297 h 5152297"/>
              <a:gd name="connsiteX7" fmla="*/ 0 w 2411760"/>
              <a:gd name="connsiteY7" fmla="*/ 4686565 h 5152297"/>
              <a:gd name="connsiteX8" fmla="*/ 577223 w 2411760"/>
              <a:gd name="connsiteY8" fmla="*/ 4686565 h 5152297"/>
              <a:gd name="connsiteX9" fmla="*/ 789939 w 2411760"/>
              <a:gd name="connsiteY9" fmla="*/ 4451171 h 5152297"/>
              <a:gd name="connsiteX10" fmla="*/ 789939 w 2411760"/>
              <a:gd name="connsiteY10" fmla="*/ 1108937 h 5152297"/>
              <a:gd name="connsiteX11" fmla="*/ 265783 w 2411760"/>
              <a:gd name="connsiteY11" fmla="*/ 1344483 h 5152297"/>
              <a:gd name="connsiteX12" fmla="*/ 0 w 2411760"/>
              <a:gd name="connsiteY12" fmla="*/ 1344483 h 5152297"/>
              <a:gd name="connsiteX13" fmla="*/ 0 w 2411760"/>
              <a:gd name="connsiteY13" fmla="*/ 714044 h 515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1760" h="5152297">
                <a:moveTo>
                  <a:pt x="1184984" y="0"/>
                </a:moveTo>
                <a:lnTo>
                  <a:pt x="1982482" y="0"/>
                </a:lnTo>
                <a:lnTo>
                  <a:pt x="1982482" y="4451020"/>
                </a:lnTo>
                <a:cubicBezTo>
                  <a:pt x="1982482" y="4549743"/>
                  <a:pt x="2081204" y="4686414"/>
                  <a:pt x="2195197" y="4686414"/>
                </a:cubicBezTo>
                <a:lnTo>
                  <a:pt x="2411760" y="4686414"/>
                </a:lnTo>
                <a:lnTo>
                  <a:pt x="2411760" y="5152297"/>
                </a:lnTo>
                <a:lnTo>
                  <a:pt x="0" y="5152297"/>
                </a:lnTo>
                <a:lnTo>
                  <a:pt x="0" y="4686565"/>
                </a:lnTo>
                <a:lnTo>
                  <a:pt x="577223" y="4686565"/>
                </a:lnTo>
                <a:cubicBezTo>
                  <a:pt x="683504" y="4686565"/>
                  <a:pt x="789939" y="4549895"/>
                  <a:pt x="789939" y="4451171"/>
                </a:cubicBezTo>
                <a:lnTo>
                  <a:pt x="789939" y="1108937"/>
                </a:lnTo>
                <a:lnTo>
                  <a:pt x="265783" y="1344483"/>
                </a:lnTo>
                <a:lnTo>
                  <a:pt x="0" y="1344483"/>
                </a:lnTo>
                <a:lnTo>
                  <a:pt x="0" y="714044"/>
                </a:lnTo>
                <a:close/>
              </a:path>
            </a:pathLst>
          </a:custGeom>
          <a:solidFill>
            <a:srgbClr val="CDCDCD"/>
          </a:solidFill>
          <a:ln w="14583" cap="flat">
            <a:noFill/>
            <a:prstDash val="solid"/>
            <a:miter/>
          </a:ln>
        </p:spPr>
        <p:txBody>
          <a:bodyPr wrap="square" rtlCol="0" anchor="ctr">
            <a:noAutofit/>
          </a:bodyPr>
          <a:lstStyle/>
          <a:p>
            <a:endParaRPr lang="en-NL" sz="2400"/>
          </a:p>
        </p:txBody>
      </p:sp>
      <p:sp>
        <p:nvSpPr>
          <p:cNvPr id="10" name="Freeform: Shape 9">
            <a:extLst>
              <a:ext uri="{FF2B5EF4-FFF2-40B4-BE49-F238E27FC236}">
                <a16:creationId xmlns:a16="http://schemas.microsoft.com/office/drawing/2014/main" id="{6055B0DD-3C1A-4F98-B115-7B509C7AC658}"/>
              </a:ext>
            </a:extLst>
          </p:cNvPr>
          <p:cNvSpPr/>
          <p:nvPr userDrawn="1"/>
        </p:nvSpPr>
        <p:spPr>
          <a:xfrm>
            <a:off x="7536160" y="1"/>
            <a:ext cx="4655840" cy="6858003"/>
          </a:xfrm>
          <a:custGeom>
            <a:avLst/>
            <a:gdLst>
              <a:gd name="connsiteX0" fmla="*/ 713371 w 3491880"/>
              <a:gd name="connsiteY0" fmla="*/ 0 h 5152297"/>
              <a:gd name="connsiteX1" fmla="*/ 2875909 w 3491880"/>
              <a:gd name="connsiteY1" fmla="*/ 0 h 5152297"/>
              <a:gd name="connsiteX2" fmla="*/ 3015848 w 3491880"/>
              <a:gd name="connsiteY2" fmla="*/ 54085 h 5152297"/>
              <a:gd name="connsiteX3" fmla="*/ 3484679 w 3491880"/>
              <a:gd name="connsiteY3" fmla="*/ 407855 h 5152297"/>
              <a:gd name="connsiteX4" fmla="*/ 3491880 w 3491880"/>
              <a:gd name="connsiteY4" fmla="*/ 417343 h 5152297"/>
              <a:gd name="connsiteX5" fmla="*/ 3491880 w 3491880"/>
              <a:gd name="connsiteY5" fmla="*/ 2322598 h 5152297"/>
              <a:gd name="connsiteX6" fmla="*/ 3377139 w 3491880"/>
              <a:gd name="connsiteY6" fmla="*/ 2465770 h 5152297"/>
              <a:gd name="connsiteX7" fmla="*/ 2145959 w 3491880"/>
              <a:gd name="connsiteY7" fmla="*/ 3339278 h 5152297"/>
              <a:gd name="connsiteX8" fmla="*/ 1003188 w 3491880"/>
              <a:gd name="connsiteY8" fmla="*/ 4470493 h 5152297"/>
              <a:gd name="connsiteX9" fmla="*/ 2845578 w 3491880"/>
              <a:gd name="connsiteY9" fmla="*/ 4470493 h 5152297"/>
              <a:gd name="connsiteX10" fmla="*/ 2931211 w 3491880"/>
              <a:gd name="connsiteY10" fmla="*/ 3877604 h 5152297"/>
              <a:gd name="connsiteX11" fmla="*/ 3491880 w 3491880"/>
              <a:gd name="connsiteY11" fmla="*/ 3877604 h 5152297"/>
              <a:gd name="connsiteX12" fmla="*/ 3491880 w 3491880"/>
              <a:gd name="connsiteY12" fmla="*/ 5152297 h 5152297"/>
              <a:gd name="connsiteX13" fmla="*/ 0 w 3491880"/>
              <a:gd name="connsiteY13" fmla="*/ 5152297 h 5152297"/>
              <a:gd name="connsiteX14" fmla="*/ 0 w 3491880"/>
              <a:gd name="connsiteY14" fmla="*/ 4876063 h 5152297"/>
              <a:gd name="connsiteX15" fmla="*/ 1438203 w 3491880"/>
              <a:gd name="connsiteY15" fmla="*/ 2761857 h 5152297"/>
              <a:gd name="connsiteX16" fmla="*/ 2557853 w 3491880"/>
              <a:gd name="connsiteY16" fmla="*/ 1412391 h 5152297"/>
              <a:gd name="connsiteX17" fmla="*/ 1858232 w 3491880"/>
              <a:gd name="connsiteY17" fmla="*/ 639916 h 5152297"/>
              <a:gd name="connsiteX18" fmla="*/ 925263 w 3491880"/>
              <a:gd name="connsiteY18" fmla="*/ 1256005 h 5152297"/>
              <a:gd name="connsiteX19" fmla="*/ 248764 w 3491880"/>
              <a:gd name="connsiteY19" fmla="*/ 1256005 h 5152297"/>
              <a:gd name="connsiteX20" fmla="*/ 248764 w 3491880"/>
              <a:gd name="connsiteY20" fmla="*/ 140688 h 5152297"/>
              <a:gd name="connsiteX21" fmla="*/ 620069 w 3491880"/>
              <a:gd name="connsiteY21" fmla="*/ 21868 h 515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91880" h="5152297">
                <a:moveTo>
                  <a:pt x="713371" y="0"/>
                </a:moveTo>
                <a:lnTo>
                  <a:pt x="2875909" y="0"/>
                </a:lnTo>
                <a:lnTo>
                  <a:pt x="3015848" y="54085"/>
                </a:lnTo>
                <a:cubicBezTo>
                  <a:pt x="3203629" y="142718"/>
                  <a:pt x="3361141" y="260173"/>
                  <a:pt x="3484679" y="407855"/>
                </a:cubicBezTo>
                <a:lnTo>
                  <a:pt x="3491880" y="417343"/>
                </a:lnTo>
                <a:lnTo>
                  <a:pt x="3491880" y="2322598"/>
                </a:lnTo>
                <a:lnTo>
                  <a:pt x="3377139" y="2465770"/>
                </a:lnTo>
                <a:cubicBezTo>
                  <a:pt x="3048876" y="2826658"/>
                  <a:pt x="2578994" y="3089153"/>
                  <a:pt x="2145959" y="3339278"/>
                </a:cubicBezTo>
                <a:cubicBezTo>
                  <a:pt x="1562799" y="3674819"/>
                  <a:pt x="1080686" y="4041293"/>
                  <a:pt x="1003188" y="4470493"/>
                </a:cubicBezTo>
                <a:lnTo>
                  <a:pt x="2845578" y="4470493"/>
                </a:lnTo>
                <a:lnTo>
                  <a:pt x="2931211" y="3877604"/>
                </a:lnTo>
                <a:lnTo>
                  <a:pt x="3491880" y="3877604"/>
                </a:lnTo>
                <a:lnTo>
                  <a:pt x="3491880" y="5152297"/>
                </a:lnTo>
                <a:lnTo>
                  <a:pt x="0" y="5152297"/>
                </a:lnTo>
                <a:lnTo>
                  <a:pt x="0" y="4876063"/>
                </a:lnTo>
                <a:cubicBezTo>
                  <a:pt x="0" y="3853974"/>
                  <a:pt x="738583" y="3276982"/>
                  <a:pt x="1438203" y="2761857"/>
                </a:cubicBezTo>
                <a:cubicBezTo>
                  <a:pt x="2005949" y="2340390"/>
                  <a:pt x="2557853" y="1973916"/>
                  <a:pt x="2557853" y="1412391"/>
                </a:cubicBezTo>
                <a:cubicBezTo>
                  <a:pt x="2557853" y="944525"/>
                  <a:pt x="2324503" y="639916"/>
                  <a:pt x="1858232" y="639916"/>
                </a:cubicBezTo>
                <a:cubicBezTo>
                  <a:pt x="1360705" y="639916"/>
                  <a:pt x="1080686" y="912731"/>
                  <a:pt x="925263" y="1256005"/>
                </a:cubicBezTo>
                <a:lnTo>
                  <a:pt x="248764" y="1256005"/>
                </a:lnTo>
                <a:lnTo>
                  <a:pt x="248764" y="140688"/>
                </a:lnTo>
                <a:cubicBezTo>
                  <a:pt x="367365" y="97725"/>
                  <a:pt x="491292" y="57715"/>
                  <a:pt x="620069" y="21868"/>
                </a:cubicBezTo>
                <a:close/>
              </a:path>
            </a:pathLst>
          </a:custGeom>
          <a:solidFill>
            <a:srgbClr val="CDCDCD"/>
          </a:solidFill>
          <a:ln w="39812" cap="flat">
            <a:noFill/>
            <a:prstDash val="solid"/>
            <a:miter/>
          </a:ln>
        </p:spPr>
        <p:txBody>
          <a:bodyPr rtlCol="0" anchor="ctr"/>
          <a:lstStyle/>
          <a:p>
            <a:endParaRPr lang="nl-NL" sz="2400"/>
          </a:p>
        </p:txBody>
      </p:sp>
      <p:sp>
        <p:nvSpPr>
          <p:cNvPr id="6" name="Title 1">
            <a:extLst>
              <a:ext uri="{FF2B5EF4-FFF2-40B4-BE49-F238E27FC236}">
                <a16:creationId xmlns:a16="http://schemas.microsoft.com/office/drawing/2014/main" id="{83097774-6ED7-446F-84AE-84A7B7B78379}"/>
              </a:ext>
            </a:extLst>
          </p:cNvPr>
          <p:cNvSpPr>
            <a:spLocks noGrp="1"/>
          </p:cNvSpPr>
          <p:nvPr>
            <p:ph type="title" hasCustomPrompt="1"/>
          </p:nvPr>
        </p:nvSpPr>
        <p:spPr>
          <a:xfrm>
            <a:off x="459096" y="3044959"/>
            <a:ext cx="7557117" cy="768085"/>
          </a:xfrm>
        </p:spPr>
        <p:txBody>
          <a:bodyPr anchor="t"/>
          <a:lstStyle>
            <a:lvl1pPr>
              <a:defRPr sz="3000" b="0">
                <a:solidFill>
                  <a:srgbClr val="0066A1"/>
                </a:solidFill>
              </a:defRPr>
            </a:lvl1pPr>
          </a:lstStyle>
          <a:p>
            <a:r>
              <a:rPr lang="en-US" dirty="0"/>
              <a:t>Chapter title</a:t>
            </a:r>
          </a:p>
        </p:txBody>
      </p:sp>
      <p:pic>
        <p:nvPicPr>
          <p:cNvPr id="8" name="Picture 7">
            <a:extLst>
              <a:ext uri="{FF2B5EF4-FFF2-40B4-BE49-F238E27FC236}">
                <a16:creationId xmlns:a16="http://schemas.microsoft.com/office/drawing/2014/main" id="{9F5781B0-B6BD-4E33-A7F7-4D99925C6F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77028" y="6213282"/>
            <a:ext cx="2197101" cy="670116"/>
          </a:xfrm>
          <a:prstGeom prst="rect">
            <a:avLst/>
          </a:prstGeom>
        </p:spPr>
      </p:pic>
    </p:spTree>
    <p:extLst>
      <p:ext uri="{BB962C8B-B14F-4D97-AF65-F5344CB8AC3E}">
        <p14:creationId xmlns:p14="http://schemas.microsoft.com/office/powerpoint/2010/main" val="15011980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chemeClr val="bg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C00EC5FC-9B0A-47FA-A211-AD5022FBC21F}"/>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20" r="9022" b="10717"/>
          <a:stretch>
            <a:fillRect/>
          </a:stretch>
        </p:blipFill>
        <p:spPr>
          <a:xfrm>
            <a:off x="7365704" y="-11728"/>
            <a:ext cx="4826296" cy="6869728"/>
          </a:xfrm>
          <a:custGeom>
            <a:avLst/>
            <a:gdLst>
              <a:gd name="connsiteX0" fmla="*/ 0 w 3619722"/>
              <a:gd name="connsiteY0" fmla="*/ 0 h 5152296"/>
              <a:gd name="connsiteX1" fmla="*/ 3619722 w 3619722"/>
              <a:gd name="connsiteY1" fmla="*/ 0 h 5152296"/>
              <a:gd name="connsiteX2" fmla="*/ 3619722 w 3619722"/>
              <a:gd name="connsiteY2" fmla="*/ 5152296 h 5152296"/>
              <a:gd name="connsiteX3" fmla="*/ 0 w 3619722"/>
              <a:gd name="connsiteY3" fmla="*/ 5152296 h 5152296"/>
            </a:gdLst>
            <a:ahLst/>
            <a:cxnLst>
              <a:cxn ang="0">
                <a:pos x="connsiteX0" y="connsiteY0"/>
              </a:cxn>
              <a:cxn ang="0">
                <a:pos x="connsiteX1" y="connsiteY1"/>
              </a:cxn>
              <a:cxn ang="0">
                <a:pos x="connsiteX2" y="connsiteY2"/>
              </a:cxn>
              <a:cxn ang="0">
                <a:pos x="connsiteX3" y="connsiteY3"/>
              </a:cxn>
            </a:cxnLst>
            <a:rect l="l" t="t" r="r" b="b"/>
            <a:pathLst>
              <a:path w="3619722" h="5152296">
                <a:moveTo>
                  <a:pt x="0" y="0"/>
                </a:moveTo>
                <a:lnTo>
                  <a:pt x="3619722" y="0"/>
                </a:lnTo>
                <a:lnTo>
                  <a:pt x="3619722" y="5152296"/>
                </a:lnTo>
                <a:lnTo>
                  <a:pt x="0" y="5152296"/>
                </a:lnTo>
                <a:close/>
              </a:path>
            </a:pathLst>
          </a:custGeom>
        </p:spPr>
      </p:pic>
      <p:sp>
        <p:nvSpPr>
          <p:cNvPr id="9" name="Freeform: Shape 8">
            <a:extLst>
              <a:ext uri="{FF2B5EF4-FFF2-40B4-BE49-F238E27FC236}">
                <a16:creationId xmlns:a16="http://schemas.microsoft.com/office/drawing/2014/main" id="{A6B1955B-73B7-409F-814B-2BCB8ACF1DCA}"/>
              </a:ext>
            </a:extLst>
          </p:cNvPr>
          <p:cNvSpPr/>
          <p:nvPr userDrawn="1"/>
        </p:nvSpPr>
        <p:spPr>
          <a:xfrm>
            <a:off x="3906044" y="0"/>
            <a:ext cx="3215680" cy="6858000"/>
          </a:xfrm>
          <a:custGeom>
            <a:avLst/>
            <a:gdLst>
              <a:gd name="connsiteX0" fmla="*/ 1184984 w 2411760"/>
              <a:gd name="connsiteY0" fmla="*/ 0 h 5152297"/>
              <a:gd name="connsiteX1" fmla="*/ 1982482 w 2411760"/>
              <a:gd name="connsiteY1" fmla="*/ 0 h 5152297"/>
              <a:gd name="connsiteX2" fmla="*/ 1982482 w 2411760"/>
              <a:gd name="connsiteY2" fmla="*/ 4451020 h 5152297"/>
              <a:gd name="connsiteX3" fmla="*/ 2195197 w 2411760"/>
              <a:gd name="connsiteY3" fmla="*/ 4686414 h 5152297"/>
              <a:gd name="connsiteX4" fmla="*/ 2411760 w 2411760"/>
              <a:gd name="connsiteY4" fmla="*/ 4686414 h 5152297"/>
              <a:gd name="connsiteX5" fmla="*/ 2411760 w 2411760"/>
              <a:gd name="connsiteY5" fmla="*/ 5152297 h 5152297"/>
              <a:gd name="connsiteX6" fmla="*/ 0 w 2411760"/>
              <a:gd name="connsiteY6" fmla="*/ 5152297 h 5152297"/>
              <a:gd name="connsiteX7" fmla="*/ 0 w 2411760"/>
              <a:gd name="connsiteY7" fmla="*/ 4686565 h 5152297"/>
              <a:gd name="connsiteX8" fmla="*/ 577223 w 2411760"/>
              <a:gd name="connsiteY8" fmla="*/ 4686565 h 5152297"/>
              <a:gd name="connsiteX9" fmla="*/ 789939 w 2411760"/>
              <a:gd name="connsiteY9" fmla="*/ 4451171 h 5152297"/>
              <a:gd name="connsiteX10" fmla="*/ 789939 w 2411760"/>
              <a:gd name="connsiteY10" fmla="*/ 1108937 h 5152297"/>
              <a:gd name="connsiteX11" fmla="*/ 265783 w 2411760"/>
              <a:gd name="connsiteY11" fmla="*/ 1344483 h 5152297"/>
              <a:gd name="connsiteX12" fmla="*/ 0 w 2411760"/>
              <a:gd name="connsiteY12" fmla="*/ 1344483 h 5152297"/>
              <a:gd name="connsiteX13" fmla="*/ 0 w 2411760"/>
              <a:gd name="connsiteY13" fmla="*/ 714044 h 515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1760" h="5152297">
                <a:moveTo>
                  <a:pt x="1184984" y="0"/>
                </a:moveTo>
                <a:lnTo>
                  <a:pt x="1982482" y="0"/>
                </a:lnTo>
                <a:lnTo>
                  <a:pt x="1982482" y="4451020"/>
                </a:lnTo>
                <a:cubicBezTo>
                  <a:pt x="1982482" y="4549743"/>
                  <a:pt x="2081204" y="4686414"/>
                  <a:pt x="2195197" y="4686414"/>
                </a:cubicBezTo>
                <a:lnTo>
                  <a:pt x="2411760" y="4686414"/>
                </a:lnTo>
                <a:lnTo>
                  <a:pt x="2411760" y="5152297"/>
                </a:lnTo>
                <a:lnTo>
                  <a:pt x="0" y="5152297"/>
                </a:lnTo>
                <a:lnTo>
                  <a:pt x="0" y="4686565"/>
                </a:lnTo>
                <a:lnTo>
                  <a:pt x="577223" y="4686565"/>
                </a:lnTo>
                <a:cubicBezTo>
                  <a:pt x="683504" y="4686565"/>
                  <a:pt x="789939" y="4549895"/>
                  <a:pt x="789939" y="4451171"/>
                </a:cubicBezTo>
                <a:lnTo>
                  <a:pt x="789939" y="1108937"/>
                </a:lnTo>
                <a:lnTo>
                  <a:pt x="265783" y="1344483"/>
                </a:lnTo>
                <a:lnTo>
                  <a:pt x="0" y="1344483"/>
                </a:lnTo>
                <a:lnTo>
                  <a:pt x="0" y="714044"/>
                </a:lnTo>
                <a:close/>
              </a:path>
            </a:pathLst>
          </a:custGeom>
          <a:solidFill>
            <a:srgbClr val="CDCDCD"/>
          </a:solidFill>
          <a:ln w="14583" cap="flat">
            <a:noFill/>
            <a:prstDash val="solid"/>
            <a:miter/>
          </a:ln>
        </p:spPr>
        <p:txBody>
          <a:bodyPr wrap="square" rtlCol="0" anchor="ctr">
            <a:noAutofit/>
          </a:bodyPr>
          <a:lstStyle/>
          <a:p>
            <a:endParaRPr lang="en-NL" sz="2400"/>
          </a:p>
        </p:txBody>
      </p:sp>
      <p:sp>
        <p:nvSpPr>
          <p:cNvPr id="8" name="Title 1">
            <a:extLst>
              <a:ext uri="{FF2B5EF4-FFF2-40B4-BE49-F238E27FC236}">
                <a16:creationId xmlns:a16="http://schemas.microsoft.com/office/drawing/2014/main" id="{832FA2E9-CEB2-4A11-A2F5-45F8689122EA}"/>
              </a:ext>
            </a:extLst>
          </p:cNvPr>
          <p:cNvSpPr>
            <a:spLocks noGrp="1"/>
          </p:cNvSpPr>
          <p:nvPr>
            <p:ph type="title" hasCustomPrompt="1"/>
          </p:nvPr>
        </p:nvSpPr>
        <p:spPr>
          <a:xfrm>
            <a:off x="459096" y="3044959"/>
            <a:ext cx="7557117" cy="768085"/>
          </a:xfrm>
        </p:spPr>
        <p:txBody>
          <a:bodyPr anchor="t"/>
          <a:lstStyle>
            <a:lvl1pPr>
              <a:defRPr sz="3000" b="0">
                <a:solidFill>
                  <a:srgbClr val="0066A1"/>
                </a:solidFill>
              </a:defRPr>
            </a:lvl1pPr>
          </a:lstStyle>
          <a:p>
            <a:r>
              <a:rPr lang="en-US" dirty="0"/>
              <a:t>Chapter title</a:t>
            </a:r>
          </a:p>
        </p:txBody>
      </p:sp>
      <p:pic>
        <p:nvPicPr>
          <p:cNvPr id="10" name="Picture 9">
            <a:extLst>
              <a:ext uri="{FF2B5EF4-FFF2-40B4-BE49-F238E27FC236}">
                <a16:creationId xmlns:a16="http://schemas.microsoft.com/office/drawing/2014/main" id="{033B2830-FDE3-4883-9F5F-A5333057DFD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77028" y="6213282"/>
            <a:ext cx="2197101" cy="670116"/>
          </a:xfrm>
          <a:prstGeom prst="rect">
            <a:avLst/>
          </a:prstGeom>
        </p:spPr>
      </p:pic>
    </p:spTree>
    <p:extLst>
      <p:ext uri="{BB962C8B-B14F-4D97-AF65-F5344CB8AC3E}">
        <p14:creationId xmlns:p14="http://schemas.microsoft.com/office/powerpoint/2010/main" val="32257165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chemeClr val="bg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63E91091-0977-485D-BCCE-1771B0322D4D}"/>
              </a:ext>
            </a:extLst>
          </p:cNvPr>
          <p:cNvPicPr>
            <a:picLocks noChangeAspect="1"/>
          </p:cNvPicPr>
          <p:nvPr userDrawn="1"/>
        </p:nvPicPr>
        <p:blipFill>
          <a:blip r:embed="rId2">
            <a:extLst>
              <a:ext uri="{96DAC541-7B7A-43D3-8B79-37D633B846F1}">
                <asvg:svgBlip xmlns:asvg="http://schemas.microsoft.com/office/drawing/2016/SVG/main" r:embed="rId3"/>
              </a:ext>
            </a:extLst>
          </a:blip>
          <a:srcRect t="6073" r="2912" b="2912"/>
          <a:stretch>
            <a:fillRect/>
          </a:stretch>
        </p:blipFill>
        <p:spPr>
          <a:xfrm>
            <a:off x="6768075" y="0"/>
            <a:ext cx="5423925" cy="6858000"/>
          </a:xfrm>
          <a:custGeom>
            <a:avLst/>
            <a:gdLst>
              <a:gd name="connsiteX0" fmla="*/ 0 w 4067944"/>
              <a:gd name="connsiteY0" fmla="*/ 0 h 5143500"/>
              <a:gd name="connsiteX1" fmla="*/ 4067944 w 4067944"/>
              <a:gd name="connsiteY1" fmla="*/ 0 h 5143500"/>
              <a:gd name="connsiteX2" fmla="*/ 4067944 w 4067944"/>
              <a:gd name="connsiteY2" fmla="*/ 1563638 h 5143500"/>
              <a:gd name="connsiteX3" fmla="*/ 4067944 w 4067944"/>
              <a:gd name="connsiteY3" fmla="*/ 5143500 h 5143500"/>
              <a:gd name="connsiteX4" fmla="*/ 1368152 w 4067944"/>
              <a:gd name="connsiteY4" fmla="*/ 5143500 h 5143500"/>
              <a:gd name="connsiteX5" fmla="*/ 0 w 4067944"/>
              <a:gd name="connsiteY5"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7944" h="5143500">
                <a:moveTo>
                  <a:pt x="0" y="0"/>
                </a:moveTo>
                <a:lnTo>
                  <a:pt x="4067944" y="0"/>
                </a:lnTo>
                <a:lnTo>
                  <a:pt x="4067944" y="1563638"/>
                </a:lnTo>
                <a:lnTo>
                  <a:pt x="4067944" y="5143500"/>
                </a:lnTo>
                <a:lnTo>
                  <a:pt x="1368152" y="5143500"/>
                </a:lnTo>
                <a:lnTo>
                  <a:pt x="0" y="5143500"/>
                </a:lnTo>
                <a:close/>
              </a:path>
            </a:pathLst>
          </a:custGeom>
        </p:spPr>
      </p:pic>
      <p:sp>
        <p:nvSpPr>
          <p:cNvPr id="9" name="Freeform: Shape 8">
            <a:extLst>
              <a:ext uri="{FF2B5EF4-FFF2-40B4-BE49-F238E27FC236}">
                <a16:creationId xmlns:a16="http://schemas.microsoft.com/office/drawing/2014/main" id="{A6B1955B-73B7-409F-814B-2BCB8ACF1DCA}"/>
              </a:ext>
            </a:extLst>
          </p:cNvPr>
          <p:cNvSpPr/>
          <p:nvPr userDrawn="1"/>
        </p:nvSpPr>
        <p:spPr>
          <a:xfrm>
            <a:off x="3407701" y="0"/>
            <a:ext cx="3215680" cy="6858000"/>
          </a:xfrm>
          <a:custGeom>
            <a:avLst/>
            <a:gdLst>
              <a:gd name="connsiteX0" fmla="*/ 1184984 w 2411760"/>
              <a:gd name="connsiteY0" fmla="*/ 0 h 5152297"/>
              <a:gd name="connsiteX1" fmla="*/ 1982482 w 2411760"/>
              <a:gd name="connsiteY1" fmla="*/ 0 h 5152297"/>
              <a:gd name="connsiteX2" fmla="*/ 1982482 w 2411760"/>
              <a:gd name="connsiteY2" fmla="*/ 4451020 h 5152297"/>
              <a:gd name="connsiteX3" fmla="*/ 2195197 w 2411760"/>
              <a:gd name="connsiteY3" fmla="*/ 4686414 h 5152297"/>
              <a:gd name="connsiteX4" fmla="*/ 2411760 w 2411760"/>
              <a:gd name="connsiteY4" fmla="*/ 4686414 h 5152297"/>
              <a:gd name="connsiteX5" fmla="*/ 2411760 w 2411760"/>
              <a:gd name="connsiteY5" fmla="*/ 5152297 h 5152297"/>
              <a:gd name="connsiteX6" fmla="*/ 0 w 2411760"/>
              <a:gd name="connsiteY6" fmla="*/ 5152297 h 5152297"/>
              <a:gd name="connsiteX7" fmla="*/ 0 w 2411760"/>
              <a:gd name="connsiteY7" fmla="*/ 4686565 h 5152297"/>
              <a:gd name="connsiteX8" fmla="*/ 577223 w 2411760"/>
              <a:gd name="connsiteY8" fmla="*/ 4686565 h 5152297"/>
              <a:gd name="connsiteX9" fmla="*/ 789939 w 2411760"/>
              <a:gd name="connsiteY9" fmla="*/ 4451171 h 5152297"/>
              <a:gd name="connsiteX10" fmla="*/ 789939 w 2411760"/>
              <a:gd name="connsiteY10" fmla="*/ 1108937 h 5152297"/>
              <a:gd name="connsiteX11" fmla="*/ 265783 w 2411760"/>
              <a:gd name="connsiteY11" fmla="*/ 1344483 h 5152297"/>
              <a:gd name="connsiteX12" fmla="*/ 0 w 2411760"/>
              <a:gd name="connsiteY12" fmla="*/ 1344483 h 5152297"/>
              <a:gd name="connsiteX13" fmla="*/ 0 w 2411760"/>
              <a:gd name="connsiteY13" fmla="*/ 714044 h 515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1760" h="5152297">
                <a:moveTo>
                  <a:pt x="1184984" y="0"/>
                </a:moveTo>
                <a:lnTo>
                  <a:pt x="1982482" y="0"/>
                </a:lnTo>
                <a:lnTo>
                  <a:pt x="1982482" y="4451020"/>
                </a:lnTo>
                <a:cubicBezTo>
                  <a:pt x="1982482" y="4549743"/>
                  <a:pt x="2081204" y="4686414"/>
                  <a:pt x="2195197" y="4686414"/>
                </a:cubicBezTo>
                <a:lnTo>
                  <a:pt x="2411760" y="4686414"/>
                </a:lnTo>
                <a:lnTo>
                  <a:pt x="2411760" y="5152297"/>
                </a:lnTo>
                <a:lnTo>
                  <a:pt x="0" y="5152297"/>
                </a:lnTo>
                <a:lnTo>
                  <a:pt x="0" y="4686565"/>
                </a:lnTo>
                <a:lnTo>
                  <a:pt x="577223" y="4686565"/>
                </a:lnTo>
                <a:cubicBezTo>
                  <a:pt x="683504" y="4686565"/>
                  <a:pt x="789939" y="4549895"/>
                  <a:pt x="789939" y="4451171"/>
                </a:cubicBezTo>
                <a:lnTo>
                  <a:pt x="789939" y="1108937"/>
                </a:lnTo>
                <a:lnTo>
                  <a:pt x="265783" y="1344483"/>
                </a:lnTo>
                <a:lnTo>
                  <a:pt x="0" y="1344483"/>
                </a:lnTo>
                <a:lnTo>
                  <a:pt x="0" y="714044"/>
                </a:lnTo>
                <a:close/>
              </a:path>
            </a:pathLst>
          </a:custGeom>
          <a:solidFill>
            <a:srgbClr val="CDCDCD"/>
          </a:solidFill>
          <a:ln w="14583" cap="flat">
            <a:noFill/>
            <a:prstDash val="solid"/>
            <a:miter/>
          </a:ln>
        </p:spPr>
        <p:txBody>
          <a:bodyPr wrap="square" rtlCol="0" anchor="ctr">
            <a:noAutofit/>
          </a:bodyPr>
          <a:lstStyle/>
          <a:p>
            <a:endParaRPr lang="en-NL" sz="2400"/>
          </a:p>
        </p:txBody>
      </p:sp>
      <p:sp>
        <p:nvSpPr>
          <p:cNvPr id="8" name="Title 1">
            <a:extLst>
              <a:ext uri="{FF2B5EF4-FFF2-40B4-BE49-F238E27FC236}">
                <a16:creationId xmlns:a16="http://schemas.microsoft.com/office/drawing/2014/main" id="{10E4B175-4539-48C3-AB8B-659C7FB01153}"/>
              </a:ext>
            </a:extLst>
          </p:cNvPr>
          <p:cNvSpPr>
            <a:spLocks noGrp="1"/>
          </p:cNvSpPr>
          <p:nvPr>
            <p:ph type="title" hasCustomPrompt="1"/>
          </p:nvPr>
        </p:nvSpPr>
        <p:spPr>
          <a:xfrm>
            <a:off x="459096" y="3044959"/>
            <a:ext cx="7557117" cy="768085"/>
          </a:xfrm>
        </p:spPr>
        <p:txBody>
          <a:bodyPr anchor="t"/>
          <a:lstStyle>
            <a:lvl1pPr>
              <a:defRPr sz="3000" b="0">
                <a:solidFill>
                  <a:srgbClr val="0066A1"/>
                </a:solidFill>
              </a:defRPr>
            </a:lvl1pPr>
          </a:lstStyle>
          <a:p>
            <a:r>
              <a:rPr lang="en-US" dirty="0"/>
              <a:t>Chapter title</a:t>
            </a:r>
          </a:p>
        </p:txBody>
      </p:sp>
      <p:pic>
        <p:nvPicPr>
          <p:cNvPr id="10" name="Picture 9">
            <a:extLst>
              <a:ext uri="{FF2B5EF4-FFF2-40B4-BE49-F238E27FC236}">
                <a16:creationId xmlns:a16="http://schemas.microsoft.com/office/drawing/2014/main" id="{A0469208-DAF4-4B01-AF49-1D18E2AACAF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77028" y="6213282"/>
            <a:ext cx="2197101" cy="670116"/>
          </a:xfrm>
          <a:prstGeom prst="rect">
            <a:avLst/>
          </a:prstGeom>
        </p:spPr>
      </p:pic>
    </p:spTree>
    <p:extLst>
      <p:ext uri="{BB962C8B-B14F-4D97-AF65-F5344CB8AC3E}">
        <p14:creationId xmlns:p14="http://schemas.microsoft.com/office/powerpoint/2010/main" val="21460506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chemeClr val="bg1"/>
        </a:solidFill>
        <a:effectLst/>
      </p:bgPr>
    </p:bg>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3C87028A-A3CA-42E4-AC3E-EE6334F09E61}"/>
              </a:ext>
            </a:extLst>
          </p:cNvPr>
          <p:cNvPicPr>
            <a:picLocks noChangeAspect="1"/>
          </p:cNvPicPr>
          <p:nvPr userDrawn="1"/>
        </p:nvPicPr>
        <p:blipFill>
          <a:blip r:embed="rId2">
            <a:extLst>
              <a:ext uri="{96DAC541-7B7A-43D3-8B79-37D633B846F1}">
                <asvg:svgBlip xmlns:asvg="http://schemas.microsoft.com/office/drawing/2016/SVG/main" r:embed="rId3"/>
              </a:ext>
            </a:extLst>
          </a:blip>
          <a:srcRect r="5725" b="10056"/>
          <a:stretch>
            <a:fillRect/>
          </a:stretch>
        </p:blipFill>
        <p:spPr>
          <a:xfrm>
            <a:off x="7344139" y="0"/>
            <a:ext cx="4847861" cy="6858000"/>
          </a:xfrm>
          <a:custGeom>
            <a:avLst/>
            <a:gdLst>
              <a:gd name="connsiteX0" fmla="*/ 0 w 3635896"/>
              <a:gd name="connsiteY0" fmla="*/ 0 h 5143500"/>
              <a:gd name="connsiteX1" fmla="*/ 3635896 w 3635896"/>
              <a:gd name="connsiteY1" fmla="*/ 0 h 5143500"/>
              <a:gd name="connsiteX2" fmla="*/ 3635896 w 3635896"/>
              <a:gd name="connsiteY2" fmla="*/ 5143500 h 5143500"/>
              <a:gd name="connsiteX3" fmla="*/ 0 w 3635896"/>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3635896" h="5143500">
                <a:moveTo>
                  <a:pt x="0" y="0"/>
                </a:moveTo>
                <a:lnTo>
                  <a:pt x="3635896" y="0"/>
                </a:lnTo>
                <a:lnTo>
                  <a:pt x="3635896" y="5143500"/>
                </a:lnTo>
                <a:lnTo>
                  <a:pt x="0" y="5143500"/>
                </a:lnTo>
                <a:close/>
              </a:path>
            </a:pathLst>
          </a:custGeom>
        </p:spPr>
      </p:pic>
      <p:sp>
        <p:nvSpPr>
          <p:cNvPr id="9" name="Freeform: Shape 8">
            <a:extLst>
              <a:ext uri="{FF2B5EF4-FFF2-40B4-BE49-F238E27FC236}">
                <a16:creationId xmlns:a16="http://schemas.microsoft.com/office/drawing/2014/main" id="{A6B1955B-73B7-409F-814B-2BCB8ACF1DCA}"/>
              </a:ext>
            </a:extLst>
          </p:cNvPr>
          <p:cNvSpPr/>
          <p:nvPr userDrawn="1"/>
        </p:nvSpPr>
        <p:spPr>
          <a:xfrm>
            <a:off x="3887755" y="0"/>
            <a:ext cx="3215680" cy="6858000"/>
          </a:xfrm>
          <a:custGeom>
            <a:avLst/>
            <a:gdLst>
              <a:gd name="connsiteX0" fmla="*/ 1184984 w 2411760"/>
              <a:gd name="connsiteY0" fmla="*/ 0 h 5152297"/>
              <a:gd name="connsiteX1" fmla="*/ 1982482 w 2411760"/>
              <a:gd name="connsiteY1" fmla="*/ 0 h 5152297"/>
              <a:gd name="connsiteX2" fmla="*/ 1982482 w 2411760"/>
              <a:gd name="connsiteY2" fmla="*/ 4451020 h 5152297"/>
              <a:gd name="connsiteX3" fmla="*/ 2195197 w 2411760"/>
              <a:gd name="connsiteY3" fmla="*/ 4686414 h 5152297"/>
              <a:gd name="connsiteX4" fmla="*/ 2411760 w 2411760"/>
              <a:gd name="connsiteY4" fmla="*/ 4686414 h 5152297"/>
              <a:gd name="connsiteX5" fmla="*/ 2411760 w 2411760"/>
              <a:gd name="connsiteY5" fmla="*/ 5152297 h 5152297"/>
              <a:gd name="connsiteX6" fmla="*/ 0 w 2411760"/>
              <a:gd name="connsiteY6" fmla="*/ 5152297 h 5152297"/>
              <a:gd name="connsiteX7" fmla="*/ 0 w 2411760"/>
              <a:gd name="connsiteY7" fmla="*/ 4686565 h 5152297"/>
              <a:gd name="connsiteX8" fmla="*/ 577223 w 2411760"/>
              <a:gd name="connsiteY8" fmla="*/ 4686565 h 5152297"/>
              <a:gd name="connsiteX9" fmla="*/ 789939 w 2411760"/>
              <a:gd name="connsiteY9" fmla="*/ 4451171 h 5152297"/>
              <a:gd name="connsiteX10" fmla="*/ 789939 w 2411760"/>
              <a:gd name="connsiteY10" fmla="*/ 1108937 h 5152297"/>
              <a:gd name="connsiteX11" fmla="*/ 265783 w 2411760"/>
              <a:gd name="connsiteY11" fmla="*/ 1344483 h 5152297"/>
              <a:gd name="connsiteX12" fmla="*/ 0 w 2411760"/>
              <a:gd name="connsiteY12" fmla="*/ 1344483 h 5152297"/>
              <a:gd name="connsiteX13" fmla="*/ 0 w 2411760"/>
              <a:gd name="connsiteY13" fmla="*/ 714044 h 515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1760" h="5152297">
                <a:moveTo>
                  <a:pt x="1184984" y="0"/>
                </a:moveTo>
                <a:lnTo>
                  <a:pt x="1982482" y="0"/>
                </a:lnTo>
                <a:lnTo>
                  <a:pt x="1982482" y="4451020"/>
                </a:lnTo>
                <a:cubicBezTo>
                  <a:pt x="1982482" y="4549743"/>
                  <a:pt x="2081204" y="4686414"/>
                  <a:pt x="2195197" y="4686414"/>
                </a:cubicBezTo>
                <a:lnTo>
                  <a:pt x="2411760" y="4686414"/>
                </a:lnTo>
                <a:lnTo>
                  <a:pt x="2411760" y="5152297"/>
                </a:lnTo>
                <a:lnTo>
                  <a:pt x="0" y="5152297"/>
                </a:lnTo>
                <a:lnTo>
                  <a:pt x="0" y="4686565"/>
                </a:lnTo>
                <a:lnTo>
                  <a:pt x="577223" y="4686565"/>
                </a:lnTo>
                <a:cubicBezTo>
                  <a:pt x="683504" y="4686565"/>
                  <a:pt x="789939" y="4549895"/>
                  <a:pt x="789939" y="4451171"/>
                </a:cubicBezTo>
                <a:lnTo>
                  <a:pt x="789939" y="1108937"/>
                </a:lnTo>
                <a:lnTo>
                  <a:pt x="265783" y="1344483"/>
                </a:lnTo>
                <a:lnTo>
                  <a:pt x="0" y="1344483"/>
                </a:lnTo>
                <a:lnTo>
                  <a:pt x="0" y="714044"/>
                </a:lnTo>
                <a:close/>
              </a:path>
            </a:pathLst>
          </a:custGeom>
          <a:solidFill>
            <a:srgbClr val="CDCDCD"/>
          </a:solidFill>
          <a:ln w="14583" cap="flat">
            <a:noFill/>
            <a:prstDash val="solid"/>
            <a:miter/>
          </a:ln>
        </p:spPr>
        <p:txBody>
          <a:bodyPr wrap="square" rtlCol="0" anchor="ctr">
            <a:noAutofit/>
          </a:bodyPr>
          <a:lstStyle/>
          <a:p>
            <a:endParaRPr lang="en-NL" sz="2400"/>
          </a:p>
        </p:txBody>
      </p:sp>
      <p:sp>
        <p:nvSpPr>
          <p:cNvPr id="6" name="Title 1">
            <a:extLst>
              <a:ext uri="{FF2B5EF4-FFF2-40B4-BE49-F238E27FC236}">
                <a16:creationId xmlns:a16="http://schemas.microsoft.com/office/drawing/2014/main" id="{7BAB78C8-0B07-4B30-A864-99BCEB0B1052}"/>
              </a:ext>
            </a:extLst>
          </p:cNvPr>
          <p:cNvSpPr>
            <a:spLocks noGrp="1"/>
          </p:cNvSpPr>
          <p:nvPr>
            <p:ph type="title" hasCustomPrompt="1"/>
          </p:nvPr>
        </p:nvSpPr>
        <p:spPr>
          <a:xfrm>
            <a:off x="459096" y="3044959"/>
            <a:ext cx="7557117" cy="768085"/>
          </a:xfrm>
        </p:spPr>
        <p:txBody>
          <a:bodyPr anchor="t"/>
          <a:lstStyle>
            <a:lvl1pPr>
              <a:defRPr sz="3000" b="0">
                <a:solidFill>
                  <a:srgbClr val="0066A1"/>
                </a:solidFill>
              </a:defRPr>
            </a:lvl1pPr>
          </a:lstStyle>
          <a:p>
            <a:r>
              <a:rPr lang="en-US" dirty="0"/>
              <a:t>Chapter title</a:t>
            </a:r>
          </a:p>
        </p:txBody>
      </p:sp>
      <p:pic>
        <p:nvPicPr>
          <p:cNvPr id="8" name="Picture 7">
            <a:extLst>
              <a:ext uri="{FF2B5EF4-FFF2-40B4-BE49-F238E27FC236}">
                <a16:creationId xmlns:a16="http://schemas.microsoft.com/office/drawing/2014/main" id="{FA0AA913-9A53-4E3F-AF9A-C1D42C432FE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77028" y="6213282"/>
            <a:ext cx="2197101" cy="670116"/>
          </a:xfrm>
          <a:prstGeom prst="rect">
            <a:avLst/>
          </a:prstGeom>
        </p:spPr>
      </p:pic>
    </p:spTree>
    <p:extLst>
      <p:ext uri="{BB962C8B-B14F-4D97-AF65-F5344CB8AC3E}">
        <p14:creationId xmlns:p14="http://schemas.microsoft.com/office/powerpoint/2010/main" val="32863337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053C9F0-AD97-4ACA-825F-4C0F0B9E61EA}"/>
              </a:ext>
            </a:extLst>
          </p:cNvPr>
          <p:cNvPicPr>
            <a:picLocks noChangeAspect="1"/>
          </p:cNvPicPr>
          <p:nvPr userDrawn="1"/>
        </p:nvPicPr>
        <p:blipFill>
          <a:blip r:embed="rId2">
            <a:extLst>
              <a:ext uri="{96DAC541-7B7A-43D3-8B79-37D633B846F1}">
                <asvg:svgBlip xmlns:asvg="http://schemas.microsoft.com/office/drawing/2016/SVG/main" r:embed="rId3"/>
              </a:ext>
            </a:extLst>
          </a:blip>
          <a:srcRect r="14878" b="5824"/>
          <a:stretch>
            <a:fillRect/>
          </a:stretch>
        </p:blipFill>
        <p:spPr>
          <a:xfrm>
            <a:off x="7519171" y="-123394"/>
            <a:ext cx="4672831" cy="6981396"/>
          </a:xfrm>
          <a:custGeom>
            <a:avLst/>
            <a:gdLst>
              <a:gd name="connsiteX0" fmla="*/ 0 w 3504623"/>
              <a:gd name="connsiteY0" fmla="*/ 0 h 5236047"/>
              <a:gd name="connsiteX1" fmla="*/ 732823 w 3504623"/>
              <a:gd name="connsiteY1" fmla="*/ 0 h 5236047"/>
              <a:gd name="connsiteX2" fmla="*/ 732823 w 3504623"/>
              <a:gd name="connsiteY2" fmla="*/ 92546 h 5236047"/>
              <a:gd name="connsiteX3" fmla="*/ 3504623 w 3504623"/>
              <a:gd name="connsiteY3" fmla="*/ 92546 h 5236047"/>
              <a:gd name="connsiteX4" fmla="*/ 3504623 w 3504623"/>
              <a:gd name="connsiteY4" fmla="*/ 5236047 h 5236047"/>
              <a:gd name="connsiteX5" fmla="*/ 0 w 3504623"/>
              <a:gd name="connsiteY5" fmla="*/ 5236047 h 5236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4623" h="5236047">
                <a:moveTo>
                  <a:pt x="0" y="0"/>
                </a:moveTo>
                <a:lnTo>
                  <a:pt x="732823" y="0"/>
                </a:lnTo>
                <a:lnTo>
                  <a:pt x="732823" y="92546"/>
                </a:lnTo>
                <a:lnTo>
                  <a:pt x="3504623" y="92546"/>
                </a:lnTo>
                <a:lnTo>
                  <a:pt x="3504623" y="5236047"/>
                </a:lnTo>
                <a:lnTo>
                  <a:pt x="0" y="5236047"/>
                </a:lnTo>
                <a:close/>
              </a:path>
            </a:pathLst>
          </a:custGeom>
        </p:spPr>
      </p:pic>
      <p:sp>
        <p:nvSpPr>
          <p:cNvPr id="9" name="Freeform: Shape 8">
            <a:extLst>
              <a:ext uri="{FF2B5EF4-FFF2-40B4-BE49-F238E27FC236}">
                <a16:creationId xmlns:a16="http://schemas.microsoft.com/office/drawing/2014/main" id="{A6B1955B-73B7-409F-814B-2BCB8ACF1DCA}"/>
              </a:ext>
            </a:extLst>
          </p:cNvPr>
          <p:cNvSpPr/>
          <p:nvPr userDrawn="1"/>
        </p:nvSpPr>
        <p:spPr>
          <a:xfrm>
            <a:off x="4128459" y="0"/>
            <a:ext cx="3215680" cy="6858000"/>
          </a:xfrm>
          <a:custGeom>
            <a:avLst/>
            <a:gdLst>
              <a:gd name="connsiteX0" fmla="*/ 1184984 w 2411760"/>
              <a:gd name="connsiteY0" fmla="*/ 0 h 5152297"/>
              <a:gd name="connsiteX1" fmla="*/ 1982482 w 2411760"/>
              <a:gd name="connsiteY1" fmla="*/ 0 h 5152297"/>
              <a:gd name="connsiteX2" fmla="*/ 1982482 w 2411760"/>
              <a:gd name="connsiteY2" fmla="*/ 4451020 h 5152297"/>
              <a:gd name="connsiteX3" fmla="*/ 2195197 w 2411760"/>
              <a:gd name="connsiteY3" fmla="*/ 4686414 h 5152297"/>
              <a:gd name="connsiteX4" fmla="*/ 2411760 w 2411760"/>
              <a:gd name="connsiteY4" fmla="*/ 4686414 h 5152297"/>
              <a:gd name="connsiteX5" fmla="*/ 2411760 w 2411760"/>
              <a:gd name="connsiteY5" fmla="*/ 5152297 h 5152297"/>
              <a:gd name="connsiteX6" fmla="*/ 0 w 2411760"/>
              <a:gd name="connsiteY6" fmla="*/ 5152297 h 5152297"/>
              <a:gd name="connsiteX7" fmla="*/ 0 w 2411760"/>
              <a:gd name="connsiteY7" fmla="*/ 4686565 h 5152297"/>
              <a:gd name="connsiteX8" fmla="*/ 577223 w 2411760"/>
              <a:gd name="connsiteY8" fmla="*/ 4686565 h 5152297"/>
              <a:gd name="connsiteX9" fmla="*/ 789939 w 2411760"/>
              <a:gd name="connsiteY9" fmla="*/ 4451171 h 5152297"/>
              <a:gd name="connsiteX10" fmla="*/ 789939 w 2411760"/>
              <a:gd name="connsiteY10" fmla="*/ 1108937 h 5152297"/>
              <a:gd name="connsiteX11" fmla="*/ 265783 w 2411760"/>
              <a:gd name="connsiteY11" fmla="*/ 1344483 h 5152297"/>
              <a:gd name="connsiteX12" fmla="*/ 0 w 2411760"/>
              <a:gd name="connsiteY12" fmla="*/ 1344483 h 5152297"/>
              <a:gd name="connsiteX13" fmla="*/ 0 w 2411760"/>
              <a:gd name="connsiteY13" fmla="*/ 714044 h 515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1760" h="5152297">
                <a:moveTo>
                  <a:pt x="1184984" y="0"/>
                </a:moveTo>
                <a:lnTo>
                  <a:pt x="1982482" y="0"/>
                </a:lnTo>
                <a:lnTo>
                  <a:pt x="1982482" y="4451020"/>
                </a:lnTo>
                <a:cubicBezTo>
                  <a:pt x="1982482" y="4549743"/>
                  <a:pt x="2081204" y="4686414"/>
                  <a:pt x="2195197" y="4686414"/>
                </a:cubicBezTo>
                <a:lnTo>
                  <a:pt x="2411760" y="4686414"/>
                </a:lnTo>
                <a:lnTo>
                  <a:pt x="2411760" y="5152297"/>
                </a:lnTo>
                <a:lnTo>
                  <a:pt x="0" y="5152297"/>
                </a:lnTo>
                <a:lnTo>
                  <a:pt x="0" y="4686565"/>
                </a:lnTo>
                <a:lnTo>
                  <a:pt x="577223" y="4686565"/>
                </a:lnTo>
                <a:cubicBezTo>
                  <a:pt x="683504" y="4686565"/>
                  <a:pt x="789939" y="4549895"/>
                  <a:pt x="789939" y="4451171"/>
                </a:cubicBezTo>
                <a:lnTo>
                  <a:pt x="789939" y="1108937"/>
                </a:lnTo>
                <a:lnTo>
                  <a:pt x="265783" y="1344483"/>
                </a:lnTo>
                <a:lnTo>
                  <a:pt x="0" y="1344483"/>
                </a:lnTo>
                <a:lnTo>
                  <a:pt x="0" y="714044"/>
                </a:lnTo>
                <a:close/>
              </a:path>
            </a:pathLst>
          </a:custGeom>
          <a:solidFill>
            <a:srgbClr val="CDCDCD"/>
          </a:solidFill>
          <a:ln w="14583" cap="flat">
            <a:noFill/>
            <a:prstDash val="solid"/>
            <a:miter/>
          </a:ln>
        </p:spPr>
        <p:txBody>
          <a:bodyPr wrap="square" rtlCol="0" anchor="ctr">
            <a:noAutofit/>
          </a:bodyPr>
          <a:lstStyle/>
          <a:p>
            <a:endParaRPr lang="en-NL" sz="2400"/>
          </a:p>
        </p:txBody>
      </p:sp>
      <p:sp>
        <p:nvSpPr>
          <p:cNvPr id="6" name="Title 1">
            <a:extLst>
              <a:ext uri="{FF2B5EF4-FFF2-40B4-BE49-F238E27FC236}">
                <a16:creationId xmlns:a16="http://schemas.microsoft.com/office/drawing/2014/main" id="{C0ED3476-E122-43EB-B67F-014F11BB09EE}"/>
              </a:ext>
            </a:extLst>
          </p:cNvPr>
          <p:cNvSpPr>
            <a:spLocks noGrp="1"/>
          </p:cNvSpPr>
          <p:nvPr>
            <p:ph type="title" hasCustomPrompt="1"/>
          </p:nvPr>
        </p:nvSpPr>
        <p:spPr>
          <a:xfrm>
            <a:off x="459096" y="3044959"/>
            <a:ext cx="7557117" cy="768085"/>
          </a:xfrm>
        </p:spPr>
        <p:txBody>
          <a:bodyPr anchor="t"/>
          <a:lstStyle>
            <a:lvl1pPr>
              <a:defRPr sz="3000" b="0">
                <a:solidFill>
                  <a:srgbClr val="0066A1"/>
                </a:solidFill>
              </a:defRPr>
            </a:lvl1pPr>
          </a:lstStyle>
          <a:p>
            <a:r>
              <a:rPr lang="en-US" dirty="0"/>
              <a:t>Chapter title</a:t>
            </a:r>
          </a:p>
        </p:txBody>
      </p:sp>
      <p:pic>
        <p:nvPicPr>
          <p:cNvPr id="10" name="Picture 9">
            <a:extLst>
              <a:ext uri="{FF2B5EF4-FFF2-40B4-BE49-F238E27FC236}">
                <a16:creationId xmlns:a16="http://schemas.microsoft.com/office/drawing/2014/main" id="{EB9C5A9C-7972-4796-9416-F4F511551BD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77028" y="6213282"/>
            <a:ext cx="2197101" cy="670116"/>
          </a:xfrm>
          <a:prstGeom prst="rect">
            <a:avLst/>
          </a:prstGeom>
        </p:spPr>
      </p:pic>
    </p:spTree>
    <p:extLst>
      <p:ext uri="{BB962C8B-B14F-4D97-AF65-F5344CB8AC3E}">
        <p14:creationId xmlns:p14="http://schemas.microsoft.com/office/powerpoint/2010/main" val="15047744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E7B80458-EB30-4E61-B076-A77CA1E32C6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809" t="16888" b="20563"/>
          <a:stretch>
            <a:fillRect/>
          </a:stretch>
        </p:blipFill>
        <p:spPr>
          <a:xfrm>
            <a:off x="3" y="0"/>
            <a:ext cx="9516599" cy="6858000"/>
          </a:xfrm>
          <a:custGeom>
            <a:avLst/>
            <a:gdLst>
              <a:gd name="connsiteX0" fmla="*/ 0 w 7137449"/>
              <a:gd name="connsiteY0" fmla="*/ 0 h 5143500"/>
              <a:gd name="connsiteX1" fmla="*/ 7137449 w 7137449"/>
              <a:gd name="connsiteY1" fmla="*/ 0 h 5143500"/>
              <a:gd name="connsiteX2" fmla="*/ 7137449 w 7137449"/>
              <a:gd name="connsiteY2" fmla="*/ 5143500 h 5143500"/>
              <a:gd name="connsiteX3" fmla="*/ 0 w 7137449"/>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7137449" h="5143500">
                <a:moveTo>
                  <a:pt x="0" y="0"/>
                </a:moveTo>
                <a:lnTo>
                  <a:pt x="7137449" y="0"/>
                </a:lnTo>
                <a:lnTo>
                  <a:pt x="7137449" y="5143500"/>
                </a:lnTo>
                <a:lnTo>
                  <a:pt x="0" y="5143500"/>
                </a:lnTo>
                <a:close/>
              </a:path>
            </a:pathLst>
          </a:custGeom>
        </p:spPr>
      </p:pic>
      <p:sp>
        <p:nvSpPr>
          <p:cNvPr id="9" name="Title 1"/>
          <p:cNvSpPr>
            <a:spLocks noGrp="1"/>
          </p:cNvSpPr>
          <p:nvPr>
            <p:ph type="ctrTitle" hasCustomPrompt="1"/>
          </p:nvPr>
        </p:nvSpPr>
        <p:spPr>
          <a:xfrm>
            <a:off x="287704" y="1604799"/>
            <a:ext cx="8688616" cy="1470025"/>
          </a:xfrm>
          <a:prstGeom prst="rect">
            <a:avLst/>
          </a:prstGeom>
        </p:spPr>
        <p:txBody>
          <a:bodyPr anchor="b" anchorCtr="0">
            <a:noAutofit/>
          </a:bodyPr>
          <a:lstStyle>
            <a:lvl1pPr>
              <a:defRPr sz="4800" b="0" baseline="0">
                <a:solidFill>
                  <a:srgbClr val="0066A1"/>
                </a:solidFill>
                <a:latin typeface="Verdana" pitchFamily="34" charset="0"/>
                <a:ea typeface="Verdana" pitchFamily="34" charset="0"/>
                <a:cs typeface="Verdana" pitchFamily="34" charset="0"/>
              </a:defRPr>
            </a:lvl1pPr>
          </a:lstStyle>
          <a:p>
            <a:r>
              <a:rPr lang="nl-NL" dirty="0"/>
              <a:t>Click to edit the title</a:t>
            </a:r>
          </a:p>
        </p:txBody>
      </p:sp>
      <p:sp>
        <p:nvSpPr>
          <p:cNvPr id="7" name="AddNotifier#1"/>
          <p:cNvSpPr txBox="1">
            <a:spLocks noChangeArrowheads="1"/>
          </p:cNvSpPr>
          <p:nvPr userDrawn="1"/>
        </p:nvSpPr>
        <p:spPr bwMode="auto">
          <a:xfrm>
            <a:off x="312022" y="5611000"/>
            <a:ext cx="4691780"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600" kern="1200" dirty="0">
                <a:solidFill>
                  <a:schemeClr val="bg1">
                    <a:lumMod val="50000"/>
                  </a:schemeClr>
                </a:solidFill>
                <a:latin typeface="Verdana" pitchFamily="34" charset="0"/>
                <a:ea typeface="Verdana" pitchFamily="34" charset="0"/>
                <a:cs typeface="Verdana" pitchFamily="34" charset="0"/>
              </a:rPr>
              <a:t>Atos, the Atos logo, Atos|Syntel are registered trademarks of the Atos group. © 2021 Atos. Confidential information owned by Atos, to be used by the recipient only. This document, or any part of it, may not be reproduced, copied, circulated and/or distributed nor quoted without prior written approval from Atos.</a:t>
            </a:r>
            <a:endParaRPr lang="en-US" sz="600" dirty="0">
              <a:solidFill>
                <a:schemeClr val="bg1">
                  <a:lumMod val="50000"/>
                </a:schemeClr>
              </a:solidFill>
              <a:latin typeface="Verdana" pitchFamily="34" charset="0"/>
              <a:ea typeface="Verdana" pitchFamily="34" charset="0"/>
              <a:cs typeface="Verdana" pitchFamily="34" charset="0"/>
            </a:endParaRPr>
          </a:p>
        </p:txBody>
      </p:sp>
      <p:pic>
        <p:nvPicPr>
          <p:cNvPr id="8" name="Picture 7">
            <a:extLst>
              <a:ext uri="{FF2B5EF4-FFF2-40B4-BE49-F238E27FC236}">
                <a16:creationId xmlns:a16="http://schemas.microsoft.com/office/drawing/2014/main" id="{E35E2479-01C1-4B3B-AFCE-1EBFADAA7B7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72499" y="5678186"/>
            <a:ext cx="3536949" cy="1078769"/>
          </a:xfrm>
          <a:prstGeom prst="rect">
            <a:avLst/>
          </a:prstGeom>
        </p:spPr>
      </p:pic>
    </p:spTree>
    <p:extLst>
      <p:ext uri="{BB962C8B-B14F-4D97-AF65-F5344CB8AC3E}">
        <p14:creationId xmlns:p14="http://schemas.microsoft.com/office/powerpoint/2010/main" val="28661249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3" y="430"/>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51"/>
            <a:ext cx="2841429" cy="676065"/>
          </a:xfrm>
          <a:prstGeom prst="rect">
            <a:avLst/>
          </a:prstGeom>
        </p:spPr>
      </p:pic>
      <p:sp>
        <p:nvSpPr>
          <p:cNvPr id="2" name="Title 1"/>
          <p:cNvSpPr>
            <a:spLocks noGrp="1"/>
          </p:cNvSpPr>
          <p:nvPr>
            <p:ph type="ctrTitle"/>
          </p:nvPr>
        </p:nvSpPr>
        <p:spPr>
          <a:xfrm>
            <a:off x="5323279" y="2425701"/>
            <a:ext cx="6547440" cy="1684190"/>
          </a:xfrm>
        </p:spPr>
        <p:txBody>
          <a:bodyPr rIns="0" anchor="ctr">
            <a:normAutofit/>
          </a:bodyPr>
          <a:lstStyle>
            <a:lvl1pPr algn="r">
              <a:defRPr sz="2400"/>
            </a:lvl1pPr>
          </a:lstStyle>
          <a:p>
            <a:r>
              <a:rPr lang="en-US"/>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18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1532094609"/>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521912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711200" y="304800"/>
            <a:ext cx="10972800" cy="609600"/>
          </a:xfrm>
        </p:spPr>
        <p:txBody>
          <a:bodyPr/>
          <a:lstStyle>
            <a:lvl1pPr>
              <a:defRPr/>
            </a:lvl1pPr>
          </a:lstStyle>
          <a:p>
            <a:pPr eaLnBrk="1" hangingPunct="1"/>
            <a:r>
              <a:rPr lang="en-US" dirty="0"/>
              <a:t>Oracle SQL</a:t>
            </a:r>
          </a:p>
        </p:txBody>
      </p:sp>
    </p:spTree>
    <p:extLst>
      <p:ext uri="{BB962C8B-B14F-4D97-AF65-F5344CB8AC3E}">
        <p14:creationId xmlns:p14="http://schemas.microsoft.com/office/powerpoint/2010/main" val="202117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400" y="1316766"/>
            <a:ext cx="11431333" cy="4779235"/>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320400" y="164638"/>
            <a:ext cx="11431333" cy="960107"/>
          </a:xfrm>
        </p:spPr>
        <p:txBody>
          <a:bodyPr/>
          <a:lstStyle>
            <a:lvl1pPr>
              <a:defRPr>
                <a:solidFill>
                  <a:srgbClr val="0066A1"/>
                </a:solidFill>
              </a:defRPr>
            </a:lvl1pPr>
          </a:lstStyle>
          <a:p>
            <a:r>
              <a:rPr lang="en-US" dirty="0"/>
              <a:t>Click to edit the header</a:t>
            </a:r>
          </a:p>
        </p:txBody>
      </p:sp>
    </p:spTree>
    <p:extLst>
      <p:ext uri="{BB962C8B-B14F-4D97-AF65-F5344CB8AC3E}">
        <p14:creationId xmlns:p14="http://schemas.microsoft.com/office/powerpoint/2010/main" val="86527950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20400" y="164638"/>
            <a:ext cx="11431333" cy="960107"/>
          </a:xfrm>
        </p:spPr>
        <p:txBody>
          <a:bodyPr/>
          <a:lstStyle>
            <a:lvl1pPr>
              <a:defRPr>
                <a:solidFill>
                  <a:srgbClr val="0066A1"/>
                </a:solidFill>
              </a:defRPr>
            </a:lvl1pPr>
          </a:lstStyle>
          <a:p>
            <a:r>
              <a:rPr lang="en-US" dirty="0"/>
              <a:t>Click to edit the header</a:t>
            </a:r>
          </a:p>
        </p:txBody>
      </p:sp>
    </p:spTree>
    <p:extLst>
      <p:ext uri="{BB962C8B-B14F-4D97-AF65-F5344CB8AC3E}">
        <p14:creationId xmlns:p14="http://schemas.microsoft.com/office/powerpoint/2010/main" val="6947087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 2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400" y="1316766"/>
            <a:ext cx="5653187" cy="4779235"/>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320400" y="164638"/>
            <a:ext cx="11632251" cy="960107"/>
          </a:xfrm>
        </p:spPr>
        <p:txBody>
          <a:bodyPr/>
          <a:lstStyle>
            <a:lvl1pPr>
              <a:defRPr>
                <a:solidFill>
                  <a:srgbClr val="0066A1"/>
                </a:solidFill>
              </a:defRPr>
            </a:lvl1pPr>
          </a:lstStyle>
          <a:p>
            <a:r>
              <a:rPr lang="en-US" dirty="0"/>
              <a:t>Click to edit the header</a:t>
            </a:r>
          </a:p>
        </p:txBody>
      </p:sp>
      <p:sp>
        <p:nvSpPr>
          <p:cNvPr id="7" name="Content Placeholder 2">
            <a:extLst>
              <a:ext uri="{FF2B5EF4-FFF2-40B4-BE49-F238E27FC236}">
                <a16:creationId xmlns:a16="http://schemas.microsoft.com/office/drawing/2014/main" id="{A16EED14-0D0C-4A25-868B-368743F11E8A}"/>
              </a:ext>
            </a:extLst>
          </p:cNvPr>
          <p:cNvSpPr>
            <a:spLocks noGrp="1"/>
          </p:cNvSpPr>
          <p:nvPr>
            <p:ph idx="10" hasCustomPrompt="1"/>
          </p:nvPr>
        </p:nvSpPr>
        <p:spPr>
          <a:xfrm>
            <a:off x="6218417" y="1316069"/>
            <a:ext cx="5734236" cy="4779235"/>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Tree>
    <p:extLst>
      <p:ext uri="{BB962C8B-B14F-4D97-AF65-F5344CB8AC3E}">
        <p14:creationId xmlns:p14="http://schemas.microsoft.com/office/powerpoint/2010/main" val="343213537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 3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400" y="1316766"/>
            <a:ext cx="3759376" cy="4779235"/>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320400" y="164638"/>
            <a:ext cx="11632251" cy="960107"/>
          </a:xfrm>
        </p:spPr>
        <p:txBody>
          <a:bodyPr/>
          <a:lstStyle>
            <a:lvl1pPr>
              <a:defRPr>
                <a:solidFill>
                  <a:srgbClr val="0066A1"/>
                </a:solidFill>
              </a:defRPr>
            </a:lvl1pPr>
          </a:lstStyle>
          <a:p>
            <a:r>
              <a:rPr lang="en-US" dirty="0"/>
              <a:t>Click to edit the header</a:t>
            </a:r>
          </a:p>
        </p:txBody>
      </p:sp>
      <p:sp>
        <p:nvSpPr>
          <p:cNvPr id="8" name="Content Placeholder 2">
            <a:extLst>
              <a:ext uri="{FF2B5EF4-FFF2-40B4-BE49-F238E27FC236}">
                <a16:creationId xmlns:a16="http://schemas.microsoft.com/office/drawing/2014/main" id="{4FB9CBDF-DFD2-4DB3-8A4C-EF9ABF34CB04}"/>
              </a:ext>
            </a:extLst>
          </p:cNvPr>
          <p:cNvSpPr>
            <a:spLocks noGrp="1"/>
          </p:cNvSpPr>
          <p:nvPr>
            <p:ph idx="10" hasCustomPrompt="1"/>
          </p:nvPr>
        </p:nvSpPr>
        <p:spPr>
          <a:xfrm>
            <a:off x="4256837" y="1316766"/>
            <a:ext cx="3759376" cy="4779235"/>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9" name="Content Placeholder 2">
            <a:extLst>
              <a:ext uri="{FF2B5EF4-FFF2-40B4-BE49-F238E27FC236}">
                <a16:creationId xmlns:a16="http://schemas.microsoft.com/office/drawing/2014/main" id="{B9F64145-7039-476B-A5DB-C86F6BD53D8B}"/>
              </a:ext>
            </a:extLst>
          </p:cNvPr>
          <p:cNvSpPr>
            <a:spLocks noGrp="1"/>
          </p:cNvSpPr>
          <p:nvPr>
            <p:ph idx="11" hasCustomPrompt="1"/>
          </p:nvPr>
        </p:nvSpPr>
        <p:spPr>
          <a:xfrm>
            <a:off x="8193275" y="1316766"/>
            <a:ext cx="3759376" cy="4779235"/>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Tree>
    <p:extLst>
      <p:ext uri="{BB962C8B-B14F-4D97-AF65-F5344CB8AC3E}">
        <p14:creationId xmlns:p14="http://schemas.microsoft.com/office/powerpoint/2010/main" val="123214826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 2 column (coloured)">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400" y="1316766"/>
            <a:ext cx="5199536" cy="4779235"/>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4" name="Freeform: Shape 13">
            <a:extLst>
              <a:ext uri="{FF2B5EF4-FFF2-40B4-BE49-F238E27FC236}">
                <a16:creationId xmlns:a16="http://schemas.microsoft.com/office/drawing/2014/main" id="{109AD642-4DB2-4E8B-91D4-10E75D27F18C}"/>
              </a:ext>
            </a:extLst>
          </p:cNvPr>
          <p:cNvSpPr/>
          <p:nvPr userDrawn="1"/>
        </p:nvSpPr>
        <p:spPr>
          <a:xfrm>
            <a:off x="6096000" y="-27384"/>
            <a:ext cx="6096000" cy="6885384"/>
          </a:xfrm>
          <a:custGeom>
            <a:avLst/>
            <a:gdLst>
              <a:gd name="connsiteX0" fmla="*/ 1212928 w 4572000"/>
              <a:gd name="connsiteY0" fmla="*/ 0 h 5164038"/>
              <a:gd name="connsiteX1" fmla="*/ 4572000 w 4572000"/>
              <a:gd name="connsiteY1" fmla="*/ 0 h 5164038"/>
              <a:gd name="connsiteX2" fmla="*/ 4572000 w 4572000"/>
              <a:gd name="connsiteY2" fmla="*/ 5164038 h 5164038"/>
              <a:gd name="connsiteX3" fmla="*/ 710468 w 4572000"/>
              <a:gd name="connsiteY3" fmla="*/ 5164038 h 5164038"/>
              <a:gd name="connsiteX4" fmla="*/ 688679 w 4572000"/>
              <a:gd name="connsiteY4" fmla="*/ 5134900 h 5164038"/>
              <a:gd name="connsiteX5" fmla="*/ 0 w 4572000"/>
              <a:gd name="connsiteY5" fmla="*/ 2880320 h 5164038"/>
              <a:gd name="connsiteX6" fmla="*/ 1181077 w 4572000"/>
              <a:gd name="connsiteY6" fmla="*/ 28949 h 516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0" h="5164038">
                <a:moveTo>
                  <a:pt x="1212928" y="0"/>
                </a:moveTo>
                <a:lnTo>
                  <a:pt x="4572000" y="0"/>
                </a:lnTo>
                <a:lnTo>
                  <a:pt x="4572000" y="5164038"/>
                </a:lnTo>
                <a:lnTo>
                  <a:pt x="710468" y="5164038"/>
                </a:lnTo>
                <a:lnTo>
                  <a:pt x="688679" y="5134900"/>
                </a:lnTo>
                <a:cubicBezTo>
                  <a:pt x="253883" y="4491318"/>
                  <a:pt x="0" y="3715468"/>
                  <a:pt x="0" y="2880320"/>
                </a:cubicBezTo>
                <a:cubicBezTo>
                  <a:pt x="0" y="1766790"/>
                  <a:pt x="451347" y="758678"/>
                  <a:pt x="1181077" y="28949"/>
                </a:cubicBezTo>
                <a:close/>
              </a:path>
            </a:pathLst>
          </a:custGeom>
          <a:gradFill>
            <a:gsLst>
              <a:gs pos="20000">
                <a:schemeClr val="accent6"/>
              </a:gs>
              <a:gs pos="80000">
                <a:schemeClr val="accent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6" name="Title 5"/>
          <p:cNvSpPr>
            <a:spLocks noGrp="1"/>
          </p:cNvSpPr>
          <p:nvPr>
            <p:ph type="title" hasCustomPrompt="1"/>
          </p:nvPr>
        </p:nvSpPr>
        <p:spPr>
          <a:xfrm>
            <a:off x="320400" y="164638"/>
            <a:ext cx="11632251" cy="960107"/>
          </a:xfrm>
        </p:spPr>
        <p:txBody>
          <a:bodyPr/>
          <a:lstStyle>
            <a:lvl1pPr>
              <a:defRPr>
                <a:solidFill>
                  <a:srgbClr val="0066A1"/>
                </a:solidFill>
              </a:defRPr>
            </a:lvl1pPr>
          </a:lstStyle>
          <a:p>
            <a:r>
              <a:rPr lang="en-US" dirty="0"/>
              <a:t>Click to edit the header</a:t>
            </a:r>
          </a:p>
        </p:txBody>
      </p:sp>
      <p:sp>
        <p:nvSpPr>
          <p:cNvPr id="8" name="Content Placeholder 2">
            <a:extLst>
              <a:ext uri="{FF2B5EF4-FFF2-40B4-BE49-F238E27FC236}">
                <a16:creationId xmlns:a16="http://schemas.microsoft.com/office/drawing/2014/main" id="{4FB9CBDF-DFD2-4DB3-8A4C-EF9ABF34CB04}"/>
              </a:ext>
            </a:extLst>
          </p:cNvPr>
          <p:cNvSpPr>
            <a:spLocks noGrp="1"/>
          </p:cNvSpPr>
          <p:nvPr>
            <p:ph idx="10" hasCustomPrompt="1"/>
          </p:nvPr>
        </p:nvSpPr>
        <p:spPr>
          <a:xfrm>
            <a:off x="6864086" y="1316765"/>
            <a:ext cx="5088565" cy="4851072"/>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2"/>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pic>
        <p:nvPicPr>
          <p:cNvPr id="7" name="Picture 6">
            <a:extLst>
              <a:ext uri="{FF2B5EF4-FFF2-40B4-BE49-F238E27FC236}">
                <a16:creationId xmlns:a16="http://schemas.microsoft.com/office/drawing/2014/main" id="{F0275DAD-C307-4DA2-A320-7ECE9C18C1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77028" y="6213283"/>
            <a:ext cx="2194560" cy="669341"/>
          </a:xfrm>
          <a:prstGeom prst="rect">
            <a:avLst/>
          </a:prstGeom>
        </p:spPr>
      </p:pic>
    </p:spTree>
    <p:extLst>
      <p:ext uri="{BB962C8B-B14F-4D97-AF65-F5344CB8AC3E}">
        <p14:creationId xmlns:p14="http://schemas.microsoft.com/office/powerpoint/2010/main" val="410022266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 table (coloured)">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00335" y="164638"/>
            <a:ext cx="7452316" cy="960107"/>
          </a:xfrm>
        </p:spPr>
        <p:txBody>
          <a:bodyPr/>
          <a:lstStyle>
            <a:lvl1pPr>
              <a:defRPr>
                <a:solidFill>
                  <a:srgbClr val="0066A1"/>
                </a:solidFill>
              </a:defRPr>
            </a:lvl1pPr>
          </a:lstStyle>
          <a:p>
            <a:r>
              <a:rPr lang="en-US" dirty="0"/>
              <a:t>Click to edit the header</a:t>
            </a:r>
          </a:p>
        </p:txBody>
      </p:sp>
      <p:sp>
        <p:nvSpPr>
          <p:cNvPr id="23" name="Shape">
            <a:extLst>
              <a:ext uri="{FF2B5EF4-FFF2-40B4-BE49-F238E27FC236}">
                <a16:creationId xmlns:a16="http://schemas.microsoft.com/office/drawing/2014/main" id="{E3441206-C79A-47A5-993B-0121CE96B20E}"/>
              </a:ext>
            </a:extLst>
          </p:cNvPr>
          <p:cNvSpPr/>
          <p:nvPr userDrawn="1"/>
        </p:nvSpPr>
        <p:spPr>
          <a:xfrm>
            <a:off x="0" y="1"/>
            <a:ext cx="4334763" cy="6117299"/>
          </a:xfrm>
          <a:custGeom>
            <a:avLst/>
            <a:gdLst>
              <a:gd name="connsiteX0" fmla="*/ 0 w 2978085"/>
              <a:gd name="connsiteY0" fmla="*/ 0 h 6858000"/>
              <a:gd name="connsiteX1" fmla="*/ 2139755 w 2978085"/>
              <a:gd name="connsiteY1" fmla="*/ 0 h 6858000"/>
              <a:gd name="connsiteX2" fmla="*/ 2152170 w 2978085"/>
              <a:gd name="connsiteY2" fmla="*/ 27460 h 6858000"/>
              <a:gd name="connsiteX3" fmla="*/ 2978085 w 2978085"/>
              <a:gd name="connsiteY3" fmla="*/ 4118363 h 6858000"/>
              <a:gd name="connsiteX4" fmla="*/ 2647207 w 2978085"/>
              <a:gd name="connsiteY4" fmla="*/ 6744936 h 6858000"/>
              <a:gd name="connsiteX5" fmla="*/ 2615101 w 2978085"/>
              <a:gd name="connsiteY5" fmla="*/ 6858000 h 6858000"/>
              <a:gd name="connsiteX6" fmla="*/ 0 w 297808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8085" h="6858000">
                <a:moveTo>
                  <a:pt x="0" y="0"/>
                </a:moveTo>
                <a:lnTo>
                  <a:pt x="2139755" y="0"/>
                </a:lnTo>
                <a:lnTo>
                  <a:pt x="2152170" y="27460"/>
                </a:lnTo>
                <a:cubicBezTo>
                  <a:pt x="2683997" y="1284839"/>
                  <a:pt x="2978085" y="2667257"/>
                  <a:pt x="2978085" y="4118363"/>
                </a:cubicBezTo>
                <a:cubicBezTo>
                  <a:pt x="2978085" y="5025305"/>
                  <a:pt x="2863206" y="5905415"/>
                  <a:pt x="2647207" y="6744936"/>
                </a:cubicBezTo>
                <a:lnTo>
                  <a:pt x="2615101" y="6858000"/>
                </a:lnTo>
                <a:lnTo>
                  <a:pt x="0" y="6858000"/>
                </a:lnTo>
                <a:close/>
              </a:path>
            </a:pathLst>
          </a:custGeom>
          <a:gradFill flip="none" rotWithShape="1">
            <a:gsLst>
              <a:gs pos="20000">
                <a:srgbClr val="0066A1"/>
              </a:gs>
              <a:gs pos="80000">
                <a:srgbClr val="0089C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9" name="Text Placeholder 8">
            <a:extLst>
              <a:ext uri="{FF2B5EF4-FFF2-40B4-BE49-F238E27FC236}">
                <a16:creationId xmlns:a16="http://schemas.microsoft.com/office/drawing/2014/main" id="{36693935-949D-4540-8726-E071083FEBB9}"/>
              </a:ext>
            </a:extLst>
          </p:cNvPr>
          <p:cNvSpPr>
            <a:spLocks noGrp="1"/>
          </p:cNvSpPr>
          <p:nvPr>
            <p:ph type="body" sz="quarter" idx="10" hasCustomPrompt="1"/>
          </p:nvPr>
        </p:nvSpPr>
        <p:spPr>
          <a:xfrm>
            <a:off x="314740" y="2050552"/>
            <a:ext cx="3477003" cy="960107"/>
          </a:xfrm>
          <a:noFill/>
        </p:spPr>
        <p:txBody>
          <a:bodyPr anchor="ctr"/>
          <a:lstStyle>
            <a:lvl1pPr marL="0" indent="0">
              <a:buNone/>
              <a:defRPr>
                <a:solidFill>
                  <a:schemeClr val="bg1"/>
                </a:solidFill>
              </a:defRPr>
            </a:lvl1pPr>
          </a:lstStyle>
          <a:p>
            <a:pPr lvl="0"/>
            <a:r>
              <a:rPr lang="en-NL" dirty="0"/>
              <a:t>Text</a:t>
            </a:r>
            <a:endParaRPr lang="nl-NL" dirty="0"/>
          </a:p>
        </p:txBody>
      </p:sp>
      <p:sp>
        <p:nvSpPr>
          <p:cNvPr id="24" name="Text Placeholder 8">
            <a:extLst>
              <a:ext uri="{FF2B5EF4-FFF2-40B4-BE49-F238E27FC236}">
                <a16:creationId xmlns:a16="http://schemas.microsoft.com/office/drawing/2014/main" id="{95814487-21AD-43AE-9CF1-C0DCFF88508A}"/>
              </a:ext>
            </a:extLst>
          </p:cNvPr>
          <p:cNvSpPr>
            <a:spLocks noGrp="1"/>
          </p:cNvSpPr>
          <p:nvPr>
            <p:ph type="body" sz="quarter" idx="11" hasCustomPrompt="1"/>
          </p:nvPr>
        </p:nvSpPr>
        <p:spPr>
          <a:xfrm>
            <a:off x="314740" y="3404859"/>
            <a:ext cx="3477003" cy="960107"/>
          </a:xfrm>
          <a:noFill/>
        </p:spPr>
        <p:txBody>
          <a:bodyPr anchor="ctr"/>
          <a:lstStyle>
            <a:lvl1pPr marL="0" indent="0">
              <a:buNone/>
              <a:defRPr>
                <a:solidFill>
                  <a:schemeClr val="bg1"/>
                </a:solidFill>
              </a:defRPr>
            </a:lvl1pPr>
          </a:lstStyle>
          <a:p>
            <a:pPr lvl="0"/>
            <a:r>
              <a:rPr lang="en-NL" dirty="0"/>
              <a:t>Text</a:t>
            </a:r>
            <a:endParaRPr lang="nl-NL" dirty="0"/>
          </a:p>
        </p:txBody>
      </p:sp>
      <p:sp>
        <p:nvSpPr>
          <p:cNvPr id="25" name="Text Placeholder 8">
            <a:extLst>
              <a:ext uri="{FF2B5EF4-FFF2-40B4-BE49-F238E27FC236}">
                <a16:creationId xmlns:a16="http://schemas.microsoft.com/office/drawing/2014/main" id="{BA53A355-A5C9-41D3-B0CE-7D9ACC3F3246}"/>
              </a:ext>
            </a:extLst>
          </p:cNvPr>
          <p:cNvSpPr>
            <a:spLocks noGrp="1"/>
          </p:cNvSpPr>
          <p:nvPr>
            <p:ph type="body" sz="quarter" idx="12" hasCustomPrompt="1"/>
          </p:nvPr>
        </p:nvSpPr>
        <p:spPr>
          <a:xfrm>
            <a:off x="314744" y="4738852"/>
            <a:ext cx="3477001" cy="960107"/>
          </a:xfrm>
          <a:noFill/>
        </p:spPr>
        <p:txBody>
          <a:bodyPr anchor="ctr"/>
          <a:lstStyle>
            <a:lvl1pPr marL="0" indent="0">
              <a:buNone/>
              <a:defRPr>
                <a:solidFill>
                  <a:schemeClr val="bg1"/>
                </a:solidFill>
              </a:defRPr>
            </a:lvl1pPr>
          </a:lstStyle>
          <a:p>
            <a:pPr lvl="0"/>
            <a:r>
              <a:rPr lang="en-NL" dirty="0"/>
              <a:t>Text</a:t>
            </a:r>
            <a:endParaRPr lang="nl-NL" dirty="0"/>
          </a:p>
        </p:txBody>
      </p:sp>
      <p:sp>
        <p:nvSpPr>
          <p:cNvPr id="26" name="Text Placeholder 8">
            <a:extLst>
              <a:ext uri="{FF2B5EF4-FFF2-40B4-BE49-F238E27FC236}">
                <a16:creationId xmlns:a16="http://schemas.microsoft.com/office/drawing/2014/main" id="{1E66D0A1-5745-48CC-82C6-6DFF886A5D54}"/>
              </a:ext>
            </a:extLst>
          </p:cNvPr>
          <p:cNvSpPr>
            <a:spLocks noGrp="1"/>
          </p:cNvSpPr>
          <p:nvPr>
            <p:ph type="body" sz="quarter" idx="13" hasCustomPrompt="1"/>
          </p:nvPr>
        </p:nvSpPr>
        <p:spPr>
          <a:xfrm>
            <a:off x="4500335" y="2050552"/>
            <a:ext cx="3707899" cy="960107"/>
          </a:xfrm>
          <a:noFill/>
        </p:spPr>
        <p:txBody>
          <a:bodyPr anchor="ctr"/>
          <a:lstStyle>
            <a:lvl1pPr marL="0" indent="0">
              <a:buNone/>
              <a:defRPr>
                <a:solidFill>
                  <a:schemeClr val="tx1"/>
                </a:solidFill>
              </a:defRPr>
            </a:lvl1pPr>
          </a:lstStyle>
          <a:p>
            <a:pPr lvl="0"/>
            <a:r>
              <a:rPr lang="en-NL" dirty="0"/>
              <a:t>Text</a:t>
            </a:r>
            <a:endParaRPr lang="nl-NL" dirty="0"/>
          </a:p>
        </p:txBody>
      </p:sp>
      <p:sp>
        <p:nvSpPr>
          <p:cNvPr id="31" name="Text Placeholder 8">
            <a:extLst>
              <a:ext uri="{FF2B5EF4-FFF2-40B4-BE49-F238E27FC236}">
                <a16:creationId xmlns:a16="http://schemas.microsoft.com/office/drawing/2014/main" id="{0439A2E0-0663-4210-84EB-3CAFCF4ED255}"/>
              </a:ext>
            </a:extLst>
          </p:cNvPr>
          <p:cNvSpPr>
            <a:spLocks noGrp="1"/>
          </p:cNvSpPr>
          <p:nvPr>
            <p:ph type="body" sz="quarter" idx="14" hasCustomPrompt="1"/>
          </p:nvPr>
        </p:nvSpPr>
        <p:spPr>
          <a:xfrm>
            <a:off x="4500336" y="3404858"/>
            <a:ext cx="3707899" cy="960107"/>
          </a:xfrm>
          <a:noFill/>
        </p:spPr>
        <p:txBody>
          <a:bodyPr anchor="ctr"/>
          <a:lstStyle>
            <a:lvl1pPr marL="0" indent="0">
              <a:buNone/>
              <a:defRPr>
                <a:solidFill>
                  <a:schemeClr val="tx1"/>
                </a:solidFill>
              </a:defRPr>
            </a:lvl1pPr>
          </a:lstStyle>
          <a:p>
            <a:pPr lvl="0"/>
            <a:r>
              <a:rPr lang="en-NL" dirty="0"/>
              <a:t>Text</a:t>
            </a:r>
            <a:endParaRPr lang="nl-NL" dirty="0"/>
          </a:p>
        </p:txBody>
      </p:sp>
      <p:sp>
        <p:nvSpPr>
          <p:cNvPr id="32" name="Text Placeholder 8">
            <a:extLst>
              <a:ext uri="{FF2B5EF4-FFF2-40B4-BE49-F238E27FC236}">
                <a16:creationId xmlns:a16="http://schemas.microsoft.com/office/drawing/2014/main" id="{DE901584-3CD8-4606-B64D-D394ECB8391D}"/>
              </a:ext>
            </a:extLst>
          </p:cNvPr>
          <p:cNvSpPr>
            <a:spLocks noGrp="1"/>
          </p:cNvSpPr>
          <p:nvPr>
            <p:ph type="body" sz="quarter" idx="15" hasCustomPrompt="1"/>
          </p:nvPr>
        </p:nvSpPr>
        <p:spPr>
          <a:xfrm>
            <a:off x="4500335" y="4773150"/>
            <a:ext cx="3707899" cy="960107"/>
          </a:xfrm>
          <a:noFill/>
        </p:spPr>
        <p:txBody>
          <a:bodyPr anchor="ctr"/>
          <a:lstStyle>
            <a:lvl1pPr marL="0" indent="0">
              <a:buNone/>
              <a:defRPr>
                <a:solidFill>
                  <a:schemeClr val="tx1"/>
                </a:solidFill>
              </a:defRPr>
            </a:lvl1pPr>
          </a:lstStyle>
          <a:p>
            <a:pPr lvl="0"/>
            <a:r>
              <a:rPr lang="en-NL" dirty="0"/>
              <a:t>Text</a:t>
            </a:r>
            <a:endParaRPr lang="nl-NL" dirty="0"/>
          </a:p>
        </p:txBody>
      </p:sp>
      <p:sp>
        <p:nvSpPr>
          <p:cNvPr id="33" name="Text Placeholder 8">
            <a:extLst>
              <a:ext uri="{FF2B5EF4-FFF2-40B4-BE49-F238E27FC236}">
                <a16:creationId xmlns:a16="http://schemas.microsoft.com/office/drawing/2014/main" id="{83E0E2AC-5606-4778-BECB-2F1EA3C0E7F3}"/>
              </a:ext>
            </a:extLst>
          </p:cNvPr>
          <p:cNvSpPr>
            <a:spLocks noGrp="1"/>
          </p:cNvSpPr>
          <p:nvPr>
            <p:ph type="body" sz="quarter" idx="16" hasCustomPrompt="1"/>
          </p:nvPr>
        </p:nvSpPr>
        <p:spPr>
          <a:xfrm>
            <a:off x="8304245" y="2050552"/>
            <a:ext cx="3707899" cy="960107"/>
          </a:xfrm>
          <a:noFill/>
        </p:spPr>
        <p:txBody>
          <a:bodyPr anchor="ctr"/>
          <a:lstStyle>
            <a:lvl1pPr marL="0" indent="0">
              <a:buNone/>
              <a:defRPr>
                <a:solidFill>
                  <a:schemeClr val="tx1"/>
                </a:solidFill>
              </a:defRPr>
            </a:lvl1pPr>
          </a:lstStyle>
          <a:p>
            <a:pPr lvl="0"/>
            <a:r>
              <a:rPr lang="en-NL" dirty="0"/>
              <a:t>Text</a:t>
            </a:r>
            <a:endParaRPr lang="nl-NL" dirty="0"/>
          </a:p>
        </p:txBody>
      </p:sp>
      <p:sp>
        <p:nvSpPr>
          <p:cNvPr id="34" name="Text Placeholder 8">
            <a:extLst>
              <a:ext uri="{FF2B5EF4-FFF2-40B4-BE49-F238E27FC236}">
                <a16:creationId xmlns:a16="http://schemas.microsoft.com/office/drawing/2014/main" id="{F8FDF944-993C-4F70-9645-8785ECD9978E}"/>
              </a:ext>
            </a:extLst>
          </p:cNvPr>
          <p:cNvSpPr>
            <a:spLocks noGrp="1"/>
          </p:cNvSpPr>
          <p:nvPr>
            <p:ph type="body" sz="quarter" idx="17" hasCustomPrompt="1"/>
          </p:nvPr>
        </p:nvSpPr>
        <p:spPr>
          <a:xfrm>
            <a:off x="8304247" y="3404858"/>
            <a:ext cx="3707899" cy="960107"/>
          </a:xfrm>
          <a:noFill/>
        </p:spPr>
        <p:txBody>
          <a:bodyPr anchor="ctr"/>
          <a:lstStyle>
            <a:lvl1pPr marL="0" indent="0">
              <a:buNone/>
              <a:defRPr>
                <a:solidFill>
                  <a:schemeClr val="tx1"/>
                </a:solidFill>
              </a:defRPr>
            </a:lvl1pPr>
          </a:lstStyle>
          <a:p>
            <a:pPr lvl="0"/>
            <a:r>
              <a:rPr lang="en-NL" dirty="0"/>
              <a:t>Text</a:t>
            </a:r>
            <a:endParaRPr lang="nl-NL" dirty="0"/>
          </a:p>
        </p:txBody>
      </p:sp>
      <p:sp>
        <p:nvSpPr>
          <p:cNvPr id="35" name="Text Placeholder 8">
            <a:extLst>
              <a:ext uri="{FF2B5EF4-FFF2-40B4-BE49-F238E27FC236}">
                <a16:creationId xmlns:a16="http://schemas.microsoft.com/office/drawing/2014/main" id="{1385E60E-0629-4181-BD2C-E30CA52C38C8}"/>
              </a:ext>
            </a:extLst>
          </p:cNvPr>
          <p:cNvSpPr>
            <a:spLocks noGrp="1"/>
          </p:cNvSpPr>
          <p:nvPr>
            <p:ph type="body" sz="quarter" idx="18" hasCustomPrompt="1"/>
          </p:nvPr>
        </p:nvSpPr>
        <p:spPr>
          <a:xfrm>
            <a:off x="8304245" y="4773150"/>
            <a:ext cx="3707899" cy="960107"/>
          </a:xfrm>
          <a:noFill/>
        </p:spPr>
        <p:txBody>
          <a:bodyPr anchor="ctr"/>
          <a:lstStyle>
            <a:lvl1pPr marL="0" indent="0">
              <a:buNone/>
              <a:defRPr>
                <a:solidFill>
                  <a:schemeClr val="tx1"/>
                </a:solidFill>
              </a:defRPr>
            </a:lvl1pPr>
          </a:lstStyle>
          <a:p>
            <a:pPr lvl="0"/>
            <a:r>
              <a:rPr lang="en-NL" dirty="0"/>
              <a:t>Text</a:t>
            </a:r>
            <a:endParaRPr lang="nl-NL" dirty="0"/>
          </a:p>
        </p:txBody>
      </p:sp>
      <p:sp>
        <p:nvSpPr>
          <p:cNvPr id="36" name="Text Placeholder 8">
            <a:extLst>
              <a:ext uri="{FF2B5EF4-FFF2-40B4-BE49-F238E27FC236}">
                <a16:creationId xmlns:a16="http://schemas.microsoft.com/office/drawing/2014/main" id="{49CFE10E-0866-46F1-8AE6-43AC14CDA7E2}"/>
              </a:ext>
            </a:extLst>
          </p:cNvPr>
          <p:cNvSpPr>
            <a:spLocks noGrp="1"/>
          </p:cNvSpPr>
          <p:nvPr>
            <p:ph type="body" sz="quarter" idx="19" hasCustomPrompt="1"/>
          </p:nvPr>
        </p:nvSpPr>
        <p:spPr>
          <a:xfrm>
            <a:off x="4500333" y="1366407"/>
            <a:ext cx="3707899" cy="430413"/>
          </a:xfrm>
          <a:gradFill flip="none" rotWithShape="1">
            <a:gsLst>
              <a:gs pos="20000">
                <a:srgbClr val="0066A1"/>
              </a:gs>
              <a:gs pos="80000">
                <a:srgbClr val="0089C4"/>
              </a:gs>
            </a:gsLst>
            <a:lin ang="2700000" scaled="1"/>
            <a:tileRect/>
          </a:gradFill>
        </p:spPr>
        <p:txBody>
          <a:bodyPr anchor="ctr"/>
          <a:lstStyle>
            <a:lvl1pPr marL="0" indent="0">
              <a:buNone/>
              <a:defRPr>
                <a:solidFill>
                  <a:schemeClr val="bg1"/>
                </a:solidFill>
              </a:defRPr>
            </a:lvl1pPr>
          </a:lstStyle>
          <a:p>
            <a:pPr lvl="0"/>
            <a:r>
              <a:rPr lang="en-NL" dirty="0"/>
              <a:t>#A</a:t>
            </a:r>
            <a:endParaRPr lang="nl-NL" dirty="0"/>
          </a:p>
        </p:txBody>
      </p:sp>
      <p:sp>
        <p:nvSpPr>
          <p:cNvPr id="38" name="Text Placeholder 8">
            <a:extLst>
              <a:ext uri="{FF2B5EF4-FFF2-40B4-BE49-F238E27FC236}">
                <a16:creationId xmlns:a16="http://schemas.microsoft.com/office/drawing/2014/main" id="{432979AC-B068-43F5-A250-432C054891CA}"/>
              </a:ext>
            </a:extLst>
          </p:cNvPr>
          <p:cNvSpPr>
            <a:spLocks noGrp="1"/>
          </p:cNvSpPr>
          <p:nvPr>
            <p:ph type="body" sz="quarter" idx="20" hasCustomPrompt="1"/>
          </p:nvPr>
        </p:nvSpPr>
        <p:spPr>
          <a:xfrm>
            <a:off x="8304245" y="1367249"/>
            <a:ext cx="3707899" cy="430413"/>
          </a:xfrm>
          <a:gradFill flip="none" rotWithShape="1">
            <a:gsLst>
              <a:gs pos="20000">
                <a:srgbClr val="0066A1"/>
              </a:gs>
              <a:gs pos="80000">
                <a:srgbClr val="0089C4"/>
              </a:gs>
            </a:gsLst>
            <a:lin ang="2700000" scaled="1"/>
            <a:tileRect/>
          </a:gradFill>
        </p:spPr>
        <p:txBody>
          <a:bodyPr anchor="ctr"/>
          <a:lstStyle>
            <a:lvl1pPr marL="0" indent="0">
              <a:buNone/>
              <a:defRPr>
                <a:solidFill>
                  <a:schemeClr val="bg1"/>
                </a:solidFill>
              </a:defRPr>
            </a:lvl1pPr>
          </a:lstStyle>
          <a:p>
            <a:pPr lvl="0"/>
            <a:r>
              <a:rPr lang="en-NL" dirty="0"/>
              <a:t>#B</a:t>
            </a:r>
            <a:endParaRPr lang="nl-NL" dirty="0"/>
          </a:p>
        </p:txBody>
      </p:sp>
    </p:spTree>
    <p:extLst>
      <p:ext uri="{BB962C8B-B14F-4D97-AF65-F5344CB8AC3E}">
        <p14:creationId xmlns:p14="http://schemas.microsoft.com/office/powerpoint/2010/main" val="365545876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0" name="AddCustomFooter#1"/>
          <p:cNvSpPr txBox="1"/>
          <p:nvPr userDrawn="1"/>
        </p:nvSpPr>
        <p:spPr>
          <a:xfrm>
            <a:off x="1187016" y="6401381"/>
            <a:ext cx="3117841" cy="138499"/>
          </a:xfrm>
          <a:prstGeom prst="rect">
            <a:avLst/>
          </a:prstGeom>
          <a:noFill/>
        </p:spPr>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aseline="0" dirty="0">
                <a:latin typeface="+mj-lt"/>
                <a:ea typeface="Verdana" pitchFamily="34" charset="0"/>
                <a:cs typeface="Verdana" pitchFamily="34" charset="0"/>
              </a:rPr>
              <a:t>| dd-mm-</a:t>
            </a:r>
            <a:r>
              <a:rPr lang="en-US" sz="900" baseline="0" dirty="0" err="1">
                <a:latin typeface="+mj-lt"/>
                <a:ea typeface="Verdana" pitchFamily="34" charset="0"/>
                <a:cs typeface="Verdana" pitchFamily="34" charset="0"/>
              </a:rPr>
              <a:t>yyyy</a:t>
            </a:r>
            <a:r>
              <a:rPr lang="en-US" sz="900" baseline="0" dirty="0">
                <a:latin typeface="+mj-lt"/>
                <a:ea typeface="Verdana" pitchFamily="34" charset="0"/>
                <a:cs typeface="Verdana" pitchFamily="34" charset="0"/>
              </a:rPr>
              <a:t> | </a:t>
            </a:r>
            <a:r>
              <a:rPr lang="en-US" sz="900" b="0" dirty="0">
                <a:solidFill>
                  <a:schemeClr val="tx1"/>
                </a:solidFill>
                <a:latin typeface="Verdana" pitchFamily="34" charset="0"/>
                <a:ea typeface="Verdana" pitchFamily="34" charset="0"/>
                <a:cs typeface="Verdana" pitchFamily="34" charset="0"/>
              </a:rPr>
              <a:t>© </a:t>
            </a:r>
            <a:r>
              <a:rPr lang="en-NL" sz="900" b="0" dirty="0">
                <a:solidFill>
                  <a:schemeClr val="tx1"/>
                </a:solidFill>
                <a:latin typeface="Verdana" pitchFamily="34" charset="0"/>
                <a:ea typeface="Verdana" pitchFamily="34" charset="0"/>
                <a:cs typeface="Verdana" pitchFamily="34" charset="0"/>
              </a:rPr>
              <a:t>A</a:t>
            </a:r>
            <a:r>
              <a:rPr lang="nl-NL" sz="900" b="0" dirty="0">
                <a:solidFill>
                  <a:schemeClr val="tx1"/>
                </a:solidFill>
                <a:latin typeface="Verdana" pitchFamily="34" charset="0"/>
                <a:ea typeface="Verdana" pitchFamily="34" charset="0"/>
                <a:cs typeface="Verdana" pitchFamily="34" charset="0"/>
              </a:rPr>
              <a:t>t</a:t>
            </a:r>
            <a:r>
              <a:rPr lang="en-NL" sz="900" b="0" dirty="0">
                <a:solidFill>
                  <a:schemeClr val="tx1"/>
                </a:solidFill>
                <a:latin typeface="Verdana" pitchFamily="34" charset="0"/>
                <a:ea typeface="Verdana" pitchFamily="34" charset="0"/>
                <a:cs typeface="Verdana" pitchFamily="34" charset="0"/>
              </a:rPr>
              <a:t>o</a:t>
            </a:r>
            <a:r>
              <a:rPr lang="nl-NL" sz="900" b="0" dirty="0">
                <a:solidFill>
                  <a:schemeClr val="tx1"/>
                </a:solidFill>
                <a:latin typeface="Verdana" pitchFamily="34" charset="0"/>
                <a:ea typeface="Verdana" pitchFamily="34" charset="0"/>
                <a:cs typeface="Verdana" pitchFamily="34" charset="0"/>
              </a:rPr>
              <a:t>s|Syntel Inc.</a:t>
            </a:r>
            <a:r>
              <a:rPr lang="en-US" sz="900" b="0" baseline="0" dirty="0">
                <a:solidFill>
                  <a:schemeClr val="tx1"/>
                </a:solidFill>
                <a:latin typeface="Verdana" pitchFamily="34" charset="0"/>
                <a:ea typeface="Verdana" pitchFamily="34" charset="0"/>
                <a:cs typeface="Verdana" pitchFamily="34" charset="0"/>
              </a:rPr>
              <a:t> </a:t>
            </a:r>
            <a:r>
              <a:rPr lang="en-US" sz="900" b="0" dirty="0">
                <a:solidFill>
                  <a:schemeClr val="tx1"/>
                </a:solidFill>
                <a:latin typeface="Verdana" pitchFamily="34" charset="0"/>
                <a:ea typeface="Verdana" pitchFamily="34" charset="0"/>
                <a:cs typeface="Verdana" pitchFamily="34" charset="0"/>
              </a:rPr>
              <a:t>- For internal use</a:t>
            </a:r>
          </a:p>
        </p:txBody>
      </p:sp>
      <p:sp>
        <p:nvSpPr>
          <p:cNvPr id="14" name="Text Placeholder 2"/>
          <p:cNvSpPr>
            <a:spLocks noGrp="1"/>
          </p:cNvSpPr>
          <p:nvPr>
            <p:ph type="body" idx="1"/>
          </p:nvPr>
        </p:nvSpPr>
        <p:spPr>
          <a:xfrm>
            <a:off x="288651" y="1454400"/>
            <a:ext cx="11463083" cy="4633200"/>
          </a:xfrm>
          <a:prstGeom prst="rect">
            <a:avLst/>
          </a:prstGeom>
        </p:spPr>
        <p:txBody>
          <a:bodyPr vert="horz" lIns="91440" tIns="45720" rIns="91440" bIns="4572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288651" y="164637"/>
            <a:ext cx="11463083" cy="756000"/>
          </a:xfrm>
          <a:prstGeom prst="rect">
            <a:avLst/>
          </a:prstGeom>
        </p:spPr>
        <p:txBody>
          <a:bodyPr vert="horz" lIns="91440" tIns="45720" rIns="91440" bIns="45720" rtlCol="0" anchor="t" anchorCtr="0">
            <a:noAutofit/>
          </a:bodyPr>
          <a:lstStyle/>
          <a:p>
            <a:r>
              <a:rPr lang="nl-NL" dirty="0"/>
              <a:t>Click to edit the header</a:t>
            </a:r>
          </a:p>
        </p:txBody>
      </p:sp>
      <p:sp>
        <p:nvSpPr>
          <p:cNvPr id="6" name="AddCustomFooter#1">
            <a:extLst>
              <a:ext uri="{FF2B5EF4-FFF2-40B4-BE49-F238E27FC236}">
                <a16:creationId xmlns:a16="http://schemas.microsoft.com/office/drawing/2014/main" id="{1D771D7A-CF99-4351-A43A-3C37D742D0FC}"/>
              </a:ext>
            </a:extLst>
          </p:cNvPr>
          <p:cNvSpPr txBox="1"/>
          <p:nvPr userDrawn="1"/>
        </p:nvSpPr>
        <p:spPr>
          <a:xfrm>
            <a:off x="426356" y="6401381"/>
            <a:ext cx="200376" cy="138499"/>
          </a:xfrm>
          <a:prstGeom prst="rect">
            <a:avLst/>
          </a:prstGeom>
          <a:noFill/>
        </p:spPr>
        <p:txBody>
          <a:bodyPr wrap="none" lIns="0" tIns="0" rIns="0" bIns="0" rtlCol="0" anchor="ctr">
            <a:spAutoFit/>
          </a:bodyPr>
          <a:lstStyle/>
          <a:p>
            <a:fld id="{6971936E-DEB9-479F-A215-67E5B2252768}" type="slidenum">
              <a:rPr lang="en-US" sz="900" baseline="0" smtClean="0">
                <a:latin typeface="+mj-lt"/>
                <a:ea typeface="Verdana" pitchFamily="34" charset="0"/>
                <a:cs typeface="Verdana" pitchFamily="34" charset="0"/>
              </a:rPr>
              <a:pPr/>
              <a:t>‹#›</a:t>
            </a:fld>
            <a:endParaRPr lang="nl-NL" sz="900" dirty="0">
              <a:latin typeface="+mj-lt"/>
              <a:ea typeface="Verdana" pitchFamily="34" charset="0"/>
              <a:cs typeface="Verdana" pitchFamily="34" charset="0"/>
            </a:endParaRPr>
          </a:p>
        </p:txBody>
      </p:sp>
      <p:pic>
        <p:nvPicPr>
          <p:cNvPr id="7" name="Picture 6">
            <a:extLst>
              <a:ext uri="{FF2B5EF4-FFF2-40B4-BE49-F238E27FC236}">
                <a16:creationId xmlns:a16="http://schemas.microsoft.com/office/drawing/2014/main" id="{5278E81B-AB41-46AD-9D2E-5450E4FEBDE2}"/>
              </a:ext>
            </a:extLst>
          </p:cNvPr>
          <p:cNvPicPr>
            <a:picLocks noChangeAspect="1"/>
          </p:cNvPicPr>
          <p:nvPr userDrawn="1"/>
        </p:nvPicPr>
        <p:blipFill>
          <a:blip r:embed="rId41" cstate="print">
            <a:extLst>
              <a:ext uri="{28A0092B-C50C-407E-A947-70E740481C1C}">
                <a14:useLocalDpi xmlns:a14="http://schemas.microsoft.com/office/drawing/2010/main" val="0"/>
              </a:ext>
            </a:extLst>
          </a:blip>
          <a:stretch>
            <a:fillRect/>
          </a:stretch>
        </p:blipFill>
        <p:spPr>
          <a:xfrm>
            <a:off x="9777028" y="6213282"/>
            <a:ext cx="2197101" cy="670116"/>
          </a:xfrm>
          <a:prstGeom prst="rect">
            <a:avLst/>
          </a:prstGeom>
        </p:spPr>
      </p:pic>
    </p:spTree>
    <p:extLst>
      <p:ext uri="{BB962C8B-B14F-4D97-AF65-F5344CB8AC3E}">
        <p14:creationId xmlns:p14="http://schemas.microsoft.com/office/powerpoint/2010/main" val="842629808"/>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059" r:id="rId12"/>
    <p:sldLayoutId id="2147484060" r:id="rId13"/>
    <p:sldLayoutId id="2147484061" r:id="rId14"/>
    <p:sldLayoutId id="2147484062" r:id="rId15"/>
    <p:sldLayoutId id="2147484063" r:id="rId16"/>
    <p:sldLayoutId id="2147484064" r:id="rId17"/>
    <p:sldLayoutId id="2147484065" r:id="rId18"/>
    <p:sldLayoutId id="2147484066" r:id="rId19"/>
    <p:sldLayoutId id="2147484067" r:id="rId20"/>
    <p:sldLayoutId id="2147484068" r:id="rId21"/>
    <p:sldLayoutId id="2147484069" r:id="rId22"/>
    <p:sldLayoutId id="2147484070" r:id="rId23"/>
    <p:sldLayoutId id="2147484071" r:id="rId24"/>
    <p:sldLayoutId id="2147484072" r:id="rId25"/>
    <p:sldLayoutId id="2147484073" r:id="rId26"/>
    <p:sldLayoutId id="2147484074" r:id="rId27"/>
    <p:sldLayoutId id="2147484075" r:id="rId28"/>
    <p:sldLayoutId id="2147484076" r:id="rId29"/>
    <p:sldLayoutId id="2147484077" r:id="rId30"/>
    <p:sldLayoutId id="2147484078" r:id="rId31"/>
    <p:sldLayoutId id="2147484079" r:id="rId32"/>
    <p:sldLayoutId id="2147484080" r:id="rId33"/>
    <p:sldLayoutId id="2147484081" r:id="rId34"/>
    <p:sldLayoutId id="2147484082" r:id="rId35"/>
    <p:sldLayoutId id="2147484083" r:id="rId36"/>
    <p:sldLayoutId id="2147484084" r:id="rId37"/>
    <p:sldLayoutId id="2147484085" r:id="rId38"/>
    <p:sldLayoutId id="2147484086" r:id="rId39"/>
  </p:sldLayoutIdLst>
  <p:hf hdr="0" ftr="0" dt="0"/>
  <p:txStyles>
    <p:title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77" userDrawn="1">
          <p15:clr>
            <a:srgbClr val="F26B43"/>
          </p15:clr>
        </p15:guide>
        <p15:guide id="2" pos="7403" userDrawn="1">
          <p15:clr>
            <a:srgbClr val="F26B43"/>
          </p15:clr>
        </p15:guide>
        <p15:guide id="3" orient="horz" pos="2880" userDrawn="1">
          <p15:clr>
            <a:srgbClr val="F26B43"/>
          </p15:clr>
        </p15:guide>
        <p15:guide id="4" pos="26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9.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9.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9.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9.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9.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9.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9.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9.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9.xml"/></Relationships>
</file>

<file path=ppt/slides/_rels/slide109.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10.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3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9.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9.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9.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9.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9.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9.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9.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9.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9.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9.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9.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9.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9.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9.xml"/></Relationships>
</file>

<file path=ppt/slides/_rels/slide129.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115.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30.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3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9.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9.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9.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9.xml"/></Relationships>
</file>

<file path=ppt/slides/_rels/slide13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20.xml"/><Relationship Id="rId1" Type="http://schemas.openxmlformats.org/officeDocument/2006/relationships/slideLayout" Target="../slideLayouts/slideLayout39.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9.xml"/></Relationships>
</file>

<file path=ppt/slides/_rels/slide13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22.xml"/><Relationship Id="rId1" Type="http://schemas.openxmlformats.org/officeDocument/2006/relationships/slideLayout" Target="../slideLayouts/slideLayout39.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40.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124.xml"/><Relationship Id="rId1" Type="http://schemas.openxmlformats.org/officeDocument/2006/relationships/slideLayout" Target="../slideLayouts/slideLayout39.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9.xml"/></Relationships>
</file>

<file path=ppt/slides/_rels/slide14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26.xml"/><Relationship Id="rId1" Type="http://schemas.openxmlformats.org/officeDocument/2006/relationships/slideLayout" Target="../slideLayouts/slideLayout39.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9.xml"/></Relationships>
</file>

<file path=ppt/slides/_rels/slide144.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128.xml"/><Relationship Id="rId1" Type="http://schemas.openxmlformats.org/officeDocument/2006/relationships/slideLayout" Target="../slideLayouts/slideLayout39.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9.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9.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9.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9.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9.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9.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9.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9.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9.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9.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9.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9.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9.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9.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9.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9.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9.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49.xml"/><Relationship Id="rId1" Type="http://schemas.openxmlformats.org/officeDocument/2006/relationships/slideLayout" Target="../slideLayouts/slideLayout39.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9.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9.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9.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9.xml"/></Relationships>
</file>

<file path=ppt/slides/_rels/slide18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55.xml"/><Relationship Id="rId1" Type="http://schemas.openxmlformats.org/officeDocument/2006/relationships/slideLayout" Target="../slideLayouts/slideLayout39.xml"/><Relationship Id="rId4" Type="http://schemas.openxmlformats.org/officeDocument/2006/relationships/image" Target="../media/image85.png"/></Relationships>
</file>

<file path=ppt/slides/_rels/slide182.xml.rels><?xml version="1.0" encoding="UTF-8" standalone="yes"?>
<Relationships xmlns="http://schemas.openxmlformats.org/package/2006/relationships"><Relationship Id="rId2" Type="http://schemas.openxmlformats.org/officeDocument/2006/relationships/hyperlink" Target="https://www.w3resource.com/sql/aggregate-functions/count-with-distinct.php" TargetMode="External"/><Relationship Id="rId1" Type="http://schemas.openxmlformats.org/officeDocument/2006/relationships/slideLayout" Target="../slideLayouts/slideLayout38.xml"/></Relationships>
</file>

<file path=ppt/slides/_rels/slide183.xml.rels><?xml version="1.0" encoding="UTF-8" standalone="yes"?>
<Relationships xmlns="http://schemas.openxmlformats.org/package/2006/relationships"><Relationship Id="rId2" Type="http://schemas.openxmlformats.org/officeDocument/2006/relationships/hyperlink" Target="https://www.w3resource.com/sql/aggregate-functions/count-having.php" TargetMode="External"/><Relationship Id="rId1" Type="http://schemas.openxmlformats.org/officeDocument/2006/relationships/slideLayout" Target="../slideLayouts/slideLayout38.xml"/></Relationships>
</file>

<file path=ppt/slides/_rels/slide184.xml.rels><?xml version="1.0" encoding="UTF-8" standalone="yes"?>
<Relationships xmlns="http://schemas.openxmlformats.org/package/2006/relationships"><Relationship Id="rId3" Type="http://schemas.openxmlformats.org/officeDocument/2006/relationships/hyperlink" Target="https://www.w3resource.com/sql/aggregate-functions/count-with-group-by.php" TargetMode="External"/><Relationship Id="rId2" Type="http://schemas.openxmlformats.org/officeDocument/2006/relationships/hyperlink" Target="https://www.w3resource.com/sql/aggregate-functions/count-having.php" TargetMode="External"/><Relationship Id="rId1" Type="http://schemas.openxmlformats.org/officeDocument/2006/relationships/slideLayout" Target="../slideLayouts/slideLayout38.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8.xml"/></Relationships>
</file>

<file path=ppt/slides/_rels/slide186.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notesSlide" Target="../notesSlides/notesSlide157.xml"/><Relationship Id="rId1" Type="http://schemas.openxmlformats.org/officeDocument/2006/relationships/slideLayout" Target="../slideLayouts/slideLayout39.xml"/></Relationships>
</file>

<file path=ppt/slides/_rels/slide187.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158.xml"/><Relationship Id="rId1" Type="http://schemas.openxmlformats.org/officeDocument/2006/relationships/slideLayout" Target="../slideLayouts/slideLayout39.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39.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39.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39.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9.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9.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9.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9.xml"/></Relationships>
</file>

<file path=ppt/slides/_rels/slide19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67.xml"/><Relationship Id="rId1" Type="http://schemas.openxmlformats.org/officeDocument/2006/relationships/slideLayout" Target="../slideLayouts/slideLayout39.xml"/></Relationships>
</file>

<file path=ppt/slides/_rels/slide197.xml.rels><?xml version="1.0" encoding="UTF-8" standalone="yes"?>
<Relationships xmlns="http://schemas.openxmlformats.org/package/2006/relationships"><Relationship Id="rId3" Type="http://schemas.openxmlformats.org/officeDocument/2006/relationships/image" Target="../media/image89.gif"/><Relationship Id="rId2" Type="http://schemas.openxmlformats.org/officeDocument/2006/relationships/notesSlide" Target="../notesSlides/notesSlide168.xml"/><Relationship Id="rId1" Type="http://schemas.openxmlformats.org/officeDocument/2006/relationships/slideLayout" Target="../slideLayouts/slideLayout39.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9.xml"/></Relationships>
</file>

<file path=ppt/slides/_rels/slide19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70.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9.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9.xml"/></Relationships>
</file>

<file path=ppt/slides/_rels/slide202.xml.rels><?xml version="1.0" encoding="UTF-8" standalone="yes"?>
<Relationships xmlns="http://schemas.openxmlformats.org/package/2006/relationships"><Relationship Id="rId3" Type="http://schemas.openxmlformats.org/officeDocument/2006/relationships/image" Target="../media/image91.gif"/><Relationship Id="rId2" Type="http://schemas.openxmlformats.org/officeDocument/2006/relationships/notesSlide" Target="../notesSlides/notesSlide173.xml"/><Relationship Id="rId1" Type="http://schemas.openxmlformats.org/officeDocument/2006/relationships/slideLayout" Target="../slideLayouts/slideLayout39.xml"/></Relationships>
</file>

<file path=ppt/slides/_rels/slide20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74.xml"/><Relationship Id="rId1" Type="http://schemas.openxmlformats.org/officeDocument/2006/relationships/slideLayout" Target="../slideLayouts/slideLayout39.xml"/></Relationships>
</file>

<file path=ppt/slides/_rels/slide20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75.xml"/><Relationship Id="rId1" Type="http://schemas.openxmlformats.org/officeDocument/2006/relationships/slideLayout" Target="../slideLayouts/slideLayout39.xml"/><Relationship Id="rId4" Type="http://schemas.openxmlformats.org/officeDocument/2006/relationships/image" Target="../media/image93.png"/></Relationships>
</file>

<file path=ppt/slides/_rels/slide20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76.xml"/><Relationship Id="rId1" Type="http://schemas.openxmlformats.org/officeDocument/2006/relationships/slideLayout" Target="../slideLayouts/slideLayout39.xml"/></Relationships>
</file>

<file path=ppt/slides/_rels/slide206.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notesSlide" Target="../notesSlides/notesSlide177.xml"/><Relationship Id="rId1" Type="http://schemas.openxmlformats.org/officeDocument/2006/relationships/slideLayout" Target="../slideLayouts/slideLayout39.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39.xml"/></Relationships>
</file>

<file path=ppt/slides/_rels/slide208.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38.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39.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39.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9.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9.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39.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39.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39.xml"/></Relationships>
</file>

<file path=ppt/slides/_rels/slide217.xml.rels><?xml version="1.0" encoding="UTF-8" standalone="yes"?>
<Relationships xmlns="http://schemas.openxmlformats.org/package/2006/relationships"><Relationship Id="rId3" Type="http://schemas.openxmlformats.org/officeDocument/2006/relationships/image" Target="../media/image95.jpeg"/><Relationship Id="rId2" Type="http://schemas.openxmlformats.org/officeDocument/2006/relationships/notesSlide" Target="../notesSlides/notesSlide187.xml"/><Relationship Id="rId1" Type="http://schemas.openxmlformats.org/officeDocument/2006/relationships/slideLayout" Target="../slideLayouts/slideLayout39.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39.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39.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39.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39.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39.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39.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39.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39.xml"/></Relationships>
</file>

<file path=ppt/slides/_rels/slide227.xml.rels><?xml version="1.0" encoding="UTF-8" standalone="yes"?>
<Relationships xmlns="http://schemas.openxmlformats.org/package/2006/relationships"><Relationship Id="rId3" Type="http://schemas.openxmlformats.org/officeDocument/2006/relationships/image" Target="../media/image96.jpeg"/><Relationship Id="rId2" Type="http://schemas.openxmlformats.org/officeDocument/2006/relationships/notesSlide" Target="../notesSlides/notesSlide197.xml"/><Relationship Id="rId1" Type="http://schemas.openxmlformats.org/officeDocument/2006/relationships/slideLayout" Target="../slideLayouts/slideLayout39.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39.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39.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39.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9.xml"/><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7.xml"/><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9.xml"/><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2.xml"/><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8.xml"/></Relationships>
</file>

<file path=ppt/slides/_rels/slide5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5.xml"/><Relationship Id="rId1" Type="http://schemas.openxmlformats.org/officeDocument/2006/relationships/slideLayout" Target="../slideLayouts/slideLayout3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8.xml"/></Relationships>
</file>

<file path=ppt/slides/_rels/slide5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1.xml"/><Relationship Id="rId1" Type="http://schemas.openxmlformats.org/officeDocument/2006/relationships/slideLayout" Target="../slideLayouts/slideLayout3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8.xml"/></Relationships>
</file>

<file path=ppt/slides/_rels/slide6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5.xml"/><Relationship Id="rId1" Type="http://schemas.openxmlformats.org/officeDocument/2006/relationships/slideLayout" Target="../slideLayouts/slideLayout3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9.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9.xml"/></Relationships>
</file>

<file path=ppt/slides/_rels/slide83.xml.rels><?xml version="1.0" encoding="UTF-8" standalone="yes"?>
<Relationships xmlns="http://schemas.openxmlformats.org/package/2006/relationships"><Relationship Id="rId3" Type="http://schemas.openxmlformats.org/officeDocument/2006/relationships/hyperlink" Target="http://ss64.com/ora/clause_constraint.html" TargetMode="External"/><Relationship Id="rId2" Type="http://schemas.openxmlformats.org/officeDocument/2006/relationships/notesSlide" Target="../notesSlides/notesSlide75.xml"/><Relationship Id="rId1" Type="http://schemas.openxmlformats.org/officeDocument/2006/relationships/slideLayout" Target="../slideLayouts/slideLayout39.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9.xml"/></Relationships>
</file>

<file path=ppt/slides/_rels/slide8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77.xml"/><Relationship Id="rId1" Type="http://schemas.openxmlformats.org/officeDocument/2006/relationships/slideLayout" Target="../slideLayouts/slideLayout39.xml"/></Relationships>
</file>

<file path=ppt/slides/_rels/slide8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78.xml"/><Relationship Id="rId1" Type="http://schemas.openxmlformats.org/officeDocument/2006/relationships/slideLayout" Target="../slideLayouts/slideLayout39.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9.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9.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9.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9.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9.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9.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9.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9.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5534-9CB2-4232-B13F-DAB67433570B}"/>
              </a:ext>
            </a:extLst>
          </p:cNvPr>
          <p:cNvSpPr>
            <a:spLocks noGrp="1"/>
          </p:cNvSpPr>
          <p:nvPr>
            <p:ph type="title"/>
          </p:nvPr>
        </p:nvSpPr>
        <p:spPr>
          <a:xfrm>
            <a:off x="1869154" y="3069929"/>
            <a:ext cx="8468647" cy="718145"/>
          </a:xfrm>
        </p:spPr>
        <p:txBody>
          <a:bodyPr/>
          <a:lstStyle/>
          <a:p>
            <a:r>
              <a:rPr lang="en-IN" dirty="0"/>
              <a:t>RDBMS &amp; Oracle SQL</a:t>
            </a:r>
          </a:p>
        </p:txBody>
      </p:sp>
      <p:sp>
        <p:nvSpPr>
          <p:cNvPr id="3" name="Text Placeholder 2">
            <a:extLst>
              <a:ext uri="{FF2B5EF4-FFF2-40B4-BE49-F238E27FC236}">
                <a16:creationId xmlns:a16="http://schemas.microsoft.com/office/drawing/2014/main" id="{790C19BE-5727-4B1B-9CCC-BB2D436D9528}"/>
              </a:ext>
            </a:extLst>
          </p:cNvPr>
          <p:cNvSpPr>
            <a:spLocks noGrp="1"/>
          </p:cNvSpPr>
          <p:nvPr>
            <p:ph type="body" sz="quarter" idx="10"/>
          </p:nvPr>
        </p:nvSpPr>
        <p:spPr/>
        <p:txBody>
          <a:bodyPr/>
          <a:lstStyle/>
          <a:p>
            <a:endParaRPr lang="en-IN"/>
          </a:p>
        </p:txBody>
      </p:sp>
    </p:spTree>
    <p:extLst>
      <p:ext uri="{BB962C8B-B14F-4D97-AF65-F5344CB8AC3E}">
        <p14:creationId xmlns:p14="http://schemas.microsoft.com/office/powerpoint/2010/main" val="397756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099"/>
          <p:cNvSpPr>
            <a:spLocks noGrp="1" noChangeArrowheads="1"/>
          </p:cNvSpPr>
          <p:nvPr>
            <p:ph type="title"/>
          </p:nvPr>
        </p:nvSpPr>
        <p:spPr>
          <a:xfrm>
            <a:off x="1740488" y="164638"/>
            <a:ext cx="8597312" cy="521163"/>
          </a:xfrm>
        </p:spPr>
        <p:txBody>
          <a:bodyPr vert="horz" lIns="90488" tIns="44450" rIns="90488" bIns="44450" rtlCol="0" anchor="t" anchorCtr="0">
            <a:noAutofit/>
          </a:bodyPr>
          <a:lstStyle/>
          <a:p>
            <a:r>
              <a:rPr lang="en-US"/>
              <a:t>Characteristics of DBMS</a:t>
            </a:r>
          </a:p>
        </p:txBody>
      </p:sp>
      <p:sp>
        <p:nvSpPr>
          <p:cNvPr id="11267" name="Rectangle 4100"/>
          <p:cNvSpPr>
            <a:spLocks noGrp="1" noChangeArrowheads="1"/>
          </p:cNvSpPr>
          <p:nvPr>
            <p:ph idx="1"/>
          </p:nvPr>
        </p:nvSpPr>
        <p:spPr>
          <a:xfrm>
            <a:off x="1740488" y="1004888"/>
            <a:ext cx="8597312" cy="4633912"/>
          </a:xfrm>
        </p:spPr>
        <p:txBody>
          <a:bodyPr vert="horz" lIns="90488" tIns="44450" rIns="90488" bIns="44450" rtlCol="0">
            <a:noAutofit/>
          </a:bodyPr>
          <a:lstStyle/>
          <a:p>
            <a:r>
              <a:rPr lang="en-US" dirty="0"/>
              <a:t>Support for Transaction Control and Recovery</a:t>
            </a:r>
          </a:p>
          <a:p>
            <a:endParaRPr lang="en-US" dirty="0"/>
          </a:p>
          <a:p>
            <a:pPr lvl="1"/>
            <a:r>
              <a:rPr lang="en-GB" dirty="0"/>
              <a:t>DBMS ensures that updates take place physically after a logical transaction is complete.</a:t>
            </a:r>
          </a:p>
          <a:p>
            <a:pPr lvl="1"/>
            <a:endParaRPr lang="en-US" dirty="0"/>
          </a:p>
          <a:p>
            <a:r>
              <a:rPr lang="en-US" dirty="0"/>
              <a:t>Data Independence</a:t>
            </a:r>
          </a:p>
          <a:p>
            <a:endParaRPr lang="en-US" dirty="0"/>
          </a:p>
          <a:p>
            <a:pPr lvl="1"/>
            <a:r>
              <a:rPr lang="en-GB" dirty="0"/>
              <a:t>In DBMS, the application programs are transparent to the physical organization and access techniques.</a:t>
            </a:r>
          </a:p>
          <a:p>
            <a:pPr lvl="1"/>
            <a:endParaRPr lang="en-GB" dirty="0"/>
          </a:p>
          <a:p>
            <a:r>
              <a:rPr lang="en-US" dirty="0"/>
              <a:t>Availability of Productivity Tools</a:t>
            </a:r>
          </a:p>
          <a:p>
            <a:endParaRPr lang="en-US" dirty="0"/>
          </a:p>
          <a:p>
            <a:pPr lvl="1"/>
            <a:r>
              <a:rPr lang="en-GB" dirty="0"/>
              <a:t>Tools like query language, screen and report painter and other 4GL tools are available.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667000" y="1704975"/>
            <a:ext cx="72390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ALTER TABLE </a:t>
            </a:r>
            <a:r>
              <a:rPr lang="en-US" sz="1600" dirty="0" err="1">
                <a:solidFill>
                  <a:schemeClr val="tx1">
                    <a:lumMod val="95000"/>
                    <a:lumOff val="5000"/>
                  </a:schemeClr>
                </a:solidFill>
                <a:latin typeface="+mn-lt"/>
                <a:cs typeface="Times New Roman" pitchFamily="18" charset="0"/>
              </a:rPr>
              <a:t>table_name</a:t>
            </a:r>
            <a:r>
              <a:rPr lang="en-US" sz="1600" dirty="0">
                <a:solidFill>
                  <a:schemeClr val="tx1">
                    <a:lumMod val="95000"/>
                    <a:lumOff val="5000"/>
                  </a:schemeClr>
                </a:solidFill>
                <a:latin typeface="+mn-lt"/>
                <a:cs typeface="Times New Roman" pitchFamily="18" charset="0"/>
              </a:rPr>
              <a:t> MODIFY </a:t>
            </a:r>
            <a:r>
              <a:rPr lang="en-US" sz="1600" dirty="0" err="1">
                <a:solidFill>
                  <a:schemeClr val="tx1">
                    <a:lumMod val="95000"/>
                    <a:lumOff val="5000"/>
                  </a:schemeClr>
                </a:solidFill>
                <a:latin typeface="+mn-lt"/>
                <a:cs typeface="Times New Roman" pitchFamily="18" charset="0"/>
              </a:rPr>
              <a:t>column_name</a:t>
            </a:r>
            <a:r>
              <a:rPr lang="en-US" sz="1600" dirty="0">
                <a:solidFill>
                  <a:schemeClr val="tx1">
                    <a:lumMod val="95000"/>
                    <a:lumOff val="5000"/>
                  </a:schemeClr>
                </a:solidFill>
                <a:latin typeface="+mn-lt"/>
                <a:cs typeface="Times New Roman" pitchFamily="18" charset="0"/>
              </a:rPr>
              <a:t> column-definition[, column_2 column-definition, ... </a:t>
            </a:r>
            <a:r>
              <a:rPr lang="en-US" sz="1600" dirty="0" err="1">
                <a:solidFill>
                  <a:schemeClr val="tx1">
                    <a:lumMod val="95000"/>
                    <a:lumOff val="5000"/>
                  </a:schemeClr>
                </a:solidFill>
                <a:latin typeface="+mn-lt"/>
                <a:cs typeface="Times New Roman" pitchFamily="18" charset="0"/>
              </a:rPr>
              <a:t>column_n</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column_definition</a:t>
            </a:r>
            <a:r>
              <a:rPr lang="en-US" sz="1600" dirty="0">
                <a:solidFill>
                  <a:schemeClr val="tx1">
                    <a:lumMod val="95000"/>
                    <a:lumOff val="5000"/>
                  </a:schemeClr>
                </a:solidFill>
                <a:latin typeface="+mn-lt"/>
                <a:cs typeface="Times New Roman" pitchFamily="18" charset="0"/>
              </a:rPr>
              <a:t>]); </a:t>
            </a:r>
          </a:p>
          <a:p>
            <a:endParaRPr lang="en-US" sz="1600" dirty="0">
              <a:solidFill>
                <a:schemeClr val="tx1">
                  <a:lumMod val="95000"/>
                  <a:lumOff val="5000"/>
                </a:schemeClr>
              </a:solidFill>
              <a:latin typeface="+mn-lt"/>
              <a:cs typeface="Times New Roman" pitchFamily="18" charset="0"/>
            </a:endParaRPr>
          </a:p>
        </p:txBody>
      </p:sp>
      <p:sp>
        <p:nvSpPr>
          <p:cNvPr id="7171" name="Rectangle 3"/>
          <p:cNvSpPr>
            <a:spLocks noGrp="1" noChangeArrowheads="1"/>
          </p:cNvSpPr>
          <p:nvPr>
            <p:ph type="body" idx="4294967295"/>
          </p:nvPr>
        </p:nvSpPr>
        <p:spPr>
          <a:xfrm>
            <a:off x="2057400" y="914401"/>
            <a:ext cx="8128000" cy="5410199"/>
          </a:xfrm>
        </p:spPr>
        <p:txBody>
          <a:bodyPr/>
          <a:lstStyle/>
          <a:p>
            <a:r>
              <a:rPr lang="en-US" dirty="0"/>
              <a:t>Modifying an Existing Column</a:t>
            </a:r>
          </a:p>
          <a:p>
            <a:pPr lvl="2"/>
            <a:r>
              <a:rPr lang="en-US" dirty="0"/>
              <a:t>Syntax:</a:t>
            </a:r>
          </a:p>
          <a:p>
            <a:pPr lvl="2"/>
            <a:endParaRPr lang="en-US" dirty="0"/>
          </a:p>
          <a:p>
            <a:pPr lvl="2"/>
            <a:endParaRPr lang="en-US" dirty="0"/>
          </a:p>
          <a:p>
            <a:pPr lvl="2"/>
            <a:endParaRPr lang="en-US" dirty="0"/>
          </a:p>
          <a:p>
            <a:pPr lvl="2"/>
            <a:endParaRPr lang="en-US" dirty="0"/>
          </a:p>
          <a:p>
            <a:pPr lvl="2"/>
            <a:endParaRPr lang="en-US" dirty="0"/>
          </a:p>
          <a:p>
            <a:pPr lvl="2"/>
            <a:r>
              <a:rPr lang="en-US" dirty="0"/>
              <a:t>Example:</a:t>
            </a:r>
          </a:p>
          <a:p>
            <a:pPr lvl="3"/>
            <a:r>
              <a:rPr lang="en-US" dirty="0"/>
              <a:t>Altering the size of the column</a:t>
            </a:r>
          </a:p>
          <a:p>
            <a:pPr lvl="3"/>
            <a:endParaRPr lang="en-US" dirty="0"/>
          </a:p>
          <a:p>
            <a:pPr lvl="3"/>
            <a:endParaRPr lang="en-US" dirty="0"/>
          </a:p>
          <a:p>
            <a:pPr lvl="3"/>
            <a:endParaRPr lang="en-US" dirty="0"/>
          </a:p>
          <a:p>
            <a:pPr lvl="3"/>
            <a:endParaRPr lang="en-US" dirty="0"/>
          </a:p>
          <a:p>
            <a:pPr lvl="3"/>
            <a:r>
              <a:rPr lang="en-US" dirty="0"/>
              <a:t>Altering multiple columns</a:t>
            </a:r>
          </a:p>
          <a:p>
            <a:pPr lvl="2"/>
            <a:endParaRPr lang="en-US" dirty="0"/>
          </a:p>
          <a:p>
            <a:pPr lvl="2"/>
            <a:endParaRPr lang="en-US" dirty="0"/>
          </a:p>
          <a:p>
            <a:pPr lvl="2"/>
            <a:endParaRPr lang="en-US" dirty="0"/>
          </a:p>
          <a:p>
            <a:pPr lvl="2"/>
            <a:endParaRPr lang="en-US" dirty="0"/>
          </a:p>
          <a:p>
            <a:pPr lvl="2"/>
            <a:endParaRPr lang="en-US" dirty="0"/>
          </a:p>
          <a:p>
            <a:pPr lvl="1"/>
            <a:endParaRPr lang="en-US" dirty="0"/>
          </a:p>
          <a:p>
            <a:pPr lvl="2"/>
            <a:endParaRPr lang="en-US" dirty="0"/>
          </a:p>
          <a:p>
            <a:pPr lvl="1"/>
            <a:endParaRPr lang="en-US" dirty="0"/>
          </a:p>
          <a:p>
            <a:pPr lvl="1"/>
            <a:endParaRPr lang="en-US" dirty="0"/>
          </a:p>
          <a:p>
            <a:pPr lvl="2">
              <a:buNone/>
            </a:pPr>
            <a:endParaRPr lang="en-US" dirty="0"/>
          </a:p>
        </p:txBody>
      </p:sp>
      <p:sp>
        <p:nvSpPr>
          <p:cNvPr id="6" name="Rounded Rectangle 5"/>
          <p:cNvSpPr/>
          <p:nvPr/>
        </p:nvSpPr>
        <p:spPr bwMode="auto">
          <a:xfrm>
            <a:off x="2667000" y="3657600"/>
            <a:ext cx="7239000" cy="685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ALTER TABLE supplier</a:t>
            </a:r>
          </a:p>
          <a:p>
            <a:r>
              <a:rPr lang="en-US" sz="1600" dirty="0">
                <a:solidFill>
                  <a:schemeClr val="tx1">
                    <a:lumMod val="95000"/>
                    <a:lumOff val="5000"/>
                  </a:schemeClr>
                </a:solidFill>
                <a:latin typeface="+mn-lt"/>
                <a:cs typeface="Times New Roman" pitchFamily="18" charset="0"/>
              </a:rPr>
              <a:t>	MODIFY </a:t>
            </a:r>
            <a:r>
              <a:rPr lang="en-US" sz="1600" dirty="0" err="1">
                <a:solidFill>
                  <a:schemeClr val="tx1">
                    <a:lumMod val="95000"/>
                    <a:lumOff val="5000"/>
                  </a:schemeClr>
                </a:solidFill>
                <a:latin typeface="+mn-lt"/>
                <a:cs typeface="Times New Roman" pitchFamily="18" charset="0"/>
              </a:rPr>
              <a:t>supplier_name</a:t>
            </a:r>
            <a:r>
              <a:rPr lang="en-US" sz="1600" dirty="0">
                <a:solidFill>
                  <a:schemeClr val="tx1">
                    <a:lumMod val="95000"/>
                    <a:lumOff val="5000"/>
                  </a:schemeClr>
                </a:solidFill>
                <a:latin typeface="+mn-lt"/>
                <a:cs typeface="Times New Roman" pitchFamily="18" charset="0"/>
              </a:rPr>
              <a:t> varchar2(70) not null; </a:t>
            </a:r>
          </a:p>
        </p:txBody>
      </p:sp>
      <p:sp>
        <p:nvSpPr>
          <p:cNvPr id="7" name="Rounded Rectangle 6"/>
          <p:cNvSpPr/>
          <p:nvPr/>
        </p:nvSpPr>
        <p:spPr bwMode="auto">
          <a:xfrm>
            <a:off x="2667000" y="5105400"/>
            <a:ext cx="7239000" cy="847724"/>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ALTER TABLE supplier MODIFY (</a:t>
            </a:r>
          </a:p>
          <a:p>
            <a:r>
              <a:rPr lang="en-US" sz="1600" dirty="0">
                <a:solidFill>
                  <a:schemeClr val="tx1">
                    <a:lumMod val="95000"/>
                    <a:lumOff val="5000"/>
                  </a:schemeClr>
                </a:solidFill>
                <a:latin typeface="+mn-lt"/>
                <a:cs typeface="Times New Roman" pitchFamily="18" charset="0"/>
              </a:rPr>
              <a:t>	city varchar2(75)  NOT NULL, </a:t>
            </a:r>
          </a:p>
          <a:p>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supplier_name</a:t>
            </a:r>
            <a:r>
              <a:rPr lang="en-US" sz="1600" dirty="0">
                <a:solidFill>
                  <a:schemeClr val="tx1">
                    <a:lumMod val="95000"/>
                    <a:lumOff val="5000"/>
                  </a:schemeClr>
                </a:solidFill>
                <a:latin typeface="+mn-lt"/>
                <a:cs typeface="Times New Roman" pitchFamily="18" charset="0"/>
              </a:rPr>
              <a:t>(75)) NOT NULL;</a:t>
            </a:r>
          </a:p>
        </p:txBody>
      </p:sp>
      <p:sp>
        <p:nvSpPr>
          <p:cNvPr id="2" name="Title 1"/>
          <p:cNvSpPr>
            <a:spLocks noGrp="1"/>
          </p:cNvSpPr>
          <p:nvPr>
            <p:ph type="title" idx="4294967295"/>
          </p:nvPr>
        </p:nvSpPr>
        <p:spPr>
          <a:xfrm>
            <a:off x="2057400" y="304800"/>
            <a:ext cx="8229600" cy="609600"/>
          </a:xfrm>
        </p:spPr>
        <p:txBody>
          <a:bodyPr/>
          <a:lstStyle/>
          <a:p>
            <a:r>
              <a:rPr lang="en-US" dirty="0"/>
              <a:t>ALTER Table</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667000" y="1766887"/>
            <a:ext cx="7239000" cy="609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ALTER TABLE </a:t>
            </a:r>
            <a:r>
              <a:rPr lang="en-US" sz="1600" dirty="0" err="1">
                <a:solidFill>
                  <a:schemeClr val="tx1">
                    <a:lumMod val="95000"/>
                    <a:lumOff val="5000"/>
                  </a:schemeClr>
                </a:solidFill>
                <a:latin typeface="+mn-lt"/>
                <a:cs typeface="Times New Roman" pitchFamily="18" charset="0"/>
              </a:rPr>
              <a:t>table_name</a:t>
            </a:r>
            <a:r>
              <a:rPr lang="en-US" sz="1600" dirty="0">
                <a:solidFill>
                  <a:schemeClr val="tx1">
                    <a:lumMod val="95000"/>
                    <a:lumOff val="5000"/>
                  </a:schemeClr>
                </a:solidFill>
                <a:latin typeface="+mn-lt"/>
                <a:cs typeface="Times New Roman" pitchFamily="18" charset="0"/>
              </a:rPr>
              <a:t> DROP COLUMN </a:t>
            </a:r>
            <a:r>
              <a:rPr lang="en-US" sz="1600" dirty="0" err="1">
                <a:solidFill>
                  <a:schemeClr val="tx1">
                    <a:lumMod val="95000"/>
                    <a:lumOff val="5000"/>
                  </a:schemeClr>
                </a:solidFill>
                <a:latin typeface="+mn-lt"/>
                <a:cs typeface="Times New Roman" pitchFamily="18" charset="0"/>
              </a:rPr>
              <a:t>column_name</a:t>
            </a: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
        <p:nvSpPr>
          <p:cNvPr id="7171" name="Rectangle 3"/>
          <p:cNvSpPr>
            <a:spLocks noGrp="1" noChangeArrowheads="1"/>
          </p:cNvSpPr>
          <p:nvPr>
            <p:ph type="body" idx="4294967295"/>
          </p:nvPr>
        </p:nvSpPr>
        <p:spPr>
          <a:xfrm>
            <a:off x="2057400" y="685800"/>
            <a:ext cx="8128000" cy="5638800"/>
          </a:xfrm>
        </p:spPr>
        <p:txBody>
          <a:bodyPr/>
          <a:lstStyle/>
          <a:p>
            <a:r>
              <a:rPr lang="en-US" dirty="0"/>
              <a:t>Columns</a:t>
            </a:r>
          </a:p>
          <a:p>
            <a:pPr lvl="2"/>
            <a:r>
              <a:rPr lang="en-US" dirty="0"/>
              <a:t>Dropping an Existing Column</a:t>
            </a:r>
          </a:p>
          <a:p>
            <a:pPr lvl="2"/>
            <a:r>
              <a:rPr lang="en-US" dirty="0"/>
              <a:t>Syntax:</a:t>
            </a:r>
          </a:p>
          <a:p>
            <a:pPr lvl="2"/>
            <a:endParaRPr lang="en-US" dirty="0"/>
          </a:p>
          <a:p>
            <a:pPr lvl="2"/>
            <a:endParaRPr lang="en-US" dirty="0"/>
          </a:p>
          <a:p>
            <a:pPr lvl="2"/>
            <a:endParaRPr lang="en-US" dirty="0"/>
          </a:p>
          <a:p>
            <a:pPr lvl="2"/>
            <a:endParaRPr lang="en-US" dirty="0"/>
          </a:p>
          <a:p>
            <a:pPr lvl="2"/>
            <a:endParaRPr lang="en-US" dirty="0"/>
          </a:p>
          <a:p>
            <a:pPr lvl="2"/>
            <a:r>
              <a:rPr lang="en-US" dirty="0"/>
              <a:t>Example:</a:t>
            </a:r>
          </a:p>
        </p:txBody>
      </p:sp>
      <p:sp>
        <p:nvSpPr>
          <p:cNvPr id="6" name="Rounded Rectangle 5"/>
          <p:cNvSpPr/>
          <p:nvPr/>
        </p:nvSpPr>
        <p:spPr bwMode="auto">
          <a:xfrm>
            <a:off x="2667000" y="3505200"/>
            <a:ext cx="7239000" cy="533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ALTER TABLE supplier DROP COLUMN </a:t>
            </a:r>
            <a:r>
              <a:rPr lang="en-US" sz="1600" dirty="0" err="1">
                <a:solidFill>
                  <a:schemeClr val="tx1">
                    <a:lumMod val="95000"/>
                    <a:lumOff val="5000"/>
                  </a:schemeClr>
                </a:solidFill>
                <a:latin typeface="+mn-lt"/>
                <a:cs typeface="Times New Roman" pitchFamily="18" charset="0"/>
              </a:rPr>
              <a:t>supplier_name</a:t>
            </a:r>
            <a:r>
              <a:rPr lang="en-US" sz="1600" dirty="0">
                <a:solidFill>
                  <a:schemeClr val="tx1">
                    <a:lumMod val="95000"/>
                    <a:lumOff val="5000"/>
                  </a:schemeClr>
                </a:solidFill>
                <a:latin typeface="+mn-lt"/>
                <a:cs typeface="Times New Roman" pitchFamily="18" charset="0"/>
              </a:rPr>
              <a:t>; </a:t>
            </a:r>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
        <p:nvSpPr>
          <p:cNvPr id="2" name="Title 1"/>
          <p:cNvSpPr>
            <a:spLocks noGrp="1"/>
          </p:cNvSpPr>
          <p:nvPr>
            <p:ph type="title" idx="4294967295"/>
          </p:nvPr>
        </p:nvSpPr>
        <p:spPr>
          <a:xfrm>
            <a:off x="2057400" y="304800"/>
            <a:ext cx="8229600" cy="609600"/>
          </a:xfrm>
        </p:spPr>
        <p:txBody>
          <a:bodyPr/>
          <a:lstStyle/>
          <a:p>
            <a:r>
              <a:rPr lang="en-US" dirty="0"/>
              <a:t>ALTER TABLE Column</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819400" y="2895600"/>
            <a:ext cx="72390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ALTER TABLE </a:t>
            </a:r>
            <a:r>
              <a:rPr lang="en-US" sz="1600" dirty="0" err="1">
                <a:solidFill>
                  <a:schemeClr val="tx1">
                    <a:lumMod val="95000"/>
                    <a:lumOff val="5000"/>
                  </a:schemeClr>
                </a:solidFill>
                <a:latin typeface="+mn-lt"/>
                <a:cs typeface="Times New Roman" pitchFamily="18" charset="0"/>
              </a:rPr>
              <a:t>table_name</a:t>
            </a:r>
            <a:r>
              <a:rPr lang="en-US" sz="1600" dirty="0">
                <a:solidFill>
                  <a:schemeClr val="tx1">
                    <a:lumMod val="95000"/>
                    <a:lumOff val="5000"/>
                  </a:schemeClr>
                </a:solidFill>
                <a:latin typeface="+mn-lt"/>
                <a:cs typeface="Times New Roman" pitchFamily="18" charset="0"/>
              </a:rPr>
              <a:t> </a:t>
            </a:r>
          </a:p>
          <a:p>
            <a:r>
              <a:rPr lang="en-US" sz="1600" dirty="0">
                <a:solidFill>
                  <a:schemeClr val="tx1">
                    <a:lumMod val="95000"/>
                    <a:lumOff val="5000"/>
                  </a:schemeClr>
                </a:solidFill>
                <a:latin typeface="+mn-lt"/>
                <a:cs typeface="Times New Roman" pitchFamily="18" charset="0"/>
              </a:rPr>
              <a:t>	RENAME </a:t>
            </a:r>
            <a:r>
              <a:rPr lang="en-US" sz="1600" dirty="0" err="1">
                <a:solidFill>
                  <a:schemeClr val="tx1">
                    <a:lumMod val="95000"/>
                    <a:lumOff val="5000"/>
                  </a:schemeClr>
                </a:solidFill>
                <a:latin typeface="+mn-lt"/>
                <a:cs typeface="Times New Roman" pitchFamily="18" charset="0"/>
              </a:rPr>
              <a:t>old_column</a:t>
            </a:r>
            <a:r>
              <a:rPr lang="en-US" sz="1600" dirty="0">
                <a:solidFill>
                  <a:schemeClr val="tx1">
                    <a:lumMod val="95000"/>
                    <a:lumOff val="5000"/>
                  </a:schemeClr>
                </a:solidFill>
                <a:latin typeface="+mn-lt"/>
                <a:cs typeface="Times New Roman" pitchFamily="18" charset="0"/>
              </a:rPr>
              <a:t> TO </a:t>
            </a:r>
            <a:r>
              <a:rPr lang="en-US" sz="1600" dirty="0" err="1">
                <a:solidFill>
                  <a:schemeClr val="tx1">
                    <a:lumMod val="95000"/>
                    <a:lumOff val="5000"/>
                  </a:schemeClr>
                </a:solidFill>
                <a:latin typeface="+mn-lt"/>
                <a:cs typeface="Times New Roman" pitchFamily="18" charset="0"/>
              </a:rPr>
              <a:t>new_column_name</a:t>
            </a:r>
            <a:endParaRPr lang="en-US" sz="1600" dirty="0">
              <a:solidFill>
                <a:schemeClr val="tx1">
                  <a:lumMod val="95000"/>
                  <a:lumOff val="5000"/>
                </a:schemeClr>
              </a:solidFill>
              <a:latin typeface="+mn-lt"/>
              <a:cs typeface="Times New Roman" pitchFamily="18" charset="0"/>
            </a:endParaRPr>
          </a:p>
        </p:txBody>
      </p:sp>
      <p:sp>
        <p:nvSpPr>
          <p:cNvPr id="7171" name="Rectangle 3"/>
          <p:cNvSpPr>
            <a:spLocks noGrp="1" noChangeArrowheads="1"/>
          </p:cNvSpPr>
          <p:nvPr>
            <p:ph type="body" idx="4294967295"/>
          </p:nvPr>
        </p:nvSpPr>
        <p:spPr>
          <a:xfrm>
            <a:off x="2057400" y="1066800"/>
            <a:ext cx="8128000" cy="5257800"/>
          </a:xfrm>
        </p:spPr>
        <p:txBody>
          <a:bodyPr/>
          <a:lstStyle/>
          <a:p>
            <a:r>
              <a:rPr lang="en-US" dirty="0"/>
              <a:t>Renaming a Column</a:t>
            </a:r>
          </a:p>
          <a:p>
            <a:pPr lvl="3"/>
            <a:r>
              <a:rPr lang="en-US" dirty="0"/>
              <a:t>Starting in Oracle 9i Release 2, you can now rename a column.</a:t>
            </a:r>
          </a:p>
          <a:p>
            <a:pPr lvl="3"/>
            <a:endParaRPr lang="en-US" dirty="0"/>
          </a:p>
          <a:p>
            <a:pPr lvl="2"/>
            <a:r>
              <a:rPr lang="en-US" dirty="0"/>
              <a:t>Syntax:</a:t>
            </a:r>
          </a:p>
          <a:p>
            <a:pPr lvl="2"/>
            <a:endParaRPr lang="en-US" sz="1100" dirty="0"/>
          </a:p>
          <a:p>
            <a:pPr lvl="2"/>
            <a:endParaRPr lang="en-US" dirty="0"/>
          </a:p>
          <a:p>
            <a:pPr lvl="2"/>
            <a:endParaRPr lang="en-US" dirty="0"/>
          </a:p>
          <a:p>
            <a:pPr lvl="2"/>
            <a:endParaRPr lang="en-US" dirty="0"/>
          </a:p>
          <a:p>
            <a:pPr lvl="2"/>
            <a:endParaRPr lang="en-US" dirty="0"/>
          </a:p>
          <a:p>
            <a:pPr lvl="2"/>
            <a:endParaRPr lang="en-US" dirty="0"/>
          </a:p>
          <a:p>
            <a:pPr lvl="2"/>
            <a:r>
              <a:rPr lang="en-US" dirty="0"/>
              <a:t>Example:</a:t>
            </a:r>
          </a:p>
          <a:p>
            <a:pPr lvl="2"/>
            <a:endParaRPr lang="en-US" dirty="0"/>
          </a:p>
          <a:p>
            <a:pPr lvl="2"/>
            <a:endParaRPr lang="en-US" dirty="0"/>
          </a:p>
          <a:p>
            <a:pPr lvl="2"/>
            <a:endParaRPr lang="en-US" dirty="0"/>
          </a:p>
          <a:p>
            <a:pPr lvl="2"/>
            <a:endParaRPr lang="en-US" dirty="0"/>
          </a:p>
          <a:p>
            <a:pPr lvl="1"/>
            <a:endParaRPr lang="en-US" dirty="0"/>
          </a:p>
          <a:p>
            <a:pPr lvl="2"/>
            <a:endParaRPr lang="en-US" dirty="0"/>
          </a:p>
          <a:p>
            <a:pPr lvl="1"/>
            <a:endParaRPr lang="en-US" dirty="0"/>
          </a:p>
          <a:p>
            <a:pPr lvl="1"/>
            <a:endParaRPr lang="en-US" dirty="0"/>
          </a:p>
          <a:p>
            <a:pPr lvl="2">
              <a:buNone/>
            </a:pPr>
            <a:endParaRPr lang="en-US" dirty="0"/>
          </a:p>
        </p:txBody>
      </p:sp>
      <p:sp>
        <p:nvSpPr>
          <p:cNvPr id="6" name="Rounded Rectangle 5"/>
          <p:cNvSpPr/>
          <p:nvPr/>
        </p:nvSpPr>
        <p:spPr bwMode="auto">
          <a:xfrm>
            <a:off x="2819400" y="4343400"/>
            <a:ext cx="7239000" cy="457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ALTER TABLE supplier RENAME COLUMN city TO </a:t>
            </a:r>
            <a:r>
              <a:rPr lang="en-US" sz="1600" dirty="0" err="1">
                <a:solidFill>
                  <a:schemeClr val="tx1">
                    <a:lumMod val="95000"/>
                    <a:lumOff val="5000"/>
                  </a:schemeClr>
                </a:solidFill>
                <a:latin typeface="+mn-lt"/>
                <a:cs typeface="Times New Roman" pitchFamily="18" charset="0"/>
              </a:rPr>
              <a:t>supplier_city</a:t>
            </a:r>
            <a:r>
              <a:rPr lang="en-US" sz="1600" dirty="0">
                <a:solidFill>
                  <a:schemeClr val="tx1">
                    <a:lumMod val="95000"/>
                    <a:lumOff val="5000"/>
                  </a:schemeClr>
                </a:solidFill>
                <a:latin typeface="+mn-lt"/>
                <a:cs typeface="Times New Roman" pitchFamily="18" charset="0"/>
              </a:rPr>
              <a:t>; </a:t>
            </a:r>
          </a:p>
        </p:txBody>
      </p:sp>
      <p:sp>
        <p:nvSpPr>
          <p:cNvPr id="2" name="Title 1"/>
          <p:cNvSpPr>
            <a:spLocks noGrp="1"/>
          </p:cNvSpPr>
          <p:nvPr>
            <p:ph type="title" idx="4294967295"/>
          </p:nvPr>
        </p:nvSpPr>
        <p:spPr>
          <a:xfrm>
            <a:off x="2057400" y="304800"/>
            <a:ext cx="8229600" cy="609600"/>
          </a:xfrm>
        </p:spPr>
        <p:txBody>
          <a:bodyPr/>
          <a:lstStyle/>
          <a:p>
            <a:r>
              <a:rPr lang="en-US" dirty="0"/>
              <a:t>ALTER TABLE  RENAME</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667000" y="2286000"/>
            <a:ext cx="72390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 ALTER TABLE  </a:t>
            </a:r>
            <a:r>
              <a:rPr lang="en-US" sz="1600" dirty="0" err="1">
                <a:solidFill>
                  <a:schemeClr val="tx1">
                    <a:lumMod val="95000"/>
                    <a:lumOff val="5000"/>
                  </a:schemeClr>
                </a:solidFill>
                <a:latin typeface="+mn-lt"/>
                <a:cs typeface="Times New Roman" pitchFamily="18" charset="0"/>
              </a:rPr>
              <a:t>table_name</a:t>
            </a:r>
            <a:endParaRPr lang="en-US"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	 ENABLE/DISABLE constraint  </a:t>
            </a:r>
            <a:r>
              <a:rPr lang="en-US" sz="1600" dirty="0" err="1">
                <a:solidFill>
                  <a:schemeClr val="tx1">
                    <a:lumMod val="95000"/>
                    <a:lumOff val="5000"/>
                  </a:schemeClr>
                </a:solidFill>
                <a:latin typeface="+mn-lt"/>
                <a:cs typeface="Times New Roman" pitchFamily="18" charset="0"/>
              </a:rPr>
              <a:t>ConstraintName</a:t>
            </a:r>
            <a:r>
              <a:rPr lang="en-US" sz="1600" dirty="0">
                <a:solidFill>
                  <a:schemeClr val="tx1">
                    <a:lumMod val="95000"/>
                    <a:lumOff val="5000"/>
                  </a:schemeClr>
                </a:solidFill>
                <a:latin typeface="+mn-lt"/>
                <a:cs typeface="Times New Roman" pitchFamily="18" charset="0"/>
              </a:rPr>
              <a:t>;</a:t>
            </a:r>
          </a:p>
          <a:p>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
        <p:nvSpPr>
          <p:cNvPr id="7171" name="Rectangle 3"/>
          <p:cNvSpPr>
            <a:spLocks noGrp="1" noChangeArrowheads="1"/>
          </p:cNvSpPr>
          <p:nvPr>
            <p:ph type="body" idx="4294967295"/>
          </p:nvPr>
        </p:nvSpPr>
        <p:spPr>
          <a:xfrm>
            <a:off x="2057400" y="914400"/>
            <a:ext cx="8128000" cy="5410200"/>
          </a:xfrm>
        </p:spPr>
        <p:txBody>
          <a:bodyPr/>
          <a:lstStyle/>
          <a:p>
            <a:r>
              <a:rPr lang="en-US" dirty="0"/>
              <a:t>Enable / Disable a Constraint</a:t>
            </a:r>
          </a:p>
          <a:p>
            <a:pPr lvl="2"/>
            <a:r>
              <a:rPr lang="en-US" dirty="0"/>
              <a:t>Syntax:</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r>
              <a:rPr lang="en-US" dirty="0"/>
              <a:t>Example:</a:t>
            </a:r>
          </a:p>
          <a:p>
            <a:pPr lvl="2"/>
            <a:endParaRPr lang="en-US" dirty="0"/>
          </a:p>
          <a:p>
            <a:pPr lvl="2"/>
            <a:endParaRPr lang="en-US" dirty="0"/>
          </a:p>
          <a:p>
            <a:pPr lvl="2"/>
            <a:endParaRPr lang="en-US" dirty="0"/>
          </a:p>
          <a:p>
            <a:pPr lvl="2"/>
            <a:endParaRPr lang="en-US" dirty="0"/>
          </a:p>
          <a:p>
            <a:pPr lvl="2"/>
            <a:endParaRPr lang="en-US" dirty="0"/>
          </a:p>
          <a:p>
            <a:pPr lvl="3"/>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1"/>
            <a:endParaRPr lang="en-US" dirty="0"/>
          </a:p>
          <a:p>
            <a:pPr lvl="2"/>
            <a:endParaRPr lang="en-US" dirty="0"/>
          </a:p>
          <a:p>
            <a:pPr lvl="1"/>
            <a:endParaRPr lang="en-US" dirty="0"/>
          </a:p>
          <a:p>
            <a:pPr lvl="1"/>
            <a:endParaRPr lang="en-US" dirty="0"/>
          </a:p>
          <a:p>
            <a:pPr lvl="2">
              <a:buNone/>
            </a:pPr>
            <a:endParaRPr lang="en-US" dirty="0"/>
          </a:p>
        </p:txBody>
      </p:sp>
      <p:sp>
        <p:nvSpPr>
          <p:cNvPr id="6" name="Rounded Rectangle 5"/>
          <p:cNvSpPr/>
          <p:nvPr/>
        </p:nvSpPr>
        <p:spPr bwMode="auto">
          <a:xfrm>
            <a:off x="2667000" y="4146176"/>
            <a:ext cx="7239000" cy="838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ALTER TABLE Sales </a:t>
            </a:r>
          </a:p>
          <a:p>
            <a:r>
              <a:rPr lang="en-US" sz="1600" dirty="0">
                <a:solidFill>
                  <a:schemeClr val="tx1">
                    <a:lumMod val="95000"/>
                    <a:lumOff val="5000"/>
                  </a:schemeClr>
                </a:solidFill>
                <a:latin typeface="+mn-lt"/>
                <a:cs typeface="Times New Roman" pitchFamily="18" charset="0"/>
              </a:rPr>
              <a:t>	DISABLE CONSTRAINT FK_PRODUCT</a:t>
            </a:r>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
        <p:nvSpPr>
          <p:cNvPr id="2" name="Title 1"/>
          <p:cNvSpPr>
            <a:spLocks noGrp="1"/>
          </p:cNvSpPr>
          <p:nvPr>
            <p:ph type="title" idx="4294967295"/>
          </p:nvPr>
        </p:nvSpPr>
        <p:spPr>
          <a:xfrm>
            <a:off x="2057400" y="304800"/>
            <a:ext cx="8229600" cy="609600"/>
          </a:xfrm>
        </p:spPr>
        <p:txBody>
          <a:bodyPr/>
          <a:lstStyle/>
          <a:p>
            <a:r>
              <a:rPr lang="en-US" dirty="0"/>
              <a:t>ALTER TABLE enable/disable</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616169" y="1519237"/>
            <a:ext cx="6826312" cy="609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ALTER TABLE </a:t>
            </a:r>
            <a:r>
              <a:rPr lang="en-US" sz="1600" dirty="0" err="1">
                <a:solidFill>
                  <a:schemeClr val="tx1">
                    <a:lumMod val="95000"/>
                    <a:lumOff val="5000"/>
                  </a:schemeClr>
                </a:solidFill>
                <a:latin typeface="+mn-lt"/>
                <a:cs typeface="Times New Roman" pitchFamily="18" charset="0"/>
              </a:rPr>
              <a:t>table_name</a:t>
            </a:r>
            <a:r>
              <a:rPr lang="en-US" sz="1600" dirty="0">
                <a:solidFill>
                  <a:schemeClr val="tx1">
                    <a:lumMod val="95000"/>
                    <a:lumOff val="5000"/>
                  </a:schemeClr>
                </a:solidFill>
                <a:latin typeface="+mn-lt"/>
                <a:cs typeface="Times New Roman" pitchFamily="18" charset="0"/>
              </a:rPr>
              <a:t> </a:t>
            </a:r>
          </a:p>
          <a:p>
            <a:r>
              <a:rPr lang="en-US" sz="1600" dirty="0">
                <a:solidFill>
                  <a:schemeClr val="tx1">
                    <a:lumMod val="95000"/>
                    <a:lumOff val="5000"/>
                  </a:schemeClr>
                </a:solidFill>
                <a:latin typeface="+mn-lt"/>
                <a:cs typeface="Times New Roman" pitchFamily="18" charset="0"/>
              </a:rPr>
              <a:t>	ADD/DROP CONSTRAINT </a:t>
            </a:r>
            <a:r>
              <a:rPr lang="en-US" sz="1600" dirty="0" err="1">
                <a:solidFill>
                  <a:schemeClr val="tx1">
                    <a:lumMod val="95000"/>
                    <a:lumOff val="5000"/>
                  </a:schemeClr>
                </a:solidFill>
                <a:latin typeface="+mn-lt"/>
                <a:cs typeface="Times New Roman" pitchFamily="18" charset="0"/>
              </a:rPr>
              <a:t>ConstraintName</a:t>
            </a:r>
            <a:endParaRPr lang="en-US" sz="1600" dirty="0">
              <a:solidFill>
                <a:schemeClr val="tx1">
                  <a:lumMod val="95000"/>
                  <a:lumOff val="5000"/>
                </a:schemeClr>
              </a:solidFill>
              <a:latin typeface="+mn-lt"/>
              <a:cs typeface="Times New Roman" pitchFamily="18" charset="0"/>
            </a:endParaRPr>
          </a:p>
        </p:txBody>
      </p:sp>
      <p:sp>
        <p:nvSpPr>
          <p:cNvPr id="7171" name="Rectangle 3"/>
          <p:cNvSpPr>
            <a:spLocks noGrp="1" noChangeArrowheads="1"/>
          </p:cNvSpPr>
          <p:nvPr>
            <p:ph type="body" idx="4294967295"/>
          </p:nvPr>
        </p:nvSpPr>
        <p:spPr>
          <a:xfrm>
            <a:off x="1955800" y="1066801"/>
            <a:ext cx="8229600" cy="5333999"/>
          </a:xfrm>
        </p:spPr>
        <p:txBody>
          <a:bodyPr/>
          <a:lstStyle/>
          <a:p>
            <a:r>
              <a:rPr lang="en-US" dirty="0"/>
              <a:t>Add /Drop Constraints </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r>
              <a:rPr lang="en-US" dirty="0"/>
              <a:t>Example:</a:t>
            </a:r>
          </a:p>
          <a:p>
            <a:pPr lvl="2"/>
            <a:endParaRPr lang="en-US" dirty="0"/>
          </a:p>
          <a:p>
            <a:pPr lvl="2"/>
            <a:endParaRPr lang="en-US" dirty="0"/>
          </a:p>
          <a:p>
            <a:pPr lvl="2"/>
            <a:endParaRPr lang="en-US" dirty="0"/>
          </a:p>
          <a:p>
            <a:pPr lvl="2"/>
            <a:endParaRPr lang="en-US" dirty="0"/>
          </a:p>
          <a:p>
            <a:pPr lvl="2"/>
            <a:endParaRPr lang="en-US" dirty="0"/>
          </a:p>
          <a:p>
            <a:pPr lvl="1"/>
            <a:endParaRPr lang="en-US" dirty="0"/>
          </a:p>
          <a:p>
            <a:pPr lvl="2">
              <a:spcBef>
                <a:spcPct val="0"/>
              </a:spcBef>
            </a:pPr>
            <a:endParaRPr lang="en-US" sz="2000" b="1" dirty="0">
              <a:solidFill>
                <a:schemeClr val="bg1"/>
              </a:solidFill>
              <a:latin typeface="Times New Roman" pitchFamily="18" charset="0"/>
              <a:ea typeface="+mn-ea"/>
              <a:cs typeface="Times New Roman" pitchFamily="18" charset="0"/>
            </a:endParaRPr>
          </a:p>
          <a:p>
            <a:pPr lvl="1">
              <a:spcBef>
                <a:spcPct val="0"/>
              </a:spcBef>
            </a:pPr>
            <a:endParaRPr lang="en-US" b="1" kern="1200" dirty="0">
              <a:solidFill>
                <a:schemeClr val="bg1"/>
              </a:solidFill>
              <a:latin typeface="Times New Roman" pitchFamily="18" charset="0"/>
              <a:ea typeface="+mn-ea"/>
              <a:cs typeface="Times New Roman" pitchFamily="18" charset="0"/>
            </a:endParaRPr>
          </a:p>
          <a:p>
            <a:pPr lvl="1">
              <a:spcBef>
                <a:spcPct val="0"/>
              </a:spcBef>
            </a:pPr>
            <a:endParaRPr lang="en-US" b="1" kern="1200" dirty="0">
              <a:solidFill>
                <a:schemeClr val="bg1"/>
              </a:solidFill>
              <a:latin typeface="Times New Roman" pitchFamily="18" charset="0"/>
              <a:ea typeface="+mn-ea"/>
              <a:cs typeface="Times New Roman" pitchFamily="18" charset="0"/>
            </a:endParaRPr>
          </a:p>
          <a:p>
            <a:pPr lvl="2">
              <a:buNone/>
            </a:pPr>
            <a:endParaRPr lang="en-US" dirty="0"/>
          </a:p>
        </p:txBody>
      </p:sp>
      <p:sp>
        <p:nvSpPr>
          <p:cNvPr id="5" name="Rounded Rectangle 4"/>
          <p:cNvSpPr/>
          <p:nvPr/>
        </p:nvSpPr>
        <p:spPr bwMode="auto">
          <a:xfrm>
            <a:off x="2667000" y="3581400"/>
            <a:ext cx="6765956" cy="838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ALTER TABLE Sales </a:t>
            </a:r>
          </a:p>
          <a:p>
            <a:r>
              <a:rPr lang="en-US" sz="1600" dirty="0">
                <a:solidFill>
                  <a:schemeClr val="tx1">
                    <a:lumMod val="95000"/>
                    <a:lumOff val="5000"/>
                  </a:schemeClr>
                </a:solidFill>
                <a:latin typeface="+mn-lt"/>
                <a:cs typeface="Times New Roman" pitchFamily="18" charset="0"/>
              </a:rPr>
              <a:t>	DROP CONSTRAINT FK_PRODUCT</a:t>
            </a:r>
          </a:p>
        </p:txBody>
      </p:sp>
      <p:sp>
        <p:nvSpPr>
          <p:cNvPr id="2" name="Title 1"/>
          <p:cNvSpPr>
            <a:spLocks noGrp="1"/>
          </p:cNvSpPr>
          <p:nvPr>
            <p:ph type="title" idx="4294967295"/>
          </p:nvPr>
        </p:nvSpPr>
        <p:spPr>
          <a:xfrm>
            <a:off x="2057400" y="304800"/>
            <a:ext cx="8229600" cy="609600"/>
          </a:xfrm>
        </p:spPr>
        <p:txBody>
          <a:bodyPr/>
          <a:lstStyle/>
          <a:p>
            <a:r>
              <a:rPr lang="en-US" dirty="0"/>
              <a:t>ALTER TABLE add / drop</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648857" y="1359693"/>
            <a:ext cx="6894286" cy="609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RENAME </a:t>
            </a:r>
            <a:r>
              <a:rPr lang="en-US" sz="1600" dirty="0" err="1">
                <a:solidFill>
                  <a:schemeClr val="tx1">
                    <a:lumMod val="95000"/>
                    <a:lumOff val="5000"/>
                  </a:schemeClr>
                </a:solidFill>
                <a:latin typeface="+mn-lt"/>
                <a:cs typeface="Times New Roman" pitchFamily="18" charset="0"/>
              </a:rPr>
              <a:t>old_table_name</a:t>
            </a:r>
            <a:r>
              <a:rPr lang="en-US" sz="1600" dirty="0">
                <a:solidFill>
                  <a:schemeClr val="tx1">
                    <a:lumMod val="95000"/>
                    <a:lumOff val="5000"/>
                  </a:schemeClr>
                </a:solidFill>
                <a:latin typeface="+mn-lt"/>
                <a:cs typeface="Times New Roman" pitchFamily="18" charset="0"/>
              </a:rPr>
              <a:t>  TO </a:t>
            </a:r>
            <a:r>
              <a:rPr lang="en-US" sz="1600" dirty="0" err="1">
                <a:solidFill>
                  <a:schemeClr val="tx1">
                    <a:lumMod val="95000"/>
                    <a:lumOff val="5000"/>
                  </a:schemeClr>
                </a:solidFill>
                <a:latin typeface="+mn-lt"/>
                <a:cs typeface="Times New Roman" pitchFamily="18" charset="0"/>
              </a:rPr>
              <a:t>New_Table_name</a:t>
            </a:r>
            <a:endParaRPr lang="en-US" sz="1600" dirty="0">
              <a:solidFill>
                <a:schemeClr val="tx1">
                  <a:lumMod val="95000"/>
                  <a:lumOff val="5000"/>
                </a:schemeClr>
              </a:solidFill>
              <a:latin typeface="+mn-lt"/>
              <a:cs typeface="Times New Roman" pitchFamily="18" charset="0"/>
            </a:endParaRPr>
          </a:p>
        </p:txBody>
      </p:sp>
      <p:sp>
        <p:nvSpPr>
          <p:cNvPr id="7171" name="Rectangle 3"/>
          <p:cNvSpPr>
            <a:spLocks noGrp="1" noChangeArrowheads="1"/>
          </p:cNvSpPr>
          <p:nvPr>
            <p:ph type="body" idx="4294967295"/>
          </p:nvPr>
        </p:nvSpPr>
        <p:spPr>
          <a:xfrm>
            <a:off x="2057400" y="914400"/>
            <a:ext cx="8128000" cy="5105400"/>
          </a:xfrm>
        </p:spPr>
        <p:txBody>
          <a:bodyPr/>
          <a:lstStyle/>
          <a:p>
            <a:r>
              <a:rPr lang="en-US" dirty="0"/>
              <a:t>Rename a Table</a:t>
            </a:r>
          </a:p>
          <a:p>
            <a:pPr lvl="2"/>
            <a:endParaRPr lang="en-US" dirty="0"/>
          </a:p>
          <a:p>
            <a:pPr lvl="2"/>
            <a:endParaRPr lang="en-US" dirty="0"/>
          </a:p>
          <a:p>
            <a:pPr lvl="2"/>
            <a:endParaRPr lang="en-US" dirty="0"/>
          </a:p>
          <a:p>
            <a:pPr lvl="2"/>
            <a:endParaRPr lang="en-US" dirty="0"/>
          </a:p>
          <a:p>
            <a:pPr lvl="2"/>
            <a:endParaRPr lang="en-US" dirty="0"/>
          </a:p>
          <a:p>
            <a:pPr lvl="2"/>
            <a:r>
              <a:rPr lang="en-US" dirty="0"/>
              <a:t>Example:</a:t>
            </a:r>
          </a:p>
          <a:p>
            <a:pPr lvl="2"/>
            <a:endParaRPr lang="en-US" dirty="0"/>
          </a:p>
          <a:p>
            <a:pPr lvl="2"/>
            <a:endParaRPr lang="en-US" dirty="0"/>
          </a:p>
          <a:p>
            <a:pPr lvl="2"/>
            <a:endParaRPr lang="en-US" dirty="0"/>
          </a:p>
          <a:p>
            <a:pPr lvl="2"/>
            <a:endParaRPr lang="en-US" dirty="0"/>
          </a:p>
          <a:p>
            <a:pPr lvl="2"/>
            <a:r>
              <a:rPr lang="en-US" b="1" dirty="0"/>
              <a:t>Note : </a:t>
            </a:r>
            <a:r>
              <a:rPr lang="en-US" dirty="0"/>
              <a:t>If you change the object's name any reference to the old name will be affected. You have to manually change the old name to the new name in every reference.</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1"/>
            <a:endParaRPr lang="en-US" dirty="0"/>
          </a:p>
          <a:p>
            <a:pPr lvl="2">
              <a:spcBef>
                <a:spcPct val="0"/>
              </a:spcBef>
            </a:pPr>
            <a:endParaRPr lang="en-US" sz="2000" b="1" dirty="0">
              <a:solidFill>
                <a:schemeClr val="bg1"/>
              </a:solidFill>
              <a:latin typeface="Times New Roman" pitchFamily="18" charset="0"/>
              <a:ea typeface="+mn-ea"/>
              <a:cs typeface="Times New Roman" pitchFamily="18" charset="0"/>
            </a:endParaRPr>
          </a:p>
          <a:p>
            <a:pPr lvl="1">
              <a:spcBef>
                <a:spcPct val="0"/>
              </a:spcBef>
            </a:pPr>
            <a:endParaRPr lang="en-US" b="1" kern="1200" dirty="0">
              <a:solidFill>
                <a:schemeClr val="bg1"/>
              </a:solidFill>
              <a:latin typeface="Times New Roman" pitchFamily="18" charset="0"/>
              <a:ea typeface="+mn-ea"/>
              <a:cs typeface="Times New Roman" pitchFamily="18" charset="0"/>
            </a:endParaRPr>
          </a:p>
          <a:p>
            <a:pPr lvl="1">
              <a:spcBef>
                <a:spcPct val="0"/>
              </a:spcBef>
            </a:pPr>
            <a:endParaRPr lang="en-US" b="1" kern="1200" dirty="0">
              <a:solidFill>
                <a:schemeClr val="bg1"/>
              </a:solidFill>
              <a:latin typeface="Times New Roman" pitchFamily="18" charset="0"/>
              <a:ea typeface="+mn-ea"/>
              <a:cs typeface="Times New Roman" pitchFamily="18" charset="0"/>
            </a:endParaRPr>
          </a:p>
          <a:p>
            <a:pPr lvl="2">
              <a:buNone/>
            </a:pPr>
            <a:endParaRPr lang="en-US" dirty="0"/>
          </a:p>
        </p:txBody>
      </p:sp>
      <p:sp>
        <p:nvSpPr>
          <p:cNvPr id="5" name="Rounded Rectangle 4"/>
          <p:cNvSpPr/>
          <p:nvPr/>
        </p:nvSpPr>
        <p:spPr bwMode="auto">
          <a:xfrm>
            <a:off x="2733675" y="3024187"/>
            <a:ext cx="6877050" cy="609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RENAME TABLE Suppliers TO vendors</a:t>
            </a:r>
          </a:p>
        </p:txBody>
      </p:sp>
      <p:sp>
        <p:nvSpPr>
          <p:cNvPr id="2" name="Title 1"/>
          <p:cNvSpPr>
            <a:spLocks noGrp="1"/>
          </p:cNvSpPr>
          <p:nvPr>
            <p:ph type="title" idx="4294967295"/>
          </p:nvPr>
        </p:nvSpPr>
        <p:spPr>
          <a:xfrm>
            <a:off x="2057400" y="304800"/>
            <a:ext cx="8229600" cy="609600"/>
          </a:xfrm>
        </p:spPr>
        <p:txBody>
          <a:bodyPr/>
          <a:lstStyle/>
          <a:p>
            <a:r>
              <a:rPr lang="en-US" dirty="0"/>
              <a:t>ALTER – Rename a Table</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3086100" y="2226470"/>
            <a:ext cx="6019800" cy="852487"/>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DROP TABLE </a:t>
            </a:r>
            <a:r>
              <a:rPr lang="en-US" sz="1600" dirty="0" err="1">
                <a:solidFill>
                  <a:schemeClr val="tx1">
                    <a:lumMod val="95000"/>
                    <a:lumOff val="5000"/>
                  </a:schemeClr>
                </a:solidFill>
                <a:latin typeface="+mn-lt"/>
                <a:cs typeface="Times New Roman" pitchFamily="18" charset="0"/>
              </a:rPr>
              <a:t>table_name</a:t>
            </a:r>
            <a:endParaRPr lang="en-US"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DROP TABLE </a:t>
            </a:r>
            <a:r>
              <a:rPr lang="en-US" sz="1600" dirty="0" err="1">
                <a:solidFill>
                  <a:schemeClr val="tx1">
                    <a:lumMod val="95000"/>
                    <a:lumOff val="5000"/>
                  </a:schemeClr>
                </a:solidFill>
                <a:latin typeface="+mn-lt"/>
                <a:cs typeface="Times New Roman" pitchFamily="18" charset="0"/>
              </a:rPr>
              <a:t>table_name</a:t>
            </a:r>
            <a:r>
              <a:rPr lang="en-US" sz="1600" dirty="0">
                <a:solidFill>
                  <a:schemeClr val="tx1">
                    <a:lumMod val="95000"/>
                    <a:lumOff val="5000"/>
                  </a:schemeClr>
                </a:solidFill>
                <a:latin typeface="+mn-lt"/>
                <a:cs typeface="Times New Roman" pitchFamily="18" charset="0"/>
              </a:rPr>
              <a:t> CASCADE constraints; </a:t>
            </a:r>
          </a:p>
          <a:p>
            <a:r>
              <a:rPr lang="en-US" sz="1600" dirty="0">
                <a:solidFill>
                  <a:schemeClr val="tx1">
                    <a:lumMod val="95000"/>
                    <a:lumOff val="5000"/>
                  </a:schemeClr>
                </a:solidFill>
                <a:latin typeface="+mn-lt"/>
                <a:cs typeface="Times New Roman" pitchFamily="18" charset="0"/>
              </a:rPr>
              <a:t>DROP TABLE </a:t>
            </a:r>
            <a:r>
              <a:rPr lang="en-US" sz="1600" dirty="0" err="1">
                <a:solidFill>
                  <a:schemeClr val="tx1">
                    <a:lumMod val="95000"/>
                    <a:lumOff val="5000"/>
                  </a:schemeClr>
                </a:solidFill>
                <a:latin typeface="+mn-lt"/>
                <a:cs typeface="Times New Roman" pitchFamily="18" charset="0"/>
              </a:rPr>
              <a:t>table_name</a:t>
            </a:r>
            <a:r>
              <a:rPr lang="en-US" sz="1600" dirty="0">
                <a:solidFill>
                  <a:schemeClr val="tx1">
                    <a:lumMod val="95000"/>
                    <a:lumOff val="5000"/>
                  </a:schemeClr>
                </a:solidFill>
                <a:latin typeface="+mn-lt"/>
                <a:cs typeface="Times New Roman" pitchFamily="18" charset="0"/>
              </a:rPr>
              <a:t> PURGE; </a:t>
            </a:r>
          </a:p>
        </p:txBody>
      </p:sp>
      <p:sp>
        <p:nvSpPr>
          <p:cNvPr id="7171" name="Rectangle 3"/>
          <p:cNvSpPr>
            <a:spLocks noGrp="1" noChangeArrowheads="1"/>
          </p:cNvSpPr>
          <p:nvPr>
            <p:ph type="body" idx="4294967295"/>
          </p:nvPr>
        </p:nvSpPr>
        <p:spPr>
          <a:xfrm>
            <a:off x="2057400" y="914400"/>
            <a:ext cx="8128000" cy="5486400"/>
          </a:xfrm>
        </p:spPr>
        <p:txBody>
          <a:bodyPr/>
          <a:lstStyle/>
          <a:p>
            <a:r>
              <a:rPr lang="en-US" dirty="0"/>
              <a:t>DROP TABLE: </a:t>
            </a:r>
          </a:p>
          <a:p>
            <a:pPr lvl="2"/>
            <a:r>
              <a:rPr lang="en-US" dirty="0"/>
              <a:t>Used to delete one or more table structure which is no longer in use.</a:t>
            </a:r>
          </a:p>
          <a:p>
            <a:pPr lvl="2"/>
            <a:r>
              <a:rPr lang="en-US" dirty="0"/>
              <a:t>When a table is dropped, all the tables' rows, indexes and privileges will also be removed.</a:t>
            </a:r>
          </a:p>
          <a:p>
            <a:pPr lvl="2"/>
            <a:endParaRPr lang="en-US" dirty="0"/>
          </a:p>
          <a:p>
            <a:pPr lvl="2"/>
            <a:endParaRPr lang="en-US" dirty="0"/>
          </a:p>
          <a:p>
            <a:pPr lvl="2"/>
            <a:endParaRPr lang="en-US" dirty="0"/>
          </a:p>
          <a:p>
            <a:pPr lvl="2"/>
            <a:endParaRPr lang="en-US" dirty="0"/>
          </a:p>
          <a:p>
            <a:pPr lvl="2"/>
            <a:endParaRPr lang="en-US" dirty="0"/>
          </a:p>
          <a:p>
            <a:pPr lvl="1"/>
            <a:r>
              <a:rPr lang="en-US" dirty="0"/>
              <a:t>CASCADE Constraints :</a:t>
            </a:r>
          </a:p>
          <a:p>
            <a:pPr lvl="3"/>
            <a:r>
              <a:rPr lang="en-US" dirty="0"/>
              <a:t>Deletes all  foreign keys that reference the table to be dropped, then drops the table.</a:t>
            </a:r>
          </a:p>
          <a:p>
            <a:pPr lvl="3">
              <a:buNone/>
            </a:pPr>
            <a:endParaRPr lang="en-US" dirty="0"/>
          </a:p>
          <a:p>
            <a:pPr lvl="1"/>
            <a:r>
              <a:rPr lang="en-US" dirty="0"/>
              <a:t>PURGE :</a:t>
            </a:r>
          </a:p>
          <a:p>
            <a:pPr lvl="2"/>
            <a:r>
              <a:rPr lang="en-US" dirty="0"/>
              <a:t>As of Oracle 10g, when a table is dropped it is moved into the recycle bin unless the PURGE modifier is used. If the PURGE modifier is used then the table is dropped completely from the database and is unrecoverable.</a:t>
            </a:r>
          </a:p>
          <a:p>
            <a:pPr lvl="3"/>
            <a:endParaRPr lang="en-US" dirty="0"/>
          </a:p>
          <a:p>
            <a:pPr lvl="1"/>
            <a:endParaRPr lang="en-US" dirty="0"/>
          </a:p>
          <a:p>
            <a:pPr lvl="2">
              <a:buNone/>
            </a:pPr>
            <a:endParaRPr lang="en-US" dirty="0"/>
          </a:p>
        </p:txBody>
      </p:sp>
      <p:sp>
        <p:nvSpPr>
          <p:cNvPr id="2" name="Title 1"/>
          <p:cNvSpPr>
            <a:spLocks noGrp="1"/>
          </p:cNvSpPr>
          <p:nvPr>
            <p:ph type="title" idx="4294967295"/>
          </p:nvPr>
        </p:nvSpPr>
        <p:spPr>
          <a:xfrm>
            <a:off x="2057400" y="304800"/>
            <a:ext cx="8229600" cy="609600"/>
          </a:xfrm>
        </p:spPr>
        <p:txBody>
          <a:bodyPr/>
          <a:lstStyle/>
          <a:p>
            <a:r>
              <a:rPr lang="en-US" dirty="0"/>
              <a:t>DROP TABLE</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971800" y="3524249"/>
            <a:ext cx="6019800" cy="70485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FLASHBACK table </a:t>
            </a:r>
            <a:r>
              <a:rPr lang="en-US" sz="1600" dirty="0" err="1">
                <a:solidFill>
                  <a:schemeClr val="tx1">
                    <a:lumMod val="95000"/>
                    <a:lumOff val="5000"/>
                  </a:schemeClr>
                </a:solidFill>
                <a:latin typeface="+mn-lt"/>
                <a:cs typeface="Times New Roman" pitchFamily="18" charset="0"/>
              </a:rPr>
              <a:t>table_name</a:t>
            </a:r>
            <a:r>
              <a:rPr lang="en-US" sz="1600" dirty="0">
                <a:solidFill>
                  <a:schemeClr val="tx1">
                    <a:lumMod val="95000"/>
                    <a:lumOff val="5000"/>
                  </a:schemeClr>
                </a:solidFill>
                <a:latin typeface="+mn-lt"/>
                <a:cs typeface="Times New Roman" pitchFamily="18" charset="0"/>
              </a:rPr>
              <a:t> </a:t>
            </a:r>
          </a:p>
          <a:p>
            <a:r>
              <a:rPr lang="en-US" sz="1600" dirty="0">
                <a:solidFill>
                  <a:schemeClr val="tx1">
                    <a:lumMod val="95000"/>
                    <a:lumOff val="5000"/>
                  </a:schemeClr>
                </a:solidFill>
                <a:latin typeface="+mn-lt"/>
                <a:cs typeface="Times New Roman" pitchFamily="18" charset="0"/>
              </a:rPr>
              <a:t>	TO BEFORE DROP;</a:t>
            </a:r>
          </a:p>
        </p:txBody>
      </p:sp>
      <p:sp>
        <p:nvSpPr>
          <p:cNvPr id="7171" name="Rectangle 3"/>
          <p:cNvSpPr>
            <a:spLocks noGrp="1" noChangeArrowheads="1"/>
          </p:cNvSpPr>
          <p:nvPr>
            <p:ph type="body" idx="4294967295"/>
          </p:nvPr>
        </p:nvSpPr>
        <p:spPr>
          <a:xfrm>
            <a:off x="2057400" y="914400"/>
            <a:ext cx="8128000" cy="5486400"/>
          </a:xfrm>
        </p:spPr>
        <p:txBody>
          <a:bodyPr/>
          <a:lstStyle/>
          <a:p>
            <a:r>
              <a:rPr lang="en-US" dirty="0"/>
              <a:t>DROP TABLE: Retrieving the Table Back</a:t>
            </a:r>
          </a:p>
          <a:p>
            <a:pPr lvl="2"/>
            <a:r>
              <a:rPr lang="en-US" dirty="0"/>
              <a:t>With Oracle 10g, the table once dropped, cannot be queried or acted upon and is moved from schema to Oracle Recycle bin. </a:t>
            </a:r>
          </a:p>
          <a:p>
            <a:pPr lvl="2"/>
            <a:r>
              <a:rPr lang="en-US" dirty="0"/>
              <a:t>We can see the contents of user’s recycle bin:</a:t>
            </a:r>
          </a:p>
          <a:p>
            <a:pPr lvl="2"/>
            <a:endParaRPr lang="en-US" dirty="0"/>
          </a:p>
          <a:p>
            <a:pPr lvl="2"/>
            <a:endParaRPr lang="en-US" dirty="0"/>
          </a:p>
          <a:p>
            <a:pPr lvl="2"/>
            <a:endParaRPr lang="en-US" dirty="0"/>
          </a:p>
          <a:p>
            <a:pPr lvl="2"/>
            <a:r>
              <a:rPr lang="en-US" dirty="0"/>
              <a:t>Table can be retrieved back from the </a:t>
            </a:r>
            <a:r>
              <a:rPr lang="en-US" dirty="0" err="1"/>
              <a:t>recyclebin</a:t>
            </a:r>
            <a:r>
              <a:rPr lang="en-US" dirty="0"/>
              <a:t> using </a:t>
            </a:r>
            <a:r>
              <a:rPr lang="en-US" i="1" dirty="0"/>
              <a:t>FLASHBACK</a:t>
            </a:r>
            <a:r>
              <a:rPr lang="en-US" dirty="0"/>
              <a:t> utility as:</a:t>
            </a:r>
          </a:p>
          <a:p>
            <a:pPr lvl="2"/>
            <a:endParaRPr lang="en-US" dirty="0"/>
          </a:p>
          <a:p>
            <a:pPr lvl="2"/>
            <a:endParaRPr lang="en-US" dirty="0"/>
          </a:p>
          <a:p>
            <a:pPr lvl="2"/>
            <a:endParaRPr lang="en-US" dirty="0"/>
          </a:p>
          <a:p>
            <a:pPr lvl="2"/>
            <a:r>
              <a:rPr lang="en-US" dirty="0"/>
              <a:t>To drop the table entirely and release the space, use “PURGE” clause.</a:t>
            </a:r>
          </a:p>
          <a:p>
            <a:pPr lvl="3"/>
            <a:r>
              <a:rPr lang="en-US" dirty="0"/>
              <a:t>Unless you purge them, Oracle will leave objects in the </a:t>
            </a:r>
            <a:r>
              <a:rPr lang="en-US" dirty="0" err="1"/>
              <a:t>recyclebin</a:t>
            </a:r>
            <a:r>
              <a:rPr lang="en-US" dirty="0"/>
              <a:t> until the </a:t>
            </a:r>
            <a:r>
              <a:rPr lang="en-US" dirty="0" err="1"/>
              <a:t>tablespace</a:t>
            </a:r>
            <a:r>
              <a:rPr lang="en-US" dirty="0"/>
              <a:t> runs out of space, or until you hit your user quota on the </a:t>
            </a:r>
            <a:r>
              <a:rPr lang="en-US" dirty="0" err="1"/>
              <a:t>tablespace</a:t>
            </a:r>
            <a:r>
              <a:rPr lang="en-US" dirty="0"/>
              <a:t>. </a:t>
            </a:r>
          </a:p>
          <a:p>
            <a:pPr lvl="3"/>
            <a:r>
              <a:rPr lang="en-US" dirty="0"/>
              <a:t>At that point, Oracle purges the objects one at a time, starting with the ones dropped the longest time ago, until there is enough space for the current operation.</a:t>
            </a:r>
          </a:p>
          <a:p>
            <a:pPr lvl="2"/>
            <a:endParaRPr lang="en-US" dirty="0"/>
          </a:p>
          <a:p>
            <a:pPr lvl="3"/>
            <a:endParaRPr lang="en-US" dirty="0"/>
          </a:p>
          <a:p>
            <a:pPr lvl="1"/>
            <a:endParaRPr lang="en-US" dirty="0"/>
          </a:p>
          <a:p>
            <a:pPr lvl="2">
              <a:buNone/>
            </a:pPr>
            <a:endParaRPr lang="en-US" dirty="0"/>
          </a:p>
        </p:txBody>
      </p:sp>
      <p:sp>
        <p:nvSpPr>
          <p:cNvPr id="5" name="Rounded Rectangle 4"/>
          <p:cNvSpPr/>
          <p:nvPr/>
        </p:nvSpPr>
        <p:spPr bwMode="auto">
          <a:xfrm>
            <a:off x="2971800" y="2128837"/>
            <a:ext cx="6019800" cy="533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 FROM </a:t>
            </a:r>
            <a:r>
              <a:rPr lang="en-US" sz="1600" dirty="0" err="1">
                <a:solidFill>
                  <a:schemeClr val="tx1">
                    <a:lumMod val="95000"/>
                    <a:lumOff val="5000"/>
                  </a:schemeClr>
                </a:solidFill>
                <a:latin typeface="+mn-lt"/>
                <a:cs typeface="Times New Roman" pitchFamily="18" charset="0"/>
              </a:rPr>
              <a:t>recyclebin</a:t>
            </a:r>
            <a:r>
              <a:rPr lang="en-US" sz="1600" dirty="0">
                <a:solidFill>
                  <a:schemeClr val="tx1">
                    <a:lumMod val="95000"/>
                    <a:lumOff val="5000"/>
                  </a:schemeClr>
                </a:solidFill>
                <a:latin typeface="+mn-lt"/>
                <a:cs typeface="Times New Roman" pitchFamily="18" charset="0"/>
              </a:rPr>
              <a:t>;</a:t>
            </a:r>
          </a:p>
        </p:txBody>
      </p:sp>
      <p:sp>
        <p:nvSpPr>
          <p:cNvPr id="2" name="Title 1"/>
          <p:cNvSpPr>
            <a:spLocks noGrp="1"/>
          </p:cNvSpPr>
          <p:nvPr>
            <p:ph type="title" idx="4294967295"/>
          </p:nvPr>
        </p:nvSpPr>
        <p:spPr>
          <a:xfrm>
            <a:off x="2057400" y="304800"/>
            <a:ext cx="8229600" cy="609600"/>
          </a:xfrm>
        </p:spPr>
        <p:txBody>
          <a:bodyPr/>
          <a:lstStyle/>
          <a:p>
            <a:r>
              <a:rPr lang="en-US" dirty="0"/>
              <a:t>DROP TABLE: Retrieving the Table Back</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895600" y="2590800"/>
            <a:ext cx="5105400" cy="685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TRUNCATE TABLE </a:t>
            </a:r>
            <a:r>
              <a:rPr lang="en-US" dirty="0" err="1">
                <a:solidFill>
                  <a:schemeClr val="tx1">
                    <a:lumMod val="95000"/>
                    <a:lumOff val="5000"/>
                  </a:schemeClr>
                </a:solidFill>
                <a:latin typeface="Times New Roman" pitchFamily="18" charset="0"/>
                <a:cs typeface="Times New Roman" pitchFamily="18" charset="0"/>
              </a:rPr>
              <a:t>table_name</a:t>
            </a:r>
            <a:r>
              <a:rPr lang="en-US" dirty="0">
                <a:solidFill>
                  <a:schemeClr val="tx1">
                    <a:lumMod val="95000"/>
                    <a:lumOff val="5000"/>
                  </a:schemeClr>
                </a:solidFill>
                <a:latin typeface="Times New Roman" pitchFamily="18" charset="0"/>
                <a:cs typeface="Times New Roman" pitchFamily="18" charset="0"/>
              </a:rPr>
              <a:t>; </a:t>
            </a:r>
          </a:p>
          <a:p>
            <a:endParaRPr lang="en-US" dirty="0">
              <a:solidFill>
                <a:schemeClr val="tx1">
                  <a:lumMod val="95000"/>
                  <a:lumOff val="5000"/>
                </a:schemeClr>
              </a:solidFill>
              <a:latin typeface="Times New Roman" pitchFamily="18" charset="0"/>
              <a:cs typeface="Times New Roman" pitchFamily="18" charset="0"/>
            </a:endParaRPr>
          </a:p>
          <a:p>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2057400" y="990600"/>
            <a:ext cx="8128000" cy="5410200"/>
          </a:xfrm>
        </p:spPr>
        <p:txBody>
          <a:bodyPr/>
          <a:lstStyle/>
          <a:p>
            <a:r>
              <a:rPr lang="en-US" dirty="0"/>
              <a:t>TRUNCATE : </a:t>
            </a:r>
          </a:p>
          <a:p>
            <a:pPr lvl="2"/>
            <a:r>
              <a:rPr lang="en-US" dirty="0"/>
              <a:t>Used to remove (delete) all rows from a table.</a:t>
            </a:r>
          </a:p>
          <a:p>
            <a:pPr lvl="2"/>
            <a:r>
              <a:rPr lang="en-US" dirty="0"/>
              <a:t>Also deallocates all of the space used by the removed rows</a:t>
            </a:r>
          </a:p>
          <a:p>
            <a:pPr lvl="2"/>
            <a:endParaRPr lang="en-US" dirty="0"/>
          </a:p>
          <a:p>
            <a:pPr lvl="2"/>
            <a:endParaRPr lang="en-US" dirty="0"/>
          </a:p>
          <a:p>
            <a:pPr lvl="2"/>
            <a:endParaRPr lang="en-US" dirty="0"/>
          </a:p>
          <a:p>
            <a:pPr lvl="2"/>
            <a:endParaRPr lang="en-US" dirty="0"/>
          </a:p>
          <a:p>
            <a:pPr lvl="1"/>
            <a:endParaRPr lang="en-US" dirty="0"/>
          </a:p>
          <a:p>
            <a:pPr lvl="2"/>
            <a:endParaRPr lang="en-US" dirty="0"/>
          </a:p>
          <a:p>
            <a:pPr lvl="3"/>
            <a:endParaRPr lang="en-US" dirty="0"/>
          </a:p>
          <a:p>
            <a:pPr lvl="1"/>
            <a:endParaRPr lang="en-US" dirty="0"/>
          </a:p>
          <a:p>
            <a:pPr lvl="2">
              <a:buNone/>
            </a:pPr>
            <a:endParaRPr lang="en-US" dirty="0"/>
          </a:p>
        </p:txBody>
      </p:sp>
      <p:sp>
        <p:nvSpPr>
          <p:cNvPr id="2" name="Title 1"/>
          <p:cNvSpPr>
            <a:spLocks noGrp="1"/>
          </p:cNvSpPr>
          <p:nvPr>
            <p:ph type="title" idx="4294967295"/>
          </p:nvPr>
        </p:nvSpPr>
        <p:spPr>
          <a:xfrm>
            <a:off x="2057400" y="304800"/>
            <a:ext cx="8229600" cy="609600"/>
          </a:xfrm>
        </p:spPr>
        <p:txBody>
          <a:bodyPr/>
          <a:lstStyle/>
          <a:p>
            <a:r>
              <a:rPr lang="en-US" dirty="0"/>
              <a:t>TRUNCATE</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8915400" y="1066800"/>
            <a:ext cx="1524000" cy="1447800"/>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18436" name="Content Placeholder 4"/>
          <p:cNvSpPr>
            <a:spLocks noGrp="1"/>
          </p:cNvSpPr>
          <p:nvPr>
            <p:ph idx="1"/>
          </p:nvPr>
        </p:nvSpPr>
        <p:spPr>
          <a:xfrm>
            <a:off x="1757364" y="1112838"/>
            <a:ext cx="7158037" cy="2925762"/>
          </a:xfrm>
        </p:spPr>
        <p:txBody>
          <a:bodyPr/>
          <a:lstStyle/>
          <a:p>
            <a:pPr>
              <a:buNone/>
            </a:pPr>
            <a:r>
              <a:rPr lang="en-US" sz="2000" dirty="0"/>
              <a:t>How do you force a  DROP command to drop the parent table even when a child table is existing?</a:t>
            </a:r>
          </a:p>
          <a:p>
            <a:endParaRPr lang="en-US" sz="2000" dirty="0"/>
          </a:p>
          <a:p>
            <a:pPr>
              <a:buNone/>
            </a:pPr>
            <a:endParaRPr lang="en-US" sz="2000" dirty="0"/>
          </a:p>
          <a:p>
            <a:pPr>
              <a:buNone/>
            </a:pPr>
            <a:endParaRPr lang="en-US" sz="2000" dirty="0"/>
          </a:p>
          <a:p>
            <a:pPr marL="749300" lvl="1" indent="-292100">
              <a:buNone/>
            </a:pPr>
            <a:endParaRPr lang="en-US" dirty="0"/>
          </a:p>
          <a:p>
            <a:endParaRPr lang="en-US" dirty="0"/>
          </a:p>
        </p:txBody>
      </p:sp>
      <p:sp>
        <p:nvSpPr>
          <p:cNvPr id="5" name="Rectangle 4"/>
          <p:cNvSpPr>
            <a:spLocks noChangeArrowheads="1"/>
          </p:cNvSpPr>
          <p:nvPr/>
        </p:nvSpPr>
        <p:spPr bwMode="auto">
          <a:xfrm>
            <a:off x="1905001" y="2667000"/>
            <a:ext cx="7313613" cy="1371600"/>
          </a:xfrm>
          <a:prstGeom prst="rect">
            <a:avLst/>
          </a:prstGeom>
          <a:noFill/>
          <a:ln w="9525">
            <a:noFill/>
            <a:miter lim="800000"/>
            <a:headEnd/>
            <a:tailEnd/>
          </a:ln>
        </p:spPr>
        <p:txBody>
          <a:bodyPr/>
          <a:lstStyle/>
          <a:p>
            <a:pPr marL="342900" indent="-342900"/>
            <a:r>
              <a:rPr lang="en-US" sz="2000" dirty="0">
                <a:cs typeface="Times New Roman" pitchFamily="18" charset="0"/>
              </a:rPr>
              <a:t>Answer: Using the CASCADE CONSTRAINTS Option with the DROP Command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vert="horz" lIns="90488" tIns="44450" rIns="90488" bIns="44450" rtlCol="0" anchor="t" anchorCtr="0">
            <a:noAutofit/>
          </a:bodyPr>
          <a:lstStyle/>
          <a:p>
            <a:r>
              <a:rPr lang="en-US"/>
              <a:t>Characteristics of DBMS</a:t>
            </a:r>
          </a:p>
        </p:txBody>
      </p:sp>
      <p:sp>
        <p:nvSpPr>
          <p:cNvPr id="12291" name="Rectangle 5"/>
          <p:cNvSpPr>
            <a:spLocks noGrp="1" noChangeArrowheads="1"/>
          </p:cNvSpPr>
          <p:nvPr>
            <p:ph idx="1"/>
          </p:nvPr>
        </p:nvSpPr>
        <p:spPr>
          <a:xfrm>
            <a:off x="1740488" y="914400"/>
            <a:ext cx="8597312" cy="4633200"/>
          </a:xfrm>
        </p:spPr>
        <p:txBody>
          <a:bodyPr vert="horz" lIns="90488" tIns="44450" rIns="90488" bIns="44450" rtlCol="0">
            <a:noAutofit/>
          </a:bodyPr>
          <a:lstStyle/>
          <a:p>
            <a:r>
              <a:rPr lang="en-US" dirty="0"/>
              <a:t>Control over Security</a:t>
            </a:r>
          </a:p>
          <a:p>
            <a:endParaRPr lang="en-US" dirty="0"/>
          </a:p>
          <a:p>
            <a:pPr lvl="1"/>
            <a:r>
              <a:rPr lang="en-GB" dirty="0"/>
              <a:t>DBMS provide tools by which the DBA can ensure security of the database.</a:t>
            </a:r>
          </a:p>
          <a:p>
            <a:pPr lvl="1"/>
            <a:endParaRPr lang="en-GB" dirty="0"/>
          </a:p>
          <a:p>
            <a:r>
              <a:rPr lang="en-US" dirty="0"/>
              <a:t>Hardware Independence</a:t>
            </a:r>
          </a:p>
          <a:p>
            <a:endParaRPr lang="en-US" dirty="0"/>
          </a:p>
          <a:p>
            <a:pPr lvl="1"/>
            <a:r>
              <a:rPr lang="en-GB" dirty="0"/>
              <a:t>Most DBMS are available across hardware platforms and operating systems. </a:t>
            </a:r>
            <a:endParaRPr lang="en-US" dirty="0"/>
          </a:p>
          <a:p>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8915400" y="1066800"/>
            <a:ext cx="1524000" cy="1447800"/>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18436" name="Content Placeholder 4"/>
          <p:cNvSpPr>
            <a:spLocks noGrp="1"/>
          </p:cNvSpPr>
          <p:nvPr>
            <p:ph idx="1"/>
          </p:nvPr>
        </p:nvSpPr>
        <p:spPr>
          <a:xfrm>
            <a:off x="1757364" y="1112838"/>
            <a:ext cx="7158037" cy="2925762"/>
          </a:xfrm>
        </p:spPr>
        <p:txBody>
          <a:bodyPr/>
          <a:lstStyle/>
          <a:p>
            <a:pPr>
              <a:buNone/>
            </a:pPr>
            <a:r>
              <a:rPr lang="en-US" sz="2000" dirty="0"/>
              <a:t>Where the integrity constraints are stored in Data Dictionary ?</a:t>
            </a:r>
            <a:br>
              <a:rPr lang="en-US" sz="2000" dirty="0"/>
            </a:br>
            <a:endParaRPr lang="en-US" sz="2000" dirty="0"/>
          </a:p>
          <a:p>
            <a:endParaRPr lang="en-US" sz="2000" dirty="0"/>
          </a:p>
          <a:p>
            <a:pPr>
              <a:buNone/>
            </a:pPr>
            <a:endParaRPr lang="en-US" sz="2000" dirty="0"/>
          </a:p>
          <a:p>
            <a:pPr>
              <a:buNone/>
            </a:pPr>
            <a:endParaRPr lang="en-US" sz="2000" dirty="0"/>
          </a:p>
          <a:p>
            <a:pPr marL="749300" lvl="1" indent="-292100">
              <a:buNone/>
            </a:pPr>
            <a:endParaRPr lang="en-US" dirty="0"/>
          </a:p>
          <a:p>
            <a:endParaRPr lang="en-US" dirty="0"/>
          </a:p>
        </p:txBody>
      </p:sp>
      <p:sp>
        <p:nvSpPr>
          <p:cNvPr id="5" name="Rectangle 4"/>
          <p:cNvSpPr>
            <a:spLocks noChangeArrowheads="1"/>
          </p:cNvSpPr>
          <p:nvPr/>
        </p:nvSpPr>
        <p:spPr bwMode="auto">
          <a:xfrm>
            <a:off x="1905001" y="2667000"/>
            <a:ext cx="7313613" cy="1371600"/>
          </a:xfrm>
          <a:prstGeom prst="rect">
            <a:avLst/>
          </a:prstGeom>
          <a:noFill/>
          <a:ln w="9525">
            <a:noFill/>
            <a:miter lim="800000"/>
            <a:headEnd/>
            <a:tailEnd/>
          </a:ln>
        </p:spPr>
        <p:txBody>
          <a:bodyPr/>
          <a:lstStyle/>
          <a:p>
            <a:pPr marL="342900" indent="-342900"/>
            <a:r>
              <a:rPr lang="en-US" sz="2000" dirty="0">
                <a:cs typeface="Times New Roman" pitchFamily="18" charset="0"/>
              </a:rPr>
              <a:t>Answer: </a:t>
            </a:r>
            <a:r>
              <a:rPr lang="en-US" dirty="0"/>
              <a:t>The integrity constraints are stored in USER_CONSTRAINTS.</a:t>
            </a:r>
            <a:br>
              <a:rPr lang="en-US" dirty="0"/>
            </a:br>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7CC552-A719-467C-8ABD-8FCA543A03C2}"/>
              </a:ext>
            </a:extLst>
          </p:cNvPr>
          <p:cNvSpPr>
            <a:spLocks noGrp="1"/>
          </p:cNvSpPr>
          <p:nvPr>
            <p:ph type="title"/>
          </p:nvPr>
        </p:nvSpPr>
        <p:spPr/>
        <p:txBody>
          <a:bodyPr/>
          <a:lstStyle/>
          <a:p>
            <a:r>
              <a:rPr lang="en-IN" dirty="0"/>
              <a:t>Data Manipulation Language</a:t>
            </a:r>
          </a:p>
        </p:txBody>
      </p:sp>
    </p:spTree>
    <p:extLst>
      <p:ext uri="{BB962C8B-B14F-4D97-AF65-F5344CB8AC3E}">
        <p14:creationId xmlns:p14="http://schemas.microsoft.com/office/powerpoint/2010/main" val="8846796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57400" y="304800"/>
            <a:ext cx="8229600" cy="609600"/>
          </a:xfrm>
        </p:spPr>
        <p:txBody>
          <a:bodyPr/>
          <a:lstStyle/>
          <a:p>
            <a:r>
              <a:rPr lang="en-US" dirty="0"/>
              <a:t>Oracle SQL</a:t>
            </a:r>
          </a:p>
        </p:txBody>
      </p:sp>
      <p:sp>
        <p:nvSpPr>
          <p:cNvPr id="7171" name="Rectangle 3"/>
          <p:cNvSpPr>
            <a:spLocks noGrp="1" noChangeArrowheads="1"/>
          </p:cNvSpPr>
          <p:nvPr>
            <p:ph type="body" idx="4294967295"/>
          </p:nvPr>
        </p:nvSpPr>
        <p:spPr>
          <a:xfrm>
            <a:off x="1524000" y="990600"/>
            <a:ext cx="8661400" cy="5410200"/>
          </a:xfrm>
        </p:spPr>
        <p:txBody>
          <a:bodyPr/>
          <a:lstStyle/>
          <a:p>
            <a:r>
              <a:rPr lang="en-US" dirty="0"/>
              <a:t>DML:</a:t>
            </a:r>
          </a:p>
          <a:p>
            <a:pPr lvl="1"/>
            <a:r>
              <a:rPr lang="en-US" dirty="0"/>
              <a:t>Data Manipulation Language</a:t>
            </a:r>
          </a:p>
          <a:p>
            <a:pPr lvl="1"/>
            <a:r>
              <a:rPr lang="en-US" dirty="0"/>
              <a:t>Used to manipulate the data stored in the database.</a:t>
            </a:r>
          </a:p>
          <a:p>
            <a:pPr lvl="2"/>
            <a:r>
              <a:rPr lang="en-US" dirty="0"/>
              <a:t>Inserting Data</a:t>
            </a:r>
          </a:p>
          <a:p>
            <a:pPr lvl="2"/>
            <a:r>
              <a:rPr lang="en-US" dirty="0"/>
              <a:t>Updating Data</a:t>
            </a:r>
          </a:p>
          <a:p>
            <a:pPr lvl="2"/>
            <a:r>
              <a:rPr lang="en-US" dirty="0"/>
              <a:t>Deleting Data </a:t>
            </a:r>
          </a:p>
          <a:p>
            <a:pPr lvl="2"/>
            <a:r>
              <a:rPr lang="en-US" dirty="0"/>
              <a:t>Merging Data</a:t>
            </a:r>
          </a:p>
          <a:p>
            <a:pPr lvl="2"/>
            <a:endParaRPr lang="en-US" dirty="0"/>
          </a:p>
          <a:p>
            <a:pPr lvl="1"/>
            <a:endParaRPr lang="en-US" dirty="0"/>
          </a:p>
          <a:p>
            <a:pPr lvl="2"/>
            <a:endParaRPr lang="en-US" dirty="0"/>
          </a:p>
          <a:p>
            <a:pPr lvl="1"/>
            <a:endParaRPr lang="en-US" dirty="0"/>
          </a:p>
          <a:p>
            <a:pPr lvl="2"/>
            <a:endParaRPr lang="en-US" dirty="0"/>
          </a:p>
          <a:p>
            <a:pPr lvl="1"/>
            <a:endParaRPr lang="en-US" dirty="0"/>
          </a:p>
          <a:p>
            <a:pPr lvl="1"/>
            <a:endParaRPr lang="en-US" dirty="0"/>
          </a:p>
          <a:p>
            <a:pPr lvl="2">
              <a:buNone/>
            </a:pP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971800" y="1981201"/>
            <a:ext cx="6934200" cy="61912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INSERT INTO </a:t>
            </a:r>
            <a:r>
              <a:rPr lang="en-US" sz="1600" dirty="0" err="1">
                <a:solidFill>
                  <a:schemeClr val="tx1">
                    <a:lumMod val="95000"/>
                    <a:lumOff val="5000"/>
                  </a:schemeClr>
                </a:solidFill>
                <a:latin typeface="+mn-lt"/>
                <a:cs typeface="Times New Roman" pitchFamily="18" charset="0"/>
              </a:rPr>
              <a:t>table_name</a:t>
            </a:r>
            <a:r>
              <a:rPr lang="en-US" sz="1600" dirty="0">
                <a:solidFill>
                  <a:schemeClr val="tx1">
                    <a:lumMod val="95000"/>
                    <a:lumOff val="5000"/>
                  </a:schemeClr>
                </a:solidFill>
                <a:latin typeface="+mn-lt"/>
                <a:cs typeface="Times New Roman" pitchFamily="18" charset="0"/>
              </a:rPr>
              <a:t> (column-1, column-2, ... column-n) VALUES (value-1, value-2, ... value-n);</a:t>
            </a:r>
          </a:p>
        </p:txBody>
      </p:sp>
      <p:sp>
        <p:nvSpPr>
          <p:cNvPr id="7171" name="Rectangle 3"/>
          <p:cNvSpPr>
            <a:spLocks noGrp="1" noChangeArrowheads="1"/>
          </p:cNvSpPr>
          <p:nvPr>
            <p:ph type="body" idx="4294967295"/>
          </p:nvPr>
        </p:nvSpPr>
        <p:spPr>
          <a:xfrm>
            <a:off x="2057400" y="914400"/>
            <a:ext cx="8356600" cy="5410200"/>
          </a:xfrm>
        </p:spPr>
        <p:txBody>
          <a:bodyPr/>
          <a:lstStyle/>
          <a:p>
            <a:r>
              <a:rPr lang="en-US" dirty="0"/>
              <a:t>DML:</a:t>
            </a:r>
          </a:p>
          <a:p>
            <a:pPr lvl="1"/>
            <a:r>
              <a:rPr lang="en-US" dirty="0"/>
              <a:t>INSERT : </a:t>
            </a:r>
          </a:p>
          <a:p>
            <a:pPr lvl="2"/>
            <a:r>
              <a:rPr lang="en-US" dirty="0"/>
              <a:t>Data can be inserted into the table using INSERT Statement</a:t>
            </a:r>
          </a:p>
          <a:p>
            <a:pPr lvl="2"/>
            <a:endParaRPr lang="en-US" dirty="0"/>
          </a:p>
          <a:p>
            <a:pPr lvl="2"/>
            <a:endParaRPr lang="en-US" dirty="0"/>
          </a:p>
          <a:p>
            <a:pPr lvl="2"/>
            <a:endParaRPr lang="en-US" dirty="0"/>
          </a:p>
          <a:p>
            <a:pPr lvl="2"/>
            <a:endParaRPr lang="en-US" dirty="0"/>
          </a:p>
          <a:p>
            <a:pPr lvl="2"/>
            <a:r>
              <a:rPr lang="en-US" dirty="0"/>
              <a:t>Example:</a:t>
            </a:r>
          </a:p>
          <a:p>
            <a:pPr lvl="2"/>
            <a:endParaRPr lang="en-US" sz="1050" dirty="0"/>
          </a:p>
          <a:p>
            <a:pPr lvl="2"/>
            <a:endParaRPr lang="en-US" dirty="0"/>
          </a:p>
          <a:p>
            <a:pPr lvl="2"/>
            <a:endParaRPr lang="en-US" dirty="0"/>
          </a:p>
          <a:p>
            <a:pPr lvl="2"/>
            <a:endParaRPr lang="en-US" dirty="0"/>
          </a:p>
          <a:p>
            <a:pPr lvl="2">
              <a:buNone/>
            </a:pPr>
            <a:r>
              <a:rPr lang="en-US" dirty="0"/>
              <a:t> </a:t>
            </a:r>
          </a:p>
          <a:p>
            <a:pPr lvl="3"/>
            <a:r>
              <a:rPr lang="en-US" dirty="0"/>
              <a:t>If  data is inserted into all the columns of the table the </a:t>
            </a:r>
            <a:r>
              <a:rPr lang="en-US" dirty="0" err="1"/>
              <a:t>column_name</a:t>
            </a:r>
            <a:r>
              <a:rPr lang="en-US" dirty="0"/>
              <a:t> can be skipped </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1"/>
            <a:endParaRPr lang="en-US" dirty="0"/>
          </a:p>
          <a:p>
            <a:pPr lvl="2">
              <a:buNone/>
            </a:pPr>
            <a:endParaRPr lang="en-US" dirty="0"/>
          </a:p>
        </p:txBody>
      </p:sp>
      <p:sp>
        <p:nvSpPr>
          <p:cNvPr id="5" name="Rounded Rectangle 4"/>
          <p:cNvSpPr/>
          <p:nvPr/>
        </p:nvSpPr>
        <p:spPr bwMode="auto">
          <a:xfrm>
            <a:off x="3048000" y="3505200"/>
            <a:ext cx="6858000" cy="98107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INSERT INTO suppliers (</a:t>
            </a:r>
            <a:r>
              <a:rPr lang="en-US" sz="1600" dirty="0" err="1">
                <a:solidFill>
                  <a:schemeClr val="tx1">
                    <a:lumMod val="95000"/>
                    <a:lumOff val="5000"/>
                  </a:schemeClr>
                </a:solidFill>
                <a:latin typeface="+mn-lt"/>
                <a:cs typeface="Times New Roman" pitchFamily="18" charset="0"/>
              </a:rPr>
              <a:t>supplier_id</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supplier_name,supplier_city,phone</a:t>
            </a:r>
            <a:r>
              <a:rPr lang="en-US" sz="1600" dirty="0">
                <a:solidFill>
                  <a:schemeClr val="tx1">
                    <a:lumMod val="95000"/>
                    <a:lumOff val="5000"/>
                  </a:schemeClr>
                </a:solidFill>
                <a:latin typeface="+mn-lt"/>
                <a:cs typeface="Times New Roman" pitchFamily="18" charset="0"/>
              </a:rPr>
              <a:t>) VALUES(‘S01’,’UPS’,’Columbia’,’0441-782-7892’);</a:t>
            </a:r>
          </a:p>
        </p:txBody>
      </p:sp>
      <p:sp>
        <p:nvSpPr>
          <p:cNvPr id="6" name="Rounded Rectangle 5"/>
          <p:cNvSpPr/>
          <p:nvPr/>
        </p:nvSpPr>
        <p:spPr bwMode="auto">
          <a:xfrm>
            <a:off x="3048000" y="5257800"/>
            <a:ext cx="6934200" cy="609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INSERT INTO suppliers 	VALUES(‘S01’,’UPS’,’Columbia’,’0441-782-7892’);</a:t>
            </a:r>
          </a:p>
        </p:txBody>
      </p:sp>
      <p:sp>
        <p:nvSpPr>
          <p:cNvPr id="2" name="Title 1"/>
          <p:cNvSpPr>
            <a:spLocks noGrp="1"/>
          </p:cNvSpPr>
          <p:nvPr>
            <p:ph type="title" idx="4294967295"/>
          </p:nvPr>
        </p:nvSpPr>
        <p:spPr>
          <a:xfrm>
            <a:off x="2057400" y="304800"/>
            <a:ext cx="8229600" cy="609600"/>
          </a:xfrm>
        </p:spPr>
        <p:txBody>
          <a:bodyPr/>
          <a:lstStyle/>
          <a:p>
            <a:r>
              <a:rPr lang="en-US" dirty="0"/>
              <a:t>DML – INSERT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2667000" y="2362200"/>
            <a:ext cx="6934200" cy="838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INSERT ALL</a:t>
            </a:r>
          </a:p>
          <a:p>
            <a:r>
              <a:rPr lang="en-US" sz="1600" dirty="0">
                <a:solidFill>
                  <a:schemeClr val="tx1">
                    <a:lumMod val="95000"/>
                    <a:lumOff val="5000"/>
                  </a:schemeClr>
                </a:solidFill>
                <a:latin typeface="+mn-lt"/>
                <a:cs typeface="Times New Roman" pitchFamily="18" charset="0"/>
              </a:rPr>
              <a:t>          INTO </a:t>
            </a:r>
            <a:r>
              <a:rPr lang="en-US" sz="1600" dirty="0" err="1">
                <a:solidFill>
                  <a:schemeClr val="tx1">
                    <a:lumMod val="95000"/>
                    <a:lumOff val="5000"/>
                  </a:schemeClr>
                </a:solidFill>
                <a:latin typeface="+mn-lt"/>
                <a:cs typeface="Times New Roman" pitchFamily="18" charset="0"/>
              </a:rPr>
              <a:t>table_name</a:t>
            </a:r>
            <a:r>
              <a:rPr lang="en-US" sz="1600" dirty="0">
                <a:solidFill>
                  <a:schemeClr val="tx1">
                    <a:lumMod val="95000"/>
                    <a:lumOff val="5000"/>
                  </a:schemeClr>
                </a:solidFill>
                <a:latin typeface="+mn-lt"/>
                <a:cs typeface="Times New Roman" pitchFamily="18" charset="0"/>
              </a:rPr>
              <a:t> (column-1, ..) VALUES (value-1... )</a:t>
            </a:r>
          </a:p>
          <a:p>
            <a:r>
              <a:rPr lang="en-US" sz="1600" dirty="0">
                <a:solidFill>
                  <a:schemeClr val="tx1">
                    <a:lumMod val="95000"/>
                    <a:lumOff val="5000"/>
                  </a:schemeClr>
                </a:solidFill>
                <a:latin typeface="+mn-lt"/>
                <a:cs typeface="Times New Roman" pitchFamily="18" charset="0"/>
              </a:rPr>
              <a:t>          INTO </a:t>
            </a:r>
            <a:r>
              <a:rPr lang="en-US" sz="1600" dirty="0" err="1">
                <a:solidFill>
                  <a:schemeClr val="tx1">
                    <a:lumMod val="95000"/>
                    <a:lumOff val="5000"/>
                  </a:schemeClr>
                </a:solidFill>
                <a:latin typeface="+mn-lt"/>
                <a:cs typeface="Times New Roman" pitchFamily="18" charset="0"/>
              </a:rPr>
              <a:t>table_name</a:t>
            </a:r>
            <a:r>
              <a:rPr lang="en-US" sz="1600" dirty="0">
                <a:solidFill>
                  <a:schemeClr val="tx1">
                    <a:lumMod val="95000"/>
                    <a:lumOff val="5000"/>
                  </a:schemeClr>
                </a:solidFill>
                <a:latin typeface="+mn-lt"/>
                <a:cs typeface="Times New Roman" pitchFamily="18" charset="0"/>
              </a:rPr>
              <a:t> (column-1, ..) VALUES (value-1... )</a:t>
            </a:r>
          </a:p>
        </p:txBody>
      </p:sp>
      <p:sp>
        <p:nvSpPr>
          <p:cNvPr id="7171" name="Rectangle 3"/>
          <p:cNvSpPr>
            <a:spLocks noGrp="1" noChangeArrowheads="1"/>
          </p:cNvSpPr>
          <p:nvPr>
            <p:ph type="body" idx="4294967295"/>
          </p:nvPr>
        </p:nvSpPr>
        <p:spPr>
          <a:xfrm>
            <a:off x="2057400" y="990600"/>
            <a:ext cx="8128000" cy="5373688"/>
          </a:xfrm>
        </p:spPr>
        <p:txBody>
          <a:bodyPr/>
          <a:lstStyle/>
          <a:p>
            <a:r>
              <a:rPr lang="en-US" dirty="0"/>
              <a:t>INSERT ALL</a:t>
            </a:r>
          </a:p>
          <a:p>
            <a:pPr lvl="2"/>
            <a:r>
              <a:rPr lang="en-US" dirty="0"/>
              <a:t>INSERT ALL can be used for inserting multiple rows  at a time</a:t>
            </a:r>
          </a:p>
          <a:p>
            <a:pPr lvl="2"/>
            <a:r>
              <a:rPr lang="en-US" dirty="0"/>
              <a:t>Applicable only to Oracle10g and above</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r>
              <a:rPr lang="en-US" dirty="0"/>
              <a:t>Example:</a:t>
            </a:r>
          </a:p>
          <a:p>
            <a:pPr lvl="2"/>
            <a:endParaRPr lang="en-US" dirty="0"/>
          </a:p>
          <a:p>
            <a:pPr lvl="2"/>
            <a:endParaRPr lang="en-US" dirty="0"/>
          </a:p>
          <a:p>
            <a:pPr lvl="2"/>
            <a:endParaRPr lang="en-US" dirty="0"/>
          </a:p>
          <a:p>
            <a:pPr lvl="2"/>
            <a:endParaRPr lang="en-US" dirty="0"/>
          </a:p>
          <a:p>
            <a:pPr lvl="2"/>
            <a:endParaRPr lang="en-US" dirty="0"/>
          </a:p>
          <a:p>
            <a:pPr lvl="1"/>
            <a:endParaRPr lang="en-US" dirty="0"/>
          </a:p>
          <a:p>
            <a:pPr lvl="2">
              <a:buNone/>
            </a:pPr>
            <a:endParaRPr lang="en-US" dirty="0"/>
          </a:p>
        </p:txBody>
      </p:sp>
      <p:sp>
        <p:nvSpPr>
          <p:cNvPr id="10" name="Rounded Rectangle 9"/>
          <p:cNvSpPr/>
          <p:nvPr/>
        </p:nvSpPr>
        <p:spPr bwMode="auto">
          <a:xfrm>
            <a:off x="2667000" y="4114800"/>
            <a:ext cx="6934200" cy="1371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INSERT ALL </a:t>
            </a:r>
          </a:p>
          <a:p>
            <a:r>
              <a:rPr lang="en-US" sz="1600" dirty="0">
                <a:solidFill>
                  <a:schemeClr val="tx1">
                    <a:lumMod val="95000"/>
                    <a:lumOff val="5000"/>
                  </a:schemeClr>
                </a:solidFill>
                <a:latin typeface="+mn-lt"/>
                <a:cs typeface="Times New Roman" pitchFamily="18" charset="0"/>
              </a:rPr>
              <a:t>	INTO Supplier (</a:t>
            </a:r>
            <a:r>
              <a:rPr lang="en-US" sz="1600" dirty="0" err="1">
                <a:solidFill>
                  <a:schemeClr val="tx1">
                    <a:lumMod val="95000"/>
                    <a:lumOff val="5000"/>
                  </a:schemeClr>
                </a:solidFill>
                <a:latin typeface="+mn-lt"/>
                <a:cs typeface="Times New Roman" pitchFamily="18" charset="0"/>
              </a:rPr>
              <a:t>supplier_name</a:t>
            </a:r>
            <a:r>
              <a:rPr lang="en-US" sz="1600" dirty="0">
                <a:solidFill>
                  <a:schemeClr val="tx1">
                    <a:lumMod val="95000"/>
                    <a:lumOff val="5000"/>
                  </a:schemeClr>
                </a:solidFill>
                <a:latin typeface="+mn-lt"/>
                <a:cs typeface="Times New Roman" pitchFamily="18" charset="0"/>
              </a:rPr>
              <a:t>) VALUES (‘A') </a:t>
            </a:r>
          </a:p>
          <a:p>
            <a:r>
              <a:rPr lang="en-US" sz="1600" dirty="0">
                <a:solidFill>
                  <a:schemeClr val="tx1">
                    <a:lumMod val="95000"/>
                    <a:lumOff val="5000"/>
                  </a:schemeClr>
                </a:solidFill>
                <a:latin typeface="+mn-lt"/>
                <a:cs typeface="Times New Roman" pitchFamily="18" charset="0"/>
              </a:rPr>
              <a:t>	INTO Supplier (</a:t>
            </a:r>
            <a:r>
              <a:rPr lang="en-US" sz="1600" dirty="0" err="1">
                <a:solidFill>
                  <a:schemeClr val="tx1">
                    <a:lumMod val="95000"/>
                    <a:lumOff val="5000"/>
                  </a:schemeClr>
                </a:solidFill>
                <a:latin typeface="+mn-lt"/>
                <a:cs typeface="Times New Roman" pitchFamily="18" charset="0"/>
              </a:rPr>
              <a:t>supplier_name</a:t>
            </a:r>
            <a:r>
              <a:rPr lang="en-US" sz="1600" dirty="0">
                <a:solidFill>
                  <a:schemeClr val="tx1">
                    <a:lumMod val="95000"/>
                    <a:lumOff val="5000"/>
                  </a:schemeClr>
                </a:solidFill>
                <a:latin typeface="+mn-lt"/>
                <a:cs typeface="Times New Roman" pitchFamily="18" charset="0"/>
              </a:rPr>
              <a:t>) VALUES (‘B') </a:t>
            </a:r>
          </a:p>
          <a:p>
            <a:r>
              <a:rPr lang="en-US" sz="1600" dirty="0">
                <a:solidFill>
                  <a:schemeClr val="tx1">
                    <a:lumMod val="95000"/>
                    <a:lumOff val="5000"/>
                  </a:schemeClr>
                </a:solidFill>
                <a:latin typeface="+mn-lt"/>
                <a:cs typeface="Times New Roman" pitchFamily="18" charset="0"/>
              </a:rPr>
              <a:t>	INTO Supplier (</a:t>
            </a:r>
            <a:r>
              <a:rPr lang="en-US" sz="1600" dirty="0" err="1">
                <a:solidFill>
                  <a:schemeClr val="tx1">
                    <a:lumMod val="95000"/>
                    <a:lumOff val="5000"/>
                  </a:schemeClr>
                </a:solidFill>
                <a:latin typeface="+mn-lt"/>
                <a:cs typeface="Times New Roman" pitchFamily="18" charset="0"/>
              </a:rPr>
              <a:t>supplier_name</a:t>
            </a:r>
            <a:r>
              <a:rPr lang="en-US" sz="1600" dirty="0">
                <a:solidFill>
                  <a:schemeClr val="tx1">
                    <a:lumMod val="95000"/>
                    <a:lumOff val="5000"/>
                  </a:schemeClr>
                </a:solidFill>
                <a:latin typeface="+mn-lt"/>
                <a:cs typeface="Times New Roman" pitchFamily="18" charset="0"/>
              </a:rPr>
              <a:t>) VALUES (‘C') </a:t>
            </a:r>
          </a:p>
          <a:p>
            <a:r>
              <a:rPr lang="en-US" sz="1600" dirty="0">
                <a:solidFill>
                  <a:schemeClr val="tx1">
                    <a:lumMod val="95000"/>
                    <a:lumOff val="5000"/>
                  </a:schemeClr>
                </a:solidFill>
                <a:latin typeface="+mn-lt"/>
                <a:cs typeface="Times New Roman" pitchFamily="18" charset="0"/>
              </a:rPr>
              <a:t>SELECT * FROM dual;</a:t>
            </a:r>
          </a:p>
        </p:txBody>
      </p:sp>
      <p:sp>
        <p:nvSpPr>
          <p:cNvPr id="2" name="Title 1"/>
          <p:cNvSpPr>
            <a:spLocks noGrp="1"/>
          </p:cNvSpPr>
          <p:nvPr>
            <p:ph type="title" idx="4294967295"/>
          </p:nvPr>
        </p:nvSpPr>
        <p:spPr>
          <a:xfrm>
            <a:off x="2057400" y="304800"/>
            <a:ext cx="8229600" cy="609600"/>
          </a:xfrm>
        </p:spPr>
        <p:txBody>
          <a:bodyPr/>
          <a:lstStyle/>
          <a:p>
            <a:r>
              <a:rPr lang="en-US" dirty="0"/>
              <a:t>DML INSERT ALL</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2743200" y="2019300"/>
            <a:ext cx="6858000" cy="609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INSERT INTO </a:t>
            </a:r>
            <a:r>
              <a:rPr lang="en-US" sz="1600" dirty="0" err="1">
                <a:solidFill>
                  <a:schemeClr val="tx1">
                    <a:lumMod val="95000"/>
                    <a:lumOff val="5000"/>
                  </a:schemeClr>
                </a:solidFill>
                <a:latin typeface="+mn-lt"/>
                <a:cs typeface="Times New Roman" pitchFamily="18" charset="0"/>
              </a:rPr>
              <a:t>table_name</a:t>
            </a:r>
            <a:r>
              <a:rPr lang="en-US" sz="1600" dirty="0">
                <a:solidFill>
                  <a:schemeClr val="tx1">
                    <a:lumMod val="95000"/>
                    <a:lumOff val="5000"/>
                  </a:schemeClr>
                </a:solidFill>
                <a:latin typeface="+mn-lt"/>
                <a:cs typeface="Times New Roman" pitchFamily="18" charset="0"/>
              </a:rPr>
              <a:t> (column-1, column-2, ... column-n) </a:t>
            </a:r>
          </a:p>
          <a:p>
            <a:r>
              <a:rPr lang="en-US" sz="1600" dirty="0">
                <a:solidFill>
                  <a:schemeClr val="tx1">
                    <a:lumMod val="95000"/>
                    <a:lumOff val="5000"/>
                  </a:schemeClr>
                </a:solidFill>
                <a:latin typeface="+mn-lt"/>
                <a:cs typeface="Times New Roman" pitchFamily="18" charset="0"/>
              </a:rPr>
              <a:t>SELECT column1,column2 FROM </a:t>
            </a:r>
            <a:r>
              <a:rPr lang="en-US" sz="1600" dirty="0" err="1">
                <a:solidFill>
                  <a:schemeClr val="tx1">
                    <a:lumMod val="95000"/>
                    <a:lumOff val="5000"/>
                  </a:schemeClr>
                </a:solidFill>
                <a:latin typeface="+mn-lt"/>
                <a:cs typeface="Times New Roman" pitchFamily="18" charset="0"/>
              </a:rPr>
              <a:t>table_name</a:t>
            </a:r>
            <a:r>
              <a:rPr lang="en-US" sz="1600" dirty="0">
                <a:solidFill>
                  <a:schemeClr val="tx1">
                    <a:lumMod val="95000"/>
                    <a:lumOff val="5000"/>
                  </a:schemeClr>
                </a:solidFill>
                <a:latin typeface="+mn-lt"/>
                <a:cs typeface="Times New Roman" pitchFamily="18" charset="0"/>
              </a:rPr>
              <a:t> …..</a:t>
            </a:r>
          </a:p>
        </p:txBody>
      </p:sp>
      <p:sp>
        <p:nvSpPr>
          <p:cNvPr id="7171" name="Rectangle 3"/>
          <p:cNvSpPr>
            <a:spLocks noGrp="1" noChangeArrowheads="1"/>
          </p:cNvSpPr>
          <p:nvPr>
            <p:ph type="body" idx="4294967295"/>
          </p:nvPr>
        </p:nvSpPr>
        <p:spPr>
          <a:xfrm>
            <a:off x="2057400" y="990600"/>
            <a:ext cx="8128000" cy="5373688"/>
          </a:xfrm>
        </p:spPr>
        <p:txBody>
          <a:bodyPr/>
          <a:lstStyle/>
          <a:p>
            <a:r>
              <a:rPr lang="en-US" dirty="0"/>
              <a:t>INSERT : </a:t>
            </a:r>
          </a:p>
          <a:p>
            <a:pPr lvl="2"/>
            <a:r>
              <a:rPr lang="en-US" dirty="0"/>
              <a:t>We can also use sub-selects in an INSERT Statement</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r>
              <a:rPr lang="en-US" dirty="0"/>
              <a:t>Example:</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1"/>
            <a:endParaRPr lang="en-US" dirty="0"/>
          </a:p>
          <a:p>
            <a:pPr lvl="2">
              <a:buNone/>
            </a:pPr>
            <a:endParaRPr lang="en-US" dirty="0"/>
          </a:p>
        </p:txBody>
      </p:sp>
      <p:sp>
        <p:nvSpPr>
          <p:cNvPr id="6" name="Rounded Rectangle 5"/>
          <p:cNvSpPr/>
          <p:nvPr/>
        </p:nvSpPr>
        <p:spPr bwMode="auto">
          <a:xfrm>
            <a:off x="2667000" y="3790950"/>
            <a:ext cx="69342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INSERT INTO suppliers (</a:t>
            </a:r>
            <a:r>
              <a:rPr lang="en-US" sz="1600" dirty="0" err="1">
                <a:solidFill>
                  <a:schemeClr val="tx1">
                    <a:lumMod val="95000"/>
                    <a:lumOff val="5000"/>
                  </a:schemeClr>
                </a:solidFill>
                <a:latin typeface="+mn-lt"/>
                <a:cs typeface="Times New Roman" pitchFamily="18" charset="0"/>
              </a:rPr>
              <a:t>supplier_id</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supplier_name</a:t>
            </a:r>
            <a:r>
              <a:rPr lang="en-US" sz="1600" dirty="0">
                <a:solidFill>
                  <a:schemeClr val="tx1">
                    <a:lumMod val="95000"/>
                    <a:lumOff val="5000"/>
                  </a:schemeClr>
                </a:solidFill>
                <a:latin typeface="+mn-lt"/>
                <a:cs typeface="Times New Roman" pitchFamily="18" charset="0"/>
              </a:rPr>
              <a:t>) SELECT </a:t>
            </a:r>
            <a:r>
              <a:rPr lang="en-US" sz="1600" dirty="0" err="1">
                <a:solidFill>
                  <a:schemeClr val="tx1">
                    <a:lumMod val="95000"/>
                    <a:lumOff val="5000"/>
                  </a:schemeClr>
                </a:solidFill>
                <a:latin typeface="+mn-lt"/>
                <a:cs typeface="Times New Roman" pitchFamily="18" charset="0"/>
              </a:rPr>
              <a:t>account_no</a:t>
            </a:r>
            <a:r>
              <a:rPr lang="en-US" sz="1600" dirty="0">
                <a:solidFill>
                  <a:schemeClr val="tx1">
                    <a:lumMod val="95000"/>
                    <a:lumOff val="5000"/>
                  </a:schemeClr>
                </a:solidFill>
                <a:latin typeface="+mn-lt"/>
                <a:cs typeface="Times New Roman" pitchFamily="18" charset="0"/>
              </a:rPr>
              <a:t>, name </a:t>
            </a:r>
          </a:p>
          <a:p>
            <a:r>
              <a:rPr lang="en-US" sz="1600" dirty="0">
                <a:solidFill>
                  <a:schemeClr val="tx1">
                    <a:lumMod val="95000"/>
                    <a:lumOff val="5000"/>
                  </a:schemeClr>
                </a:solidFill>
                <a:latin typeface="+mn-lt"/>
                <a:cs typeface="Times New Roman" pitchFamily="18" charset="0"/>
              </a:rPr>
              <a:t>FROM customers WHERE city = 'Newark'; </a:t>
            </a:r>
          </a:p>
        </p:txBody>
      </p:sp>
      <p:sp>
        <p:nvSpPr>
          <p:cNvPr id="2" name="Title 1"/>
          <p:cNvSpPr>
            <a:spLocks noGrp="1"/>
          </p:cNvSpPr>
          <p:nvPr>
            <p:ph type="title" idx="4294967295"/>
          </p:nvPr>
        </p:nvSpPr>
        <p:spPr>
          <a:xfrm>
            <a:off x="2057400" y="304800"/>
            <a:ext cx="8229600" cy="609600"/>
          </a:xfrm>
        </p:spPr>
        <p:txBody>
          <a:bodyPr/>
          <a:lstStyle/>
          <a:p>
            <a:r>
              <a:rPr lang="en-US" dirty="0"/>
              <a:t>DML INSERT – sub select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952750" y="1404937"/>
            <a:ext cx="6934200" cy="914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UPDATE </a:t>
            </a:r>
            <a:r>
              <a:rPr lang="en-US" sz="1600" dirty="0" err="1">
                <a:solidFill>
                  <a:schemeClr val="tx1">
                    <a:lumMod val="95000"/>
                    <a:lumOff val="5000"/>
                  </a:schemeClr>
                </a:solidFill>
                <a:latin typeface="+mn-lt"/>
                <a:cs typeface="Times New Roman" pitchFamily="18" charset="0"/>
              </a:rPr>
              <a:t>table_name</a:t>
            </a:r>
            <a:endParaRPr lang="en-US"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 SET column-1= value-1[, column-2 = value-2, ... column-n) [WHERE …..]</a:t>
            </a:r>
          </a:p>
        </p:txBody>
      </p:sp>
      <p:sp>
        <p:nvSpPr>
          <p:cNvPr id="7171" name="Rectangle 3"/>
          <p:cNvSpPr>
            <a:spLocks noGrp="1" noChangeArrowheads="1"/>
          </p:cNvSpPr>
          <p:nvPr>
            <p:ph type="body" idx="4294967295"/>
          </p:nvPr>
        </p:nvSpPr>
        <p:spPr>
          <a:xfrm>
            <a:off x="1955800" y="762000"/>
            <a:ext cx="8229600" cy="5334000"/>
          </a:xfrm>
        </p:spPr>
        <p:txBody>
          <a:bodyPr/>
          <a:lstStyle/>
          <a:p>
            <a:r>
              <a:rPr lang="en-US" dirty="0"/>
              <a:t>UPDATE : </a:t>
            </a:r>
          </a:p>
          <a:p>
            <a:pPr lvl="2"/>
            <a:r>
              <a:rPr lang="en-US" dirty="0"/>
              <a:t>Used to modify the existing data in the table.</a:t>
            </a:r>
          </a:p>
          <a:p>
            <a:pPr lvl="2"/>
            <a:endParaRPr lang="en-US" dirty="0"/>
          </a:p>
          <a:p>
            <a:pPr lvl="2"/>
            <a:endParaRPr lang="en-US" dirty="0"/>
          </a:p>
          <a:p>
            <a:pPr lvl="2"/>
            <a:endParaRPr lang="en-US" dirty="0"/>
          </a:p>
          <a:p>
            <a:pPr lvl="2"/>
            <a:endParaRPr lang="en-US" dirty="0"/>
          </a:p>
          <a:p>
            <a:pPr lvl="2"/>
            <a:endParaRPr lang="en-US" dirty="0"/>
          </a:p>
          <a:p>
            <a:pPr lvl="2"/>
            <a:r>
              <a:rPr lang="en-US" dirty="0"/>
              <a:t>Example:</a:t>
            </a:r>
          </a:p>
          <a:p>
            <a:pPr lvl="2"/>
            <a:endParaRPr lang="en-US" dirty="0"/>
          </a:p>
          <a:p>
            <a:pPr lvl="2"/>
            <a:endParaRPr lang="en-US" dirty="0"/>
          </a:p>
          <a:p>
            <a:pPr lvl="2"/>
            <a:endParaRPr lang="en-US" dirty="0"/>
          </a:p>
          <a:p>
            <a:pPr lvl="3"/>
            <a:r>
              <a:rPr lang="en-US" dirty="0"/>
              <a:t>If the WHERE Clause is ignored it will update all the rows in the table.</a:t>
            </a:r>
          </a:p>
          <a:p>
            <a:pPr lvl="2"/>
            <a:r>
              <a:rPr lang="en-US" dirty="0"/>
              <a:t>Example : Updating Multiple Columns</a:t>
            </a:r>
          </a:p>
          <a:p>
            <a:pPr lvl="3"/>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1"/>
            <a:endParaRPr lang="en-US" dirty="0"/>
          </a:p>
          <a:p>
            <a:pPr lvl="2">
              <a:buNone/>
            </a:pPr>
            <a:endParaRPr lang="en-US" dirty="0"/>
          </a:p>
        </p:txBody>
      </p:sp>
      <p:sp>
        <p:nvSpPr>
          <p:cNvPr id="5" name="Rounded Rectangle 4"/>
          <p:cNvSpPr/>
          <p:nvPr/>
        </p:nvSpPr>
        <p:spPr bwMode="auto">
          <a:xfrm>
            <a:off x="2971800" y="3146428"/>
            <a:ext cx="6934200" cy="609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UPDATE suppliers </a:t>
            </a:r>
          </a:p>
          <a:p>
            <a:r>
              <a:rPr lang="en-US" sz="1600" dirty="0">
                <a:solidFill>
                  <a:schemeClr val="tx1">
                    <a:lumMod val="95000"/>
                    <a:lumOff val="5000"/>
                  </a:schemeClr>
                </a:solidFill>
                <a:latin typeface="+mn-lt"/>
                <a:cs typeface="Times New Roman" pitchFamily="18" charset="0"/>
              </a:rPr>
              <a:t>SET name = ‘Samsung' WHERE name = ‘Apple’;</a:t>
            </a:r>
          </a:p>
        </p:txBody>
      </p:sp>
      <p:sp>
        <p:nvSpPr>
          <p:cNvPr id="6" name="Rounded Rectangle 5"/>
          <p:cNvSpPr/>
          <p:nvPr/>
        </p:nvSpPr>
        <p:spPr bwMode="auto">
          <a:xfrm>
            <a:off x="2971800" y="4953000"/>
            <a:ext cx="6934200" cy="838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UPDATE suppliers </a:t>
            </a:r>
          </a:p>
          <a:p>
            <a:r>
              <a:rPr lang="en-US" sz="1600" dirty="0">
                <a:solidFill>
                  <a:schemeClr val="tx1">
                    <a:lumMod val="95000"/>
                    <a:lumOff val="5000"/>
                  </a:schemeClr>
                </a:solidFill>
                <a:latin typeface="+mn-lt"/>
                <a:cs typeface="Times New Roman" pitchFamily="18" charset="0"/>
              </a:rPr>
              <a:t>SET name = ‘Nokia', product = ‘Nokia 910' </a:t>
            </a:r>
          </a:p>
          <a:p>
            <a:r>
              <a:rPr lang="en-US" sz="1600" dirty="0">
                <a:solidFill>
                  <a:schemeClr val="tx1">
                    <a:lumMod val="95000"/>
                    <a:lumOff val="5000"/>
                  </a:schemeClr>
                </a:solidFill>
                <a:latin typeface="+mn-lt"/>
                <a:cs typeface="Times New Roman" pitchFamily="18" charset="0"/>
              </a:rPr>
              <a:t>WHERE name = ‘Samsung';</a:t>
            </a:r>
          </a:p>
        </p:txBody>
      </p:sp>
      <p:sp>
        <p:nvSpPr>
          <p:cNvPr id="2" name="Title 1"/>
          <p:cNvSpPr>
            <a:spLocks noGrp="1"/>
          </p:cNvSpPr>
          <p:nvPr>
            <p:ph type="title" idx="4294967295"/>
          </p:nvPr>
        </p:nvSpPr>
        <p:spPr>
          <a:xfrm>
            <a:off x="2057400" y="304800"/>
            <a:ext cx="8229600" cy="609600"/>
          </a:xfrm>
        </p:spPr>
        <p:txBody>
          <a:bodyPr/>
          <a:lstStyle/>
          <a:p>
            <a:r>
              <a:rPr lang="en-US" dirty="0"/>
              <a:t>DML – UPDATE</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2438400" y="1714500"/>
            <a:ext cx="7696200" cy="3429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UPDATE suppliers </a:t>
            </a:r>
          </a:p>
          <a:p>
            <a:r>
              <a:rPr lang="en-US" sz="1600" dirty="0">
                <a:solidFill>
                  <a:schemeClr val="tx1">
                    <a:lumMod val="95000"/>
                    <a:lumOff val="5000"/>
                  </a:schemeClr>
                </a:solidFill>
                <a:latin typeface="+mn-lt"/>
                <a:cs typeface="Times New Roman" pitchFamily="18" charset="0"/>
              </a:rPr>
              <a:t>SET </a:t>
            </a:r>
            <a:r>
              <a:rPr lang="en-US" sz="1600" dirty="0" err="1">
                <a:solidFill>
                  <a:schemeClr val="tx1">
                    <a:lumMod val="95000"/>
                    <a:lumOff val="5000"/>
                  </a:schemeClr>
                </a:solidFill>
                <a:latin typeface="+mn-lt"/>
                <a:cs typeface="Times New Roman" pitchFamily="18" charset="0"/>
              </a:rPr>
              <a:t>supplier_name</a:t>
            </a:r>
            <a:r>
              <a:rPr lang="en-US" sz="1600" dirty="0">
                <a:solidFill>
                  <a:schemeClr val="tx1">
                    <a:lumMod val="95000"/>
                    <a:lumOff val="5000"/>
                  </a:schemeClr>
                </a:solidFill>
                <a:latin typeface="+mn-lt"/>
                <a:cs typeface="Times New Roman" pitchFamily="18" charset="0"/>
              </a:rPr>
              <a:t> = (SELECT customers.name </a:t>
            </a:r>
          </a:p>
          <a:p>
            <a:r>
              <a:rPr lang="en-US" sz="1600" dirty="0">
                <a:solidFill>
                  <a:schemeClr val="tx1">
                    <a:lumMod val="95000"/>
                    <a:lumOff val="5000"/>
                  </a:schemeClr>
                </a:solidFill>
                <a:latin typeface="+mn-lt"/>
                <a:cs typeface="Times New Roman" pitchFamily="18" charset="0"/>
              </a:rPr>
              <a:t>			FROM customers </a:t>
            </a:r>
          </a:p>
          <a:p>
            <a:r>
              <a:rPr lang="en-US" sz="1600" dirty="0">
                <a:solidFill>
                  <a:schemeClr val="tx1">
                    <a:lumMod val="95000"/>
                    <a:lumOff val="5000"/>
                  </a:schemeClr>
                </a:solidFill>
                <a:latin typeface="+mn-lt"/>
                <a:cs typeface="Times New Roman" pitchFamily="18" charset="0"/>
              </a:rPr>
              <a:t>			WHERE </a:t>
            </a:r>
            <a:r>
              <a:rPr lang="en-US" sz="1600" dirty="0" err="1">
                <a:solidFill>
                  <a:schemeClr val="tx1">
                    <a:lumMod val="95000"/>
                    <a:lumOff val="5000"/>
                  </a:schemeClr>
                </a:solidFill>
                <a:latin typeface="+mn-lt"/>
                <a:cs typeface="Times New Roman" pitchFamily="18" charset="0"/>
              </a:rPr>
              <a:t>customers.customer_id</a:t>
            </a:r>
            <a:r>
              <a:rPr lang="en-US" sz="1600" dirty="0">
                <a:solidFill>
                  <a:schemeClr val="tx1">
                    <a:lumMod val="95000"/>
                    <a:lumOff val="5000"/>
                  </a:schemeClr>
                </a:solidFill>
                <a:latin typeface="+mn-lt"/>
                <a:cs typeface="Times New Roman" pitchFamily="18" charset="0"/>
              </a:rPr>
              <a:t> = </a:t>
            </a:r>
            <a:r>
              <a:rPr lang="en-US" sz="1600" dirty="0" err="1">
                <a:solidFill>
                  <a:schemeClr val="tx1">
                    <a:lumMod val="95000"/>
                    <a:lumOff val="5000"/>
                  </a:schemeClr>
                </a:solidFill>
                <a:latin typeface="+mn-lt"/>
                <a:cs typeface="Times New Roman" pitchFamily="18" charset="0"/>
              </a:rPr>
              <a:t>suppliers.supplier_id</a:t>
            </a:r>
            <a:r>
              <a:rPr lang="en-US" sz="1600" dirty="0">
                <a:solidFill>
                  <a:schemeClr val="tx1">
                    <a:lumMod val="95000"/>
                    <a:lumOff val="5000"/>
                  </a:schemeClr>
                </a:solidFill>
                <a:latin typeface="+mn-lt"/>
                <a:cs typeface="Times New Roman" pitchFamily="18" charset="0"/>
              </a:rPr>
              <a:t>) </a:t>
            </a:r>
          </a:p>
          <a:p>
            <a:r>
              <a:rPr lang="en-US" sz="1600" dirty="0">
                <a:solidFill>
                  <a:schemeClr val="tx1">
                    <a:lumMod val="95000"/>
                    <a:lumOff val="5000"/>
                  </a:schemeClr>
                </a:solidFill>
                <a:latin typeface="+mn-lt"/>
                <a:cs typeface="Times New Roman" pitchFamily="18" charset="0"/>
              </a:rPr>
              <a:t>WHERE EXISTS </a:t>
            </a:r>
          </a:p>
          <a:p>
            <a:r>
              <a:rPr lang="en-US" sz="1600" dirty="0">
                <a:solidFill>
                  <a:schemeClr val="tx1">
                    <a:lumMod val="95000"/>
                    <a:lumOff val="5000"/>
                  </a:schemeClr>
                </a:solidFill>
                <a:latin typeface="+mn-lt"/>
                <a:cs typeface="Times New Roman" pitchFamily="18" charset="0"/>
              </a:rPr>
              <a:t>		(SELECT customers.name</a:t>
            </a:r>
          </a:p>
          <a:p>
            <a:r>
              <a:rPr lang="en-US" sz="1600" dirty="0">
                <a:solidFill>
                  <a:schemeClr val="tx1">
                    <a:lumMod val="95000"/>
                    <a:lumOff val="5000"/>
                  </a:schemeClr>
                </a:solidFill>
                <a:latin typeface="+mn-lt"/>
                <a:cs typeface="Times New Roman" pitchFamily="18" charset="0"/>
              </a:rPr>
              <a:t>		 FROM customers </a:t>
            </a:r>
          </a:p>
          <a:p>
            <a:r>
              <a:rPr lang="en-US" sz="1600" dirty="0">
                <a:solidFill>
                  <a:schemeClr val="tx1">
                    <a:lumMod val="95000"/>
                    <a:lumOff val="5000"/>
                  </a:schemeClr>
                </a:solidFill>
                <a:latin typeface="+mn-lt"/>
                <a:cs typeface="Times New Roman" pitchFamily="18" charset="0"/>
              </a:rPr>
              <a:t>		WHERE </a:t>
            </a:r>
            <a:r>
              <a:rPr lang="en-US" sz="1600" dirty="0" err="1">
                <a:solidFill>
                  <a:schemeClr val="tx1">
                    <a:lumMod val="95000"/>
                    <a:lumOff val="5000"/>
                  </a:schemeClr>
                </a:solidFill>
                <a:latin typeface="+mn-lt"/>
                <a:cs typeface="Times New Roman" pitchFamily="18" charset="0"/>
              </a:rPr>
              <a:t>customers.customer_id</a:t>
            </a:r>
            <a:r>
              <a:rPr lang="en-US" sz="1600" dirty="0">
                <a:solidFill>
                  <a:schemeClr val="tx1">
                    <a:lumMod val="95000"/>
                    <a:lumOff val="5000"/>
                  </a:schemeClr>
                </a:solidFill>
                <a:latin typeface="+mn-lt"/>
                <a:cs typeface="Times New Roman" pitchFamily="18" charset="0"/>
              </a:rPr>
              <a:t> = </a:t>
            </a:r>
            <a:r>
              <a:rPr lang="en-US" sz="1600" dirty="0" err="1">
                <a:solidFill>
                  <a:schemeClr val="tx1">
                    <a:lumMod val="95000"/>
                    <a:lumOff val="5000"/>
                  </a:schemeClr>
                </a:solidFill>
                <a:latin typeface="+mn-lt"/>
                <a:cs typeface="Times New Roman" pitchFamily="18" charset="0"/>
              </a:rPr>
              <a:t>suppliers.supplier_id</a:t>
            </a:r>
            <a:r>
              <a:rPr lang="en-US" sz="1600" dirty="0">
                <a:solidFill>
                  <a:schemeClr val="tx1">
                    <a:lumMod val="95000"/>
                    <a:lumOff val="5000"/>
                  </a:schemeClr>
                </a:solidFill>
                <a:latin typeface="+mn-lt"/>
                <a:cs typeface="Times New Roman" pitchFamily="18" charset="0"/>
              </a:rPr>
              <a:t>);</a:t>
            </a:r>
          </a:p>
        </p:txBody>
      </p:sp>
      <p:sp>
        <p:nvSpPr>
          <p:cNvPr id="7171" name="Rectangle 3"/>
          <p:cNvSpPr>
            <a:spLocks noGrp="1" noChangeArrowheads="1"/>
          </p:cNvSpPr>
          <p:nvPr>
            <p:ph type="body" idx="4294967295"/>
          </p:nvPr>
        </p:nvSpPr>
        <p:spPr>
          <a:xfrm>
            <a:off x="2057400" y="954088"/>
            <a:ext cx="8128000" cy="5218112"/>
          </a:xfrm>
        </p:spPr>
        <p:txBody>
          <a:bodyPr/>
          <a:lstStyle/>
          <a:p>
            <a:r>
              <a:rPr lang="en-US" dirty="0"/>
              <a:t>Records in one table based on values in another table.</a:t>
            </a:r>
          </a:p>
        </p:txBody>
      </p:sp>
      <p:sp>
        <p:nvSpPr>
          <p:cNvPr id="2" name="Title 1"/>
          <p:cNvSpPr>
            <a:spLocks noGrp="1"/>
          </p:cNvSpPr>
          <p:nvPr>
            <p:ph type="title" idx="4294967295"/>
          </p:nvPr>
        </p:nvSpPr>
        <p:spPr>
          <a:xfrm>
            <a:off x="2057400" y="304800"/>
            <a:ext cx="8229600" cy="609600"/>
          </a:xfrm>
        </p:spPr>
        <p:txBody>
          <a:bodyPr/>
          <a:lstStyle/>
          <a:p>
            <a:r>
              <a:rPr lang="en-US" dirty="0"/>
              <a:t>DML - Update</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2514600" y="2133600"/>
            <a:ext cx="7696200" cy="1676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UPDATE suppliers </a:t>
            </a:r>
          </a:p>
          <a:p>
            <a:r>
              <a:rPr lang="en-US" sz="1600" dirty="0">
                <a:solidFill>
                  <a:schemeClr val="tx1">
                    <a:lumMod val="95000"/>
                    <a:lumOff val="5000"/>
                  </a:schemeClr>
                </a:solidFill>
                <a:latin typeface="+mn-lt"/>
                <a:cs typeface="Times New Roman" pitchFamily="18" charset="0"/>
              </a:rPr>
              <a:t>SET (</a:t>
            </a:r>
            <a:r>
              <a:rPr lang="en-US" sz="1600" dirty="0" err="1">
                <a:solidFill>
                  <a:schemeClr val="tx1">
                    <a:lumMod val="95000"/>
                    <a:lumOff val="5000"/>
                  </a:schemeClr>
                </a:solidFill>
                <a:latin typeface="+mn-lt"/>
                <a:cs typeface="Times New Roman" pitchFamily="18" charset="0"/>
              </a:rPr>
              <a:t>supplier_name,city</a:t>
            </a:r>
            <a:r>
              <a:rPr lang="en-US" sz="1600" dirty="0">
                <a:solidFill>
                  <a:schemeClr val="tx1">
                    <a:lumMod val="95000"/>
                    <a:lumOff val="5000"/>
                  </a:schemeClr>
                </a:solidFill>
                <a:latin typeface="+mn-lt"/>
                <a:cs typeface="Times New Roman" pitchFamily="18" charset="0"/>
              </a:rPr>
              <a:t>) = (SELECT </a:t>
            </a:r>
            <a:r>
              <a:rPr lang="en-US" sz="1600" dirty="0" err="1">
                <a:solidFill>
                  <a:schemeClr val="tx1">
                    <a:lumMod val="95000"/>
                    <a:lumOff val="5000"/>
                  </a:schemeClr>
                </a:solidFill>
                <a:latin typeface="+mn-lt"/>
                <a:cs typeface="Times New Roman" pitchFamily="18" charset="0"/>
              </a:rPr>
              <a:t>customers.name,city</a:t>
            </a:r>
            <a:endParaRPr lang="en-US"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			FROM customers </a:t>
            </a:r>
          </a:p>
          <a:p>
            <a:r>
              <a:rPr lang="en-US" sz="1600" dirty="0">
                <a:solidFill>
                  <a:schemeClr val="tx1">
                    <a:lumMod val="95000"/>
                    <a:lumOff val="5000"/>
                  </a:schemeClr>
                </a:solidFill>
                <a:latin typeface="+mn-lt"/>
                <a:cs typeface="Times New Roman" pitchFamily="18" charset="0"/>
              </a:rPr>
              <a:t>			WHERE </a:t>
            </a:r>
            <a:r>
              <a:rPr lang="en-US" sz="1600" dirty="0" err="1">
                <a:solidFill>
                  <a:schemeClr val="tx1">
                    <a:lumMod val="95000"/>
                    <a:lumOff val="5000"/>
                  </a:schemeClr>
                </a:solidFill>
                <a:latin typeface="+mn-lt"/>
                <a:cs typeface="Times New Roman" pitchFamily="18" charset="0"/>
              </a:rPr>
              <a:t>customers.customer_id</a:t>
            </a:r>
            <a:r>
              <a:rPr lang="en-US" sz="1600" dirty="0">
                <a:solidFill>
                  <a:schemeClr val="tx1">
                    <a:lumMod val="95000"/>
                    <a:lumOff val="5000"/>
                  </a:schemeClr>
                </a:solidFill>
                <a:latin typeface="+mn-lt"/>
                <a:cs typeface="Times New Roman" pitchFamily="18" charset="0"/>
              </a:rPr>
              <a:t> = </a:t>
            </a:r>
            <a:r>
              <a:rPr lang="en-US" sz="1600" dirty="0" err="1">
                <a:solidFill>
                  <a:schemeClr val="tx1">
                    <a:lumMod val="95000"/>
                    <a:lumOff val="5000"/>
                  </a:schemeClr>
                </a:solidFill>
                <a:latin typeface="+mn-lt"/>
                <a:cs typeface="Times New Roman" pitchFamily="18" charset="0"/>
              </a:rPr>
              <a:t>suppliers.supplier_id</a:t>
            </a:r>
            <a:r>
              <a:rPr lang="en-US" sz="1600" dirty="0">
                <a:solidFill>
                  <a:schemeClr val="tx1">
                    <a:lumMod val="95000"/>
                    <a:lumOff val="5000"/>
                  </a:schemeClr>
                </a:solidFill>
                <a:latin typeface="+mn-lt"/>
                <a:cs typeface="Times New Roman" pitchFamily="18" charset="0"/>
              </a:rPr>
              <a:t>) </a:t>
            </a:r>
          </a:p>
          <a:p>
            <a:r>
              <a:rPr lang="en-US" sz="1600" dirty="0">
                <a:solidFill>
                  <a:schemeClr val="tx1">
                    <a:lumMod val="95000"/>
                    <a:lumOff val="5000"/>
                  </a:schemeClr>
                </a:solidFill>
                <a:latin typeface="+mn-lt"/>
                <a:cs typeface="Times New Roman" pitchFamily="18" charset="0"/>
              </a:rPr>
              <a:t>WHERE </a:t>
            </a:r>
            <a:r>
              <a:rPr lang="en-US" sz="1600" dirty="0" err="1">
                <a:solidFill>
                  <a:schemeClr val="tx1">
                    <a:lumMod val="95000"/>
                    <a:lumOff val="5000"/>
                  </a:schemeClr>
                </a:solidFill>
                <a:latin typeface="+mn-lt"/>
                <a:cs typeface="Times New Roman" pitchFamily="18" charset="0"/>
              </a:rPr>
              <a:t>supplier_id</a:t>
            </a:r>
            <a:r>
              <a:rPr lang="en-US" sz="1600" dirty="0">
                <a:solidFill>
                  <a:schemeClr val="tx1">
                    <a:lumMod val="95000"/>
                    <a:lumOff val="5000"/>
                  </a:schemeClr>
                </a:solidFill>
                <a:latin typeface="+mn-lt"/>
                <a:cs typeface="Times New Roman" pitchFamily="18" charset="0"/>
              </a:rPr>
              <a:t>=10;</a:t>
            </a:r>
          </a:p>
        </p:txBody>
      </p:sp>
      <p:sp>
        <p:nvSpPr>
          <p:cNvPr id="7171" name="Rectangle 3"/>
          <p:cNvSpPr>
            <a:spLocks noGrp="1" noChangeArrowheads="1"/>
          </p:cNvSpPr>
          <p:nvPr>
            <p:ph type="body" idx="4294967295"/>
          </p:nvPr>
        </p:nvSpPr>
        <p:spPr>
          <a:xfrm>
            <a:off x="2057400" y="954088"/>
            <a:ext cx="8128000" cy="5141912"/>
          </a:xfrm>
        </p:spPr>
        <p:txBody>
          <a:bodyPr/>
          <a:lstStyle/>
          <a:p>
            <a:r>
              <a:rPr lang="en-US" dirty="0"/>
              <a:t>Update based on a query returning multiple values</a:t>
            </a:r>
          </a:p>
        </p:txBody>
      </p:sp>
      <p:sp>
        <p:nvSpPr>
          <p:cNvPr id="2" name="Title 1"/>
          <p:cNvSpPr>
            <a:spLocks noGrp="1"/>
          </p:cNvSpPr>
          <p:nvPr>
            <p:ph type="title" idx="4294967295"/>
          </p:nvPr>
        </p:nvSpPr>
        <p:spPr>
          <a:xfrm>
            <a:off x="2057400" y="304800"/>
            <a:ext cx="8229600" cy="609600"/>
          </a:xfrm>
        </p:spPr>
        <p:txBody>
          <a:bodyPr/>
          <a:lstStyle/>
          <a:p>
            <a:r>
              <a:rPr lang="en-US" dirty="0"/>
              <a:t>DML – UPDATE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590800" y="2667000"/>
            <a:ext cx="6934200" cy="990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DELETE</a:t>
            </a:r>
          </a:p>
          <a:p>
            <a:r>
              <a:rPr lang="en-US" sz="1600" dirty="0">
                <a:solidFill>
                  <a:schemeClr val="tx1">
                    <a:lumMod val="95000"/>
                    <a:lumOff val="5000"/>
                  </a:schemeClr>
                </a:solidFill>
                <a:latin typeface="+mn-lt"/>
                <a:cs typeface="Times New Roman" pitchFamily="18" charset="0"/>
              </a:rPr>
              <a:t>FROM table_name</a:t>
            </a:r>
          </a:p>
          <a:p>
            <a:r>
              <a:rPr lang="en-US" sz="1600" dirty="0">
                <a:solidFill>
                  <a:schemeClr val="tx1">
                    <a:lumMod val="95000"/>
                    <a:lumOff val="5000"/>
                  </a:schemeClr>
                </a:solidFill>
                <a:latin typeface="+mn-lt"/>
                <a:cs typeface="Times New Roman" pitchFamily="18" charset="0"/>
              </a:rPr>
              <a:t>[WHERE …..]</a:t>
            </a:r>
          </a:p>
        </p:txBody>
      </p:sp>
      <p:sp>
        <p:nvSpPr>
          <p:cNvPr id="7171" name="Rectangle 3"/>
          <p:cNvSpPr>
            <a:spLocks noGrp="1" noChangeArrowheads="1"/>
          </p:cNvSpPr>
          <p:nvPr>
            <p:ph type="body" idx="4294967295"/>
          </p:nvPr>
        </p:nvSpPr>
        <p:spPr>
          <a:xfrm>
            <a:off x="2057400" y="954088"/>
            <a:ext cx="8128000" cy="1295400"/>
          </a:xfrm>
        </p:spPr>
        <p:txBody>
          <a:bodyPr/>
          <a:lstStyle/>
          <a:p>
            <a:r>
              <a:rPr lang="en-US" dirty="0"/>
              <a:t>DELETE : </a:t>
            </a:r>
          </a:p>
          <a:p>
            <a:pPr lvl="2"/>
            <a:r>
              <a:rPr lang="en-US" dirty="0"/>
              <a:t>Used to delete the data in the table</a:t>
            </a:r>
          </a:p>
          <a:p>
            <a:pPr lvl="2"/>
            <a:r>
              <a:rPr lang="en-US" dirty="0"/>
              <a:t>DELETE Statement by default deletes all the data from the table unless specified using a WHERE clause</a:t>
            </a:r>
          </a:p>
        </p:txBody>
      </p:sp>
      <p:sp>
        <p:nvSpPr>
          <p:cNvPr id="2" name="Title 1"/>
          <p:cNvSpPr>
            <a:spLocks noGrp="1"/>
          </p:cNvSpPr>
          <p:nvPr>
            <p:ph type="title" idx="4294967295"/>
          </p:nvPr>
        </p:nvSpPr>
        <p:spPr>
          <a:xfrm>
            <a:off x="2057400" y="304800"/>
            <a:ext cx="8229600" cy="609600"/>
          </a:xfrm>
        </p:spPr>
        <p:txBody>
          <a:bodyPr/>
          <a:lstStyle/>
          <a:p>
            <a:r>
              <a:rPr lang="en-US" dirty="0"/>
              <a:t>DML – DELETE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vert="horz" lIns="90488" tIns="44450" rIns="90488" bIns="44450" rtlCol="0" anchor="t" anchorCtr="0">
            <a:noAutofit/>
          </a:bodyPr>
          <a:lstStyle/>
          <a:p>
            <a:r>
              <a:rPr lang="en-US" dirty="0"/>
              <a:t>Levels of Abstraction</a:t>
            </a:r>
          </a:p>
        </p:txBody>
      </p:sp>
      <p:sp>
        <p:nvSpPr>
          <p:cNvPr id="13315" name="Rectangle 5"/>
          <p:cNvSpPr>
            <a:spLocks noGrp="1" noChangeArrowheads="1"/>
          </p:cNvSpPr>
          <p:nvPr>
            <p:ph idx="1"/>
          </p:nvPr>
        </p:nvSpPr>
        <p:spPr>
          <a:xfrm>
            <a:off x="1797344" y="922800"/>
            <a:ext cx="8597312" cy="4792200"/>
          </a:xfrm>
        </p:spPr>
        <p:txBody>
          <a:bodyPr vert="horz" lIns="90488" tIns="44450" rIns="90488" bIns="44450" rtlCol="0">
            <a:noAutofit/>
          </a:bodyPr>
          <a:lstStyle/>
          <a:p>
            <a:pPr>
              <a:lnSpc>
                <a:spcPct val="200000"/>
              </a:lnSpc>
            </a:pPr>
            <a:r>
              <a:rPr lang="en-US" b="1" dirty="0"/>
              <a:t>Conceptual Level</a:t>
            </a:r>
            <a:r>
              <a:rPr lang="en-US" dirty="0"/>
              <a:t>  :-the overall integrated structural organization of the database </a:t>
            </a:r>
          </a:p>
          <a:p>
            <a:pPr>
              <a:lnSpc>
                <a:spcPct val="200000"/>
              </a:lnSpc>
            </a:pPr>
            <a:endParaRPr lang="en-US" dirty="0"/>
          </a:p>
          <a:p>
            <a:pPr>
              <a:lnSpc>
                <a:spcPct val="200000"/>
              </a:lnSpc>
            </a:pPr>
            <a:r>
              <a:rPr lang="en-US" b="1" dirty="0"/>
              <a:t>Physical Level</a:t>
            </a:r>
            <a:r>
              <a:rPr lang="en-US" dirty="0"/>
              <a:t>  :- the information about how the database is actually stored in the disk.</a:t>
            </a:r>
          </a:p>
          <a:p>
            <a:pPr>
              <a:lnSpc>
                <a:spcPct val="200000"/>
              </a:lnSpc>
            </a:pPr>
            <a:endParaRPr lang="en-US" dirty="0"/>
          </a:p>
          <a:p>
            <a:pPr>
              <a:lnSpc>
                <a:spcPct val="200000"/>
              </a:lnSpc>
            </a:pPr>
            <a:r>
              <a:rPr lang="en-US" b="1" dirty="0"/>
              <a:t>View / External Level</a:t>
            </a:r>
            <a:r>
              <a:rPr lang="en-US" dirty="0"/>
              <a:t> :-  the user view of the database. Different for different user based on application requirement.</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743200" y="3352800"/>
            <a:ext cx="6934200" cy="2133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MERGE into &lt;target table&gt; </a:t>
            </a:r>
          </a:p>
          <a:p>
            <a:r>
              <a:rPr lang="en-US" sz="1600" dirty="0">
                <a:solidFill>
                  <a:schemeClr val="tx1">
                    <a:lumMod val="95000"/>
                    <a:lumOff val="5000"/>
                  </a:schemeClr>
                </a:solidFill>
                <a:latin typeface="+mn-lt"/>
                <a:cs typeface="Times New Roman" pitchFamily="18" charset="0"/>
              </a:rPr>
              <a:t>USING  &lt;</a:t>
            </a:r>
            <a:r>
              <a:rPr lang="en-US" sz="1600" dirty="0" err="1">
                <a:solidFill>
                  <a:schemeClr val="tx1">
                    <a:lumMod val="95000"/>
                    <a:lumOff val="5000"/>
                  </a:schemeClr>
                </a:solidFill>
                <a:latin typeface="+mn-lt"/>
                <a:cs typeface="Times New Roman" pitchFamily="18" charset="0"/>
              </a:rPr>
              <a:t>souce</a:t>
            </a:r>
            <a:r>
              <a:rPr lang="en-US" sz="1600" dirty="0">
                <a:solidFill>
                  <a:schemeClr val="tx1">
                    <a:lumMod val="95000"/>
                    <a:lumOff val="5000"/>
                  </a:schemeClr>
                </a:solidFill>
                <a:latin typeface="+mn-lt"/>
                <a:cs typeface="Times New Roman" pitchFamily="18" charset="0"/>
              </a:rPr>
              <a:t> table/view/result of subquery&gt; </a:t>
            </a:r>
          </a:p>
          <a:p>
            <a:r>
              <a:rPr lang="en-US" sz="1600" dirty="0">
                <a:solidFill>
                  <a:schemeClr val="tx1">
                    <a:lumMod val="95000"/>
                    <a:lumOff val="5000"/>
                  </a:schemeClr>
                </a:solidFill>
                <a:latin typeface="+mn-lt"/>
                <a:cs typeface="Times New Roman" pitchFamily="18" charset="0"/>
              </a:rPr>
              <a:t>ON  &lt;match condition&gt; </a:t>
            </a:r>
          </a:p>
          <a:p>
            <a:r>
              <a:rPr lang="en-US" sz="1600" dirty="0">
                <a:solidFill>
                  <a:schemeClr val="tx1">
                    <a:lumMod val="95000"/>
                    <a:lumOff val="5000"/>
                  </a:schemeClr>
                </a:solidFill>
                <a:latin typeface="+mn-lt"/>
                <a:cs typeface="Times New Roman" pitchFamily="18" charset="0"/>
              </a:rPr>
              <a:t>WHEN MATCHED THEN</a:t>
            </a:r>
          </a:p>
          <a:p>
            <a:r>
              <a:rPr lang="en-US" sz="1600" dirty="0">
                <a:solidFill>
                  <a:schemeClr val="tx1">
                    <a:lumMod val="95000"/>
                    <a:lumOff val="5000"/>
                  </a:schemeClr>
                </a:solidFill>
                <a:latin typeface="+mn-lt"/>
                <a:cs typeface="Times New Roman" pitchFamily="18" charset="0"/>
              </a:rPr>
              <a:t>    &lt;update clause&gt; </a:t>
            </a:r>
          </a:p>
          <a:p>
            <a:r>
              <a:rPr lang="en-US" sz="1600" dirty="0">
                <a:solidFill>
                  <a:schemeClr val="tx1">
                    <a:lumMod val="95000"/>
                    <a:lumOff val="5000"/>
                  </a:schemeClr>
                </a:solidFill>
                <a:latin typeface="+mn-lt"/>
                <a:cs typeface="Times New Roman" pitchFamily="18" charset="0"/>
              </a:rPr>
              <a:t>    &lt;delete clause&gt; </a:t>
            </a:r>
          </a:p>
          <a:p>
            <a:r>
              <a:rPr lang="en-US" sz="1600" dirty="0">
                <a:solidFill>
                  <a:schemeClr val="tx1">
                    <a:lumMod val="95000"/>
                    <a:lumOff val="5000"/>
                  </a:schemeClr>
                </a:solidFill>
                <a:latin typeface="+mn-lt"/>
                <a:cs typeface="Times New Roman" pitchFamily="18" charset="0"/>
              </a:rPr>
              <a:t>WHEN NOT MATCHED THEN</a:t>
            </a:r>
          </a:p>
          <a:p>
            <a:r>
              <a:rPr lang="en-US" sz="1600" dirty="0">
                <a:solidFill>
                  <a:schemeClr val="tx1">
                    <a:lumMod val="95000"/>
                    <a:lumOff val="5000"/>
                  </a:schemeClr>
                </a:solidFill>
                <a:latin typeface="+mn-lt"/>
                <a:cs typeface="Times New Roman" pitchFamily="18" charset="0"/>
              </a:rPr>
              <a:t>    &lt;insert clause&gt;</a:t>
            </a:r>
          </a:p>
        </p:txBody>
      </p:sp>
      <p:sp>
        <p:nvSpPr>
          <p:cNvPr id="7171" name="Rectangle 3"/>
          <p:cNvSpPr>
            <a:spLocks noGrp="1" noChangeArrowheads="1"/>
          </p:cNvSpPr>
          <p:nvPr>
            <p:ph type="body" idx="4294967295"/>
          </p:nvPr>
        </p:nvSpPr>
        <p:spPr>
          <a:xfrm>
            <a:off x="2057400" y="954088"/>
            <a:ext cx="8128000" cy="5065712"/>
          </a:xfrm>
        </p:spPr>
        <p:txBody>
          <a:bodyPr/>
          <a:lstStyle/>
          <a:p>
            <a:r>
              <a:rPr lang="en-US" dirty="0"/>
              <a:t>MERGE : </a:t>
            </a:r>
          </a:p>
          <a:p>
            <a:pPr lvl="2"/>
            <a:r>
              <a:rPr lang="en-US" dirty="0"/>
              <a:t>The MERGE statement was introduced in Oracle 9i to conditionally insert or update data in a single atomic statement, depending on the existence of a record.</a:t>
            </a:r>
          </a:p>
          <a:p>
            <a:pPr lvl="2"/>
            <a:r>
              <a:rPr lang="en-US" dirty="0"/>
              <a:t>The MERGE statement reduces table scans and can perform the operation in parallel if required.</a:t>
            </a:r>
          </a:p>
          <a:p>
            <a:pPr lvl="2"/>
            <a:r>
              <a:rPr lang="en-US" dirty="0"/>
              <a:t>Syntax:</a:t>
            </a:r>
          </a:p>
        </p:txBody>
      </p:sp>
      <p:sp>
        <p:nvSpPr>
          <p:cNvPr id="2" name="Title 1"/>
          <p:cNvSpPr>
            <a:spLocks noGrp="1"/>
          </p:cNvSpPr>
          <p:nvPr>
            <p:ph type="title" idx="4294967295"/>
          </p:nvPr>
        </p:nvSpPr>
        <p:spPr>
          <a:xfrm>
            <a:off x="2057400" y="304800"/>
            <a:ext cx="8229600" cy="609600"/>
          </a:xfrm>
        </p:spPr>
        <p:txBody>
          <a:bodyPr/>
          <a:lstStyle/>
          <a:p>
            <a:r>
              <a:rPr lang="en-US" dirty="0"/>
              <a:t>DML – MERGE </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590800" y="2133600"/>
            <a:ext cx="7239000" cy="2133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MERGE INTO dept d </a:t>
            </a:r>
          </a:p>
          <a:p>
            <a:r>
              <a:rPr lang="en-US" sz="1600" dirty="0">
                <a:solidFill>
                  <a:schemeClr val="tx1">
                    <a:lumMod val="95000"/>
                    <a:lumOff val="5000"/>
                  </a:schemeClr>
                </a:solidFill>
                <a:latin typeface="+mn-lt"/>
                <a:cs typeface="Times New Roman" pitchFamily="18" charset="0"/>
              </a:rPr>
              <a:t>USING </a:t>
            </a:r>
            <a:r>
              <a:rPr lang="en-US" sz="1600" dirty="0" err="1">
                <a:solidFill>
                  <a:schemeClr val="tx1">
                    <a:lumMod val="95000"/>
                    <a:lumOff val="5000"/>
                  </a:schemeClr>
                </a:solidFill>
                <a:latin typeface="+mn-lt"/>
                <a:cs typeface="Times New Roman" pitchFamily="18" charset="0"/>
              </a:rPr>
              <a:t>dept_online</a:t>
            </a:r>
            <a:r>
              <a:rPr lang="en-US" sz="1600" dirty="0">
                <a:solidFill>
                  <a:schemeClr val="tx1">
                    <a:lumMod val="95000"/>
                    <a:lumOff val="5000"/>
                  </a:schemeClr>
                </a:solidFill>
                <a:latin typeface="+mn-lt"/>
                <a:cs typeface="Times New Roman" pitchFamily="18" charset="0"/>
              </a:rPr>
              <a:t> o</a:t>
            </a:r>
          </a:p>
          <a:p>
            <a:r>
              <a:rPr lang="en-US" sz="1600" dirty="0">
                <a:solidFill>
                  <a:schemeClr val="tx1">
                    <a:lumMod val="95000"/>
                    <a:lumOff val="5000"/>
                  </a:schemeClr>
                </a:solidFill>
                <a:latin typeface="+mn-lt"/>
                <a:cs typeface="Times New Roman" pitchFamily="18" charset="0"/>
              </a:rPr>
              <a:t> ON (</a:t>
            </a:r>
            <a:r>
              <a:rPr lang="en-US" sz="1600" dirty="0" err="1">
                <a:solidFill>
                  <a:schemeClr val="tx1">
                    <a:lumMod val="95000"/>
                    <a:lumOff val="5000"/>
                  </a:schemeClr>
                </a:solidFill>
                <a:latin typeface="+mn-lt"/>
                <a:cs typeface="Times New Roman" pitchFamily="18" charset="0"/>
              </a:rPr>
              <a:t>d.deptno</a:t>
            </a:r>
            <a:r>
              <a:rPr lang="en-US" sz="1600" dirty="0">
                <a:solidFill>
                  <a:schemeClr val="tx1">
                    <a:lumMod val="95000"/>
                    <a:lumOff val="5000"/>
                  </a:schemeClr>
                </a:solidFill>
                <a:latin typeface="+mn-lt"/>
                <a:cs typeface="Times New Roman" pitchFamily="18" charset="0"/>
              </a:rPr>
              <a:t> = </a:t>
            </a:r>
            <a:r>
              <a:rPr lang="en-US" sz="1600" dirty="0" err="1">
                <a:solidFill>
                  <a:schemeClr val="tx1">
                    <a:lumMod val="95000"/>
                    <a:lumOff val="5000"/>
                  </a:schemeClr>
                </a:solidFill>
                <a:latin typeface="+mn-lt"/>
                <a:cs typeface="Times New Roman" pitchFamily="18" charset="0"/>
              </a:rPr>
              <a:t>o.deptno</a:t>
            </a:r>
            <a:r>
              <a:rPr lang="en-US" sz="1600" dirty="0">
                <a:solidFill>
                  <a:schemeClr val="tx1">
                    <a:lumMod val="95000"/>
                    <a:lumOff val="5000"/>
                  </a:schemeClr>
                </a:solidFill>
                <a:latin typeface="+mn-lt"/>
                <a:cs typeface="Times New Roman" pitchFamily="18" charset="0"/>
              </a:rPr>
              <a:t>) </a:t>
            </a:r>
          </a:p>
          <a:p>
            <a:r>
              <a:rPr lang="en-US" sz="1600" dirty="0">
                <a:solidFill>
                  <a:schemeClr val="tx1">
                    <a:lumMod val="95000"/>
                    <a:lumOff val="5000"/>
                  </a:schemeClr>
                </a:solidFill>
                <a:latin typeface="+mn-lt"/>
                <a:cs typeface="Times New Roman" pitchFamily="18" charset="0"/>
              </a:rPr>
              <a:t>WHEN MATCHED THEN </a:t>
            </a:r>
          </a:p>
          <a:p>
            <a:r>
              <a:rPr lang="en-US" sz="1600" dirty="0">
                <a:solidFill>
                  <a:schemeClr val="tx1">
                    <a:lumMod val="95000"/>
                    <a:lumOff val="5000"/>
                  </a:schemeClr>
                </a:solidFill>
                <a:latin typeface="+mn-lt"/>
                <a:cs typeface="Times New Roman" pitchFamily="18" charset="0"/>
              </a:rPr>
              <a:t>	UPDATE SET </a:t>
            </a:r>
            <a:r>
              <a:rPr lang="en-US" sz="1600" dirty="0" err="1">
                <a:solidFill>
                  <a:schemeClr val="tx1">
                    <a:lumMod val="95000"/>
                    <a:lumOff val="5000"/>
                  </a:schemeClr>
                </a:solidFill>
                <a:latin typeface="+mn-lt"/>
                <a:cs typeface="Times New Roman" pitchFamily="18" charset="0"/>
              </a:rPr>
              <a:t>d.dname</a:t>
            </a:r>
            <a:r>
              <a:rPr lang="en-US" sz="1600" dirty="0">
                <a:solidFill>
                  <a:schemeClr val="tx1">
                    <a:lumMod val="95000"/>
                    <a:lumOff val="5000"/>
                  </a:schemeClr>
                </a:solidFill>
                <a:latin typeface="+mn-lt"/>
                <a:cs typeface="Times New Roman" pitchFamily="18" charset="0"/>
              </a:rPr>
              <a:t> = </a:t>
            </a:r>
            <a:r>
              <a:rPr lang="en-US" sz="1600" dirty="0" err="1">
                <a:solidFill>
                  <a:schemeClr val="tx1">
                    <a:lumMod val="95000"/>
                    <a:lumOff val="5000"/>
                  </a:schemeClr>
                </a:solidFill>
                <a:latin typeface="+mn-lt"/>
                <a:cs typeface="Times New Roman" pitchFamily="18" charset="0"/>
              </a:rPr>
              <a:t>o.dname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d.loc</a:t>
            </a:r>
            <a:r>
              <a:rPr lang="en-US" sz="1600" dirty="0">
                <a:solidFill>
                  <a:schemeClr val="tx1">
                    <a:lumMod val="95000"/>
                    <a:lumOff val="5000"/>
                  </a:schemeClr>
                </a:solidFill>
                <a:latin typeface="+mn-lt"/>
                <a:cs typeface="Times New Roman" pitchFamily="18" charset="0"/>
              </a:rPr>
              <a:t> = </a:t>
            </a:r>
            <a:r>
              <a:rPr lang="en-US" sz="1600" dirty="0" err="1">
                <a:solidFill>
                  <a:schemeClr val="tx1">
                    <a:lumMod val="95000"/>
                    <a:lumOff val="5000"/>
                  </a:schemeClr>
                </a:solidFill>
                <a:latin typeface="+mn-lt"/>
                <a:cs typeface="Times New Roman" pitchFamily="18" charset="0"/>
              </a:rPr>
              <a:t>o.loc</a:t>
            </a:r>
            <a:r>
              <a:rPr lang="en-US" sz="1600" dirty="0">
                <a:solidFill>
                  <a:schemeClr val="tx1">
                    <a:lumMod val="95000"/>
                    <a:lumOff val="5000"/>
                  </a:schemeClr>
                </a:solidFill>
                <a:latin typeface="+mn-lt"/>
                <a:cs typeface="Times New Roman" pitchFamily="18" charset="0"/>
              </a:rPr>
              <a:t> </a:t>
            </a:r>
          </a:p>
          <a:p>
            <a:r>
              <a:rPr lang="en-US" sz="1600" dirty="0">
                <a:solidFill>
                  <a:schemeClr val="tx1">
                    <a:lumMod val="95000"/>
                    <a:lumOff val="5000"/>
                  </a:schemeClr>
                </a:solidFill>
                <a:latin typeface="+mn-lt"/>
                <a:cs typeface="Times New Roman" pitchFamily="18" charset="0"/>
              </a:rPr>
              <a:t>WHEN NOT MATCHED THEN</a:t>
            </a:r>
          </a:p>
          <a:p>
            <a:r>
              <a:rPr lang="en-US" sz="1600" dirty="0">
                <a:solidFill>
                  <a:schemeClr val="tx1">
                    <a:lumMod val="95000"/>
                    <a:lumOff val="5000"/>
                  </a:schemeClr>
                </a:solidFill>
                <a:latin typeface="+mn-lt"/>
                <a:cs typeface="Times New Roman" pitchFamily="18" charset="0"/>
              </a:rPr>
              <a:t>	 INSERT (</a:t>
            </a:r>
            <a:r>
              <a:rPr lang="en-US" sz="1600" dirty="0" err="1">
                <a:solidFill>
                  <a:schemeClr val="tx1">
                    <a:lumMod val="95000"/>
                    <a:lumOff val="5000"/>
                  </a:schemeClr>
                </a:solidFill>
                <a:latin typeface="+mn-lt"/>
                <a:cs typeface="Times New Roman" pitchFamily="18" charset="0"/>
              </a:rPr>
              <a:t>d.deptno</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d.dname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d.loc</a:t>
            </a:r>
            <a:r>
              <a:rPr lang="en-US" sz="1600" dirty="0">
                <a:solidFill>
                  <a:schemeClr val="tx1">
                    <a:lumMod val="95000"/>
                    <a:lumOff val="5000"/>
                  </a:schemeClr>
                </a:solidFill>
                <a:latin typeface="+mn-lt"/>
                <a:cs typeface="Times New Roman" pitchFamily="18" charset="0"/>
              </a:rPr>
              <a:t>) VALUES (</a:t>
            </a:r>
            <a:r>
              <a:rPr lang="en-US" sz="1600" dirty="0" err="1">
                <a:solidFill>
                  <a:schemeClr val="tx1">
                    <a:lumMod val="95000"/>
                    <a:lumOff val="5000"/>
                  </a:schemeClr>
                </a:solidFill>
                <a:latin typeface="+mn-lt"/>
                <a:cs typeface="Times New Roman" pitchFamily="18" charset="0"/>
              </a:rPr>
              <a:t>o.deptno</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o.dname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o.loc</a:t>
            </a:r>
            <a:r>
              <a:rPr lang="en-US" sz="1600" dirty="0">
                <a:solidFill>
                  <a:schemeClr val="tx1">
                    <a:lumMod val="95000"/>
                    <a:lumOff val="5000"/>
                  </a:schemeClr>
                </a:solidFill>
                <a:latin typeface="+mn-lt"/>
                <a:cs typeface="Times New Roman" pitchFamily="18" charset="0"/>
              </a:rPr>
              <a:t>);</a:t>
            </a:r>
          </a:p>
        </p:txBody>
      </p:sp>
      <p:sp>
        <p:nvSpPr>
          <p:cNvPr id="7171" name="Rectangle 3"/>
          <p:cNvSpPr>
            <a:spLocks noGrp="1" noChangeArrowheads="1"/>
          </p:cNvSpPr>
          <p:nvPr>
            <p:ph type="body" idx="4294967295"/>
          </p:nvPr>
        </p:nvSpPr>
        <p:spPr>
          <a:xfrm>
            <a:off x="2057400" y="954088"/>
            <a:ext cx="8128000" cy="5410200"/>
          </a:xfrm>
        </p:spPr>
        <p:txBody>
          <a:bodyPr/>
          <a:lstStyle/>
          <a:p>
            <a:r>
              <a:rPr lang="en-US" dirty="0"/>
              <a:t>Example:</a:t>
            </a:r>
          </a:p>
        </p:txBody>
      </p:sp>
      <p:sp>
        <p:nvSpPr>
          <p:cNvPr id="2" name="Title 1"/>
          <p:cNvSpPr>
            <a:spLocks noGrp="1"/>
          </p:cNvSpPr>
          <p:nvPr>
            <p:ph type="title" idx="4294967295"/>
          </p:nvPr>
        </p:nvSpPr>
        <p:spPr>
          <a:xfrm>
            <a:off x="2057400" y="304800"/>
            <a:ext cx="8229600" cy="609600"/>
          </a:xfrm>
        </p:spPr>
        <p:txBody>
          <a:bodyPr/>
          <a:lstStyle/>
          <a:p>
            <a:r>
              <a:rPr lang="en-US" dirty="0"/>
              <a:t>DML – MERGE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438400" y="3657600"/>
            <a:ext cx="7239000" cy="1371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MERGE INTO dept d </a:t>
            </a:r>
          </a:p>
          <a:p>
            <a:r>
              <a:rPr lang="en-US" sz="1600" dirty="0">
                <a:solidFill>
                  <a:schemeClr val="tx1">
                    <a:lumMod val="95000"/>
                    <a:lumOff val="5000"/>
                  </a:schemeClr>
                </a:solidFill>
                <a:latin typeface="+mn-lt"/>
                <a:cs typeface="Times New Roman" pitchFamily="18" charset="0"/>
              </a:rPr>
              <a:t>USING </a:t>
            </a:r>
            <a:r>
              <a:rPr lang="en-US" sz="1600" dirty="0" err="1">
                <a:solidFill>
                  <a:schemeClr val="tx1">
                    <a:lumMod val="95000"/>
                    <a:lumOff val="5000"/>
                  </a:schemeClr>
                </a:solidFill>
                <a:latin typeface="+mn-lt"/>
                <a:cs typeface="Times New Roman" pitchFamily="18" charset="0"/>
              </a:rPr>
              <a:t>dept_online</a:t>
            </a:r>
            <a:r>
              <a:rPr lang="en-US" sz="1600" dirty="0">
                <a:solidFill>
                  <a:schemeClr val="tx1">
                    <a:lumMod val="95000"/>
                    <a:lumOff val="5000"/>
                  </a:schemeClr>
                </a:solidFill>
                <a:latin typeface="+mn-lt"/>
                <a:cs typeface="Times New Roman" pitchFamily="18" charset="0"/>
              </a:rPr>
              <a:t> o</a:t>
            </a:r>
          </a:p>
          <a:p>
            <a:r>
              <a:rPr lang="en-US" sz="1600" dirty="0">
                <a:solidFill>
                  <a:schemeClr val="tx1">
                    <a:lumMod val="95000"/>
                    <a:lumOff val="5000"/>
                  </a:schemeClr>
                </a:solidFill>
                <a:latin typeface="+mn-lt"/>
                <a:cs typeface="Times New Roman" pitchFamily="18" charset="0"/>
              </a:rPr>
              <a:t> ON (</a:t>
            </a:r>
            <a:r>
              <a:rPr lang="en-US" sz="1600" dirty="0" err="1">
                <a:solidFill>
                  <a:schemeClr val="tx1">
                    <a:lumMod val="95000"/>
                    <a:lumOff val="5000"/>
                  </a:schemeClr>
                </a:solidFill>
                <a:latin typeface="+mn-lt"/>
                <a:cs typeface="Times New Roman" pitchFamily="18" charset="0"/>
              </a:rPr>
              <a:t>d.deptno</a:t>
            </a:r>
            <a:r>
              <a:rPr lang="en-US" sz="1600" dirty="0">
                <a:solidFill>
                  <a:schemeClr val="tx1">
                    <a:lumMod val="95000"/>
                    <a:lumOff val="5000"/>
                  </a:schemeClr>
                </a:solidFill>
                <a:latin typeface="+mn-lt"/>
                <a:cs typeface="Times New Roman" pitchFamily="18" charset="0"/>
              </a:rPr>
              <a:t> = </a:t>
            </a:r>
            <a:r>
              <a:rPr lang="en-US" sz="1600" dirty="0" err="1">
                <a:solidFill>
                  <a:schemeClr val="tx1">
                    <a:lumMod val="95000"/>
                    <a:lumOff val="5000"/>
                  </a:schemeClr>
                </a:solidFill>
                <a:latin typeface="+mn-lt"/>
                <a:cs typeface="Times New Roman" pitchFamily="18" charset="0"/>
              </a:rPr>
              <a:t>o.deptno</a:t>
            </a:r>
            <a:r>
              <a:rPr lang="en-US" sz="1600" dirty="0">
                <a:solidFill>
                  <a:schemeClr val="tx1">
                    <a:lumMod val="95000"/>
                    <a:lumOff val="5000"/>
                  </a:schemeClr>
                </a:solidFill>
                <a:latin typeface="+mn-lt"/>
                <a:cs typeface="Times New Roman" pitchFamily="18" charset="0"/>
              </a:rPr>
              <a:t>) </a:t>
            </a:r>
          </a:p>
          <a:p>
            <a:r>
              <a:rPr lang="en-US" sz="1600" dirty="0">
                <a:solidFill>
                  <a:schemeClr val="tx1">
                    <a:lumMod val="95000"/>
                    <a:lumOff val="5000"/>
                  </a:schemeClr>
                </a:solidFill>
                <a:latin typeface="+mn-lt"/>
                <a:cs typeface="Times New Roman" pitchFamily="18" charset="0"/>
              </a:rPr>
              <a:t>WHEN MATCHED THEN </a:t>
            </a:r>
          </a:p>
          <a:p>
            <a:r>
              <a:rPr lang="en-US" sz="1600" dirty="0">
                <a:solidFill>
                  <a:schemeClr val="tx1">
                    <a:lumMod val="95000"/>
                    <a:lumOff val="5000"/>
                  </a:schemeClr>
                </a:solidFill>
                <a:latin typeface="+mn-lt"/>
                <a:cs typeface="Times New Roman" pitchFamily="18" charset="0"/>
              </a:rPr>
              <a:t>	UPDATE SET </a:t>
            </a:r>
            <a:r>
              <a:rPr lang="en-US" sz="1600" dirty="0" err="1">
                <a:solidFill>
                  <a:schemeClr val="tx1">
                    <a:lumMod val="95000"/>
                    <a:lumOff val="5000"/>
                  </a:schemeClr>
                </a:solidFill>
                <a:latin typeface="+mn-lt"/>
                <a:cs typeface="Times New Roman" pitchFamily="18" charset="0"/>
              </a:rPr>
              <a:t>d.dname</a:t>
            </a:r>
            <a:r>
              <a:rPr lang="en-US" sz="1600" dirty="0">
                <a:solidFill>
                  <a:schemeClr val="tx1">
                    <a:lumMod val="95000"/>
                    <a:lumOff val="5000"/>
                  </a:schemeClr>
                </a:solidFill>
                <a:latin typeface="+mn-lt"/>
                <a:cs typeface="Times New Roman" pitchFamily="18" charset="0"/>
              </a:rPr>
              <a:t> = </a:t>
            </a:r>
            <a:r>
              <a:rPr lang="en-US" sz="1600" dirty="0" err="1">
                <a:solidFill>
                  <a:schemeClr val="tx1">
                    <a:lumMod val="95000"/>
                    <a:lumOff val="5000"/>
                  </a:schemeClr>
                </a:solidFill>
                <a:latin typeface="+mn-lt"/>
                <a:cs typeface="Times New Roman" pitchFamily="18" charset="0"/>
              </a:rPr>
              <a:t>o.dname</a:t>
            </a:r>
            <a:r>
              <a:rPr lang="en-US" sz="1600" dirty="0">
                <a:solidFill>
                  <a:schemeClr val="tx1">
                    <a:lumMod val="95000"/>
                    <a:lumOff val="5000"/>
                  </a:schemeClr>
                </a:solidFill>
                <a:latin typeface="+mn-lt"/>
                <a:cs typeface="Times New Roman" pitchFamily="18" charset="0"/>
              </a:rPr>
              <a:t>, d.loc = </a:t>
            </a:r>
            <a:r>
              <a:rPr lang="en-US" sz="1600" dirty="0" err="1">
                <a:solidFill>
                  <a:schemeClr val="tx1">
                    <a:lumMod val="95000"/>
                    <a:lumOff val="5000"/>
                  </a:schemeClr>
                </a:solidFill>
                <a:latin typeface="+mn-lt"/>
                <a:cs typeface="Times New Roman" pitchFamily="18" charset="0"/>
              </a:rPr>
              <a:t>o.loc</a:t>
            </a:r>
            <a:endParaRPr lang="en-US" sz="1600" dirty="0">
              <a:solidFill>
                <a:schemeClr val="tx1">
                  <a:lumMod val="95000"/>
                  <a:lumOff val="5000"/>
                </a:schemeClr>
              </a:solidFill>
              <a:latin typeface="+mn-lt"/>
              <a:cs typeface="Times New Roman" pitchFamily="18" charset="0"/>
            </a:endParaRPr>
          </a:p>
        </p:txBody>
      </p:sp>
      <p:sp>
        <p:nvSpPr>
          <p:cNvPr id="7171" name="Rectangle 3"/>
          <p:cNvSpPr>
            <a:spLocks noGrp="1" noChangeArrowheads="1"/>
          </p:cNvSpPr>
          <p:nvPr>
            <p:ph type="body" idx="4294967295"/>
          </p:nvPr>
        </p:nvSpPr>
        <p:spPr>
          <a:xfrm>
            <a:off x="2057400" y="954088"/>
            <a:ext cx="8128000" cy="5294312"/>
          </a:xfrm>
        </p:spPr>
        <p:txBody>
          <a:bodyPr/>
          <a:lstStyle/>
          <a:p>
            <a:r>
              <a:rPr lang="en-US" dirty="0"/>
              <a:t>MERGE : </a:t>
            </a:r>
          </a:p>
          <a:p>
            <a:pPr lvl="2"/>
            <a:r>
              <a:rPr lang="en-US" dirty="0"/>
              <a:t>With the release of 10g, Oracle has added many enhancements to MERGE statement</a:t>
            </a:r>
          </a:p>
          <a:p>
            <a:pPr lvl="3"/>
            <a:r>
              <a:rPr lang="en-US" dirty="0"/>
              <a:t>It can now UPDATE, DELETE and INSERT with separate conditions for each.</a:t>
            </a:r>
          </a:p>
          <a:p>
            <a:pPr lvl="3"/>
            <a:r>
              <a:rPr lang="en-US" dirty="0"/>
              <a:t>It also supports UPDATE-only or INSERT-only operations.</a:t>
            </a:r>
          </a:p>
          <a:p>
            <a:pPr lvl="3"/>
            <a:r>
              <a:rPr lang="en-US" dirty="0"/>
              <a:t>Deleting during the merge operation</a:t>
            </a:r>
          </a:p>
          <a:p>
            <a:pPr lvl="3"/>
            <a:endParaRPr lang="en-US" dirty="0"/>
          </a:p>
          <a:p>
            <a:pPr lvl="3"/>
            <a:endParaRPr lang="en-US" sz="800" dirty="0"/>
          </a:p>
          <a:p>
            <a:pPr lvl="2"/>
            <a:r>
              <a:rPr lang="en-US" dirty="0"/>
              <a:t>Example: Oracle 10g : UPDATE- only</a:t>
            </a:r>
          </a:p>
          <a:p>
            <a:pPr lvl="2"/>
            <a:endParaRPr lang="en-US" dirty="0"/>
          </a:p>
          <a:p>
            <a:pPr lvl="2"/>
            <a:endParaRPr lang="en-US" dirty="0"/>
          </a:p>
          <a:p>
            <a:pPr lvl="2"/>
            <a:endParaRPr lang="en-US" dirty="0"/>
          </a:p>
          <a:p>
            <a:pPr lvl="2"/>
            <a:endParaRPr lang="en-US" dirty="0"/>
          </a:p>
          <a:p>
            <a:pPr lvl="2"/>
            <a:endParaRPr lang="en-US" dirty="0"/>
          </a:p>
          <a:p>
            <a:pPr lvl="2"/>
            <a:r>
              <a:rPr lang="en-US" dirty="0"/>
              <a:t>Similarly for INSERT-only operations.</a:t>
            </a:r>
          </a:p>
        </p:txBody>
      </p:sp>
      <p:sp>
        <p:nvSpPr>
          <p:cNvPr id="2" name="Title 1"/>
          <p:cNvSpPr>
            <a:spLocks noGrp="1"/>
          </p:cNvSpPr>
          <p:nvPr>
            <p:ph type="title" idx="4294967295"/>
          </p:nvPr>
        </p:nvSpPr>
        <p:spPr>
          <a:xfrm>
            <a:off x="2057400" y="304800"/>
            <a:ext cx="8229600" cy="609600"/>
          </a:xfrm>
        </p:spPr>
        <p:txBody>
          <a:bodyPr/>
          <a:lstStyle/>
          <a:p>
            <a:r>
              <a:rPr lang="en-US" dirty="0"/>
              <a:t>DML – MERGE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590800" y="3657600"/>
            <a:ext cx="7239000" cy="1676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MERGE INTO dept d </a:t>
            </a:r>
          </a:p>
          <a:p>
            <a:r>
              <a:rPr lang="en-US" sz="1600" dirty="0">
                <a:solidFill>
                  <a:schemeClr val="tx1">
                    <a:lumMod val="95000"/>
                    <a:lumOff val="5000"/>
                  </a:schemeClr>
                </a:solidFill>
                <a:latin typeface="+mn-lt"/>
                <a:cs typeface="Times New Roman" pitchFamily="18" charset="0"/>
              </a:rPr>
              <a:t>USING </a:t>
            </a:r>
            <a:r>
              <a:rPr lang="en-US" sz="1600" dirty="0" err="1">
                <a:solidFill>
                  <a:schemeClr val="tx1">
                    <a:lumMod val="95000"/>
                    <a:lumOff val="5000"/>
                  </a:schemeClr>
                </a:solidFill>
                <a:latin typeface="+mn-lt"/>
                <a:cs typeface="Times New Roman" pitchFamily="18" charset="0"/>
              </a:rPr>
              <a:t>dept_online</a:t>
            </a:r>
            <a:r>
              <a:rPr lang="en-US" sz="1600" dirty="0">
                <a:solidFill>
                  <a:schemeClr val="tx1">
                    <a:lumMod val="95000"/>
                    <a:lumOff val="5000"/>
                  </a:schemeClr>
                </a:solidFill>
                <a:latin typeface="+mn-lt"/>
                <a:cs typeface="Times New Roman" pitchFamily="18" charset="0"/>
              </a:rPr>
              <a:t> o</a:t>
            </a:r>
          </a:p>
          <a:p>
            <a:r>
              <a:rPr lang="en-US" sz="1600" dirty="0">
                <a:solidFill>
                  <a:schemeClr val="tx1">
                    <a:lumMod val="95000"/>
                    <a:lumOff val="5000"/>
                  </a:schemeClr>
                </a:solidFill>
                <a:latin typeface="+mn-lt"/>
                <a:cs typeface="Times New Roman" pitchFamily="18" charset="0"/>
              </a:rPr>
              <a:t> ON (</a:t>
            </a:r>
            <a:r>
              <a:rPr lang="en-US" sz="1600" dirty="0" err="1">
                <a:solidFill>
                  <a:schemeClr val="tx1">
                    <a:lumMod val="95000"/>
                    <a:lumOff val="5000"/>
                  </a:schemeClr>
                </a:solidFill>
                <a:latin typeface="+mn-lt"/>
                <a:cs typeface="Times New Roman" pitchFamily="18" charset="0"/>
              </a:rPr>
              <a:t>d.deptno</a:t>
            </a:r>
            <a:r>
              <a:rPr lang="en-US" sz="1600" dirty="0">
                <a:solidFill>
                  <a:schemeClr val="tx1">
                    <a:lumMod val="95000"/>
                    <a:lumOff val="5000"/>
                  </a:schemeClr>
                </a:solidFill>
                <a:latin typeface="+mn-lt"/>
                <a:cs typeface="Times New Roman" pitchFamily="18" charset="0"/>
              </a:rPr>
              <a:t> = </a:t>
            </a:r>
            <a:r>
              <a:rPr lang="en-US" sz="1600" dirty="0" err="1">
                <a:solidFill>
                  <a:schemeClr val="tx1">
                    <a:lumMod val="95000"/>
                    <a:lumOff val="5000"/>
                  </a:schemeClr>
                </a:solidFill>
                <a:latin typeface="+mn-lt"/>
                <a:cs typeface="Times New Roman" pitchFamily="18" charset="0"/>
              </a:rPr>
              <a:t>o.deptno</a:t>
            </a:r>
            <a:r>
              <a:rPr lang="en-US" sz="1600" dirty="0">
                <a:solidFill>
                  <a:schemeClr val="tx1">
                    <a:lumMod val="95000"/>
                    <a:lumOff val="5000"/>
                  </a:schemeClr>
                </a:solidFill>
                <a:latin typeface="+mn-lt"/>
                <a:cs typeface="Times New Roman" pitchFamily="18" charset="0"/>
              </a:rPr>
              <a:t>) </a:t>
            </a:r>
          </a:p>
          <a:p>
            <a:r>
              <a:rPr lang="en-US" sz="1600" dirty="0">
                <a:solidFill>
                  <a:schemeClr val="tx1">
                    <a:lumMod val="95000"/>
                    <a:lumOff val="5000"/>
                  </a:schemeClr>
                </a:solidFill>
                <a:latin typeface="+mn-lt"/>
                <a:cs typeface="Times New Roman" pitchFamily="18" charset="0"/>
              </a:rPr>
              <a:t>WHEN MATCHED THEN </a:t>
            </a:r>
          </a:p>
          <a:p>
            <a:r>
              <a:rPr lang="en-US" sz="1600" dirty="0">
                <a:solidFill>
                  <a:schemeClr val="tx1">
                    <a:lumMod val="95000"/>
                    <a:lumOff val="5000"/>
                  </a:schemeClr>
                </a:solidFill>
                <a:latin typeface="+mn-lt"/>
                <a:cs typeface="Times New Roman" pitchFamily="18" charset="0"/>
              </a:rPr>
              <a:t>	UPDATE SET </a:t>
            </a:r>
            <a:r>
              <a:rPr lang="en-US" sz="1600" dirty="0" err="1">
                <a:solidFill>
                  <a:schemeClr val="tx1">
                    <a:lumMod val="95000"/>
                    <a:lumOff val="5000"/>
                  </a:schemeClr>
                </a:solidFill>
                <a:latin typeface="+mn-lt"/>
                <a:cs typeface="Times New Roman" pitchFamily="18" charset="0"/>
              </a:rPr>
              <a:t>d.dname</a:t>
            </a:r>
            <a:r>
              <a:rPr lang="en-US" sz="1600" dirty="0">
                <a:solidFill>
                  <a:schemeClr val="tx1">
                    <a:lumMod val="95000"/>
                    <a:lumOff val="5000"/>
                  </a:schemeClr>
                </a:solidFill>
                <a:latin typeface="+mn-lt"/>
                <a:cs typeface="Times New Roman" pitchFamily="18" charset="0"/>
              </a:rPr>
              <a:t> = </a:t>
            </a:r>
            <a:r>
              <a:rPr lang="en-US" sz="1600" dirty="0" err="1">
                <a:solidFill>
                  <a:schemeClr val="tx1">
                    <a:lumMod val="95000"/>
                    <a:lumOff val="5000"/>
                  </a:schemeClr>
                </a:solidFill>
                <a:latin typeface="+mn-lt"/>
                <a:cs typeface="Times New Roman" pitchFamily="18" charset="0"/>
              </a:rPr>
              <a:t>o.dname</a:t>
            </a:r>
            <a:r>
              <a:rPr lang="en-US" sz="1600" dirty="0">
                <a:solidFill>
                  <a:schemeClr val="tx1">
                    <a:lumMod val="95000"/>
                    <a:lumOff val="5000"/>
                  </a:schemeClr>
                </a:solidFill>
                <a:latin typeface="+mn-lt"/>
                <a:cs typeface="Times New Roman" pitchFamily="18" charset="0"/>
              </a:rPr>
              <a:t>, d.loc = o.loc </a:t>
            </a:r>
          </a:p>
          <a:p>
            <a:r>
              <a:rPr lang="en-US" sz="1600" dirty="0">
                <a:solidFill>
                  <a:schemeClr val="tx1">
                    <a:lumMod val="95000"/>
                    <a:lumOff val="5000"/>
                  </a:schemeClr>
                </a:solidFill>
                <a:latin typeface="+mn-lt"/>
                <a:cs typeface="Times New Roman" pitchFamily="18" charset="0"/>
              </a:rPr>
              <a:t>	WHERE </a:t>
            </a:r>
            <a:r>
              <a:rPr lang="en-US" sz="1600" dirty="0" err="1">
                <a:solidFill>
                  <a:schemeClr val="tx1">
                    <a:lumMod val="95000"/>
                    <a:lumOff val="5000"/>
                  </a:schemeClr>
                </a:solidFill>
                <a:latin typeface="+mn-lt"/>
                <a:cs typeface="Times New Roman" pitchFamily="18" charset="0"/>
              </a:rPr>
              <a:t>d.deptno</a:t>
            </a:r>
            <a:r>
              <a:rPr lang="en-US" sz="1600" dirty="0">
                <a:solidFill>
                  <a:schemeClr val="tx1">
                    <a:lumMod val="95000"/>
                    <a:lumOff val="5000"/>
                  </a:schemeClr>
                </a:solidFill>
                <a:latin typeface="+mn-lt"/>
                <a:cs typeface="Times New Roman" pitchFamily="18" charset="0"/>
              </a:rPr>
              <a:t> IN (10,20,30)</a:t>
            </a: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p:txBody>
      </p:sp>
      <p:sp>
        <p:nvSpPr>
          <p:cNvPr id="7171" name="Rectangle 3"/>
          <p:cNvSpPr>
            <a:spLocks noGrp="1" noChangeArrowheads="1"/>
          </p:cNvSpPr>
          <p:nvPr>
            <p:ph type="body" idx="4294967295"/>
          </p:nvPr>
        </p:nvSpPr>
        <p:spPr>
          <a:xfrm>
            <a:off x="2057400" y="954088"/>
            <a:ext cx="8128000" cy="5141912"/>
          </a:xfrm>
        </p:spPr>
        <p:txBody>
          <a:bodyPr/>
          <a:lstStyle/>
          <a:p>
            <a:r>
              <a:rPr lang="en-US" dirty="0"/>
              <a:t>DML:</a:t>
            </a:r>
          </a:p>
          <a:p>
            <a:pPr lvl="1"/>
            <a:r>
              <a:rPr lang="en-US" dirty="0"/>
              <a:t>MERGE : </a:t>
            </a:r>
          </a:p>
          <a:p>
            <a:pPr lvl="2"/>
            <a:r>
              <a:rPr lang="en-US" dirty="0"/>
              <a:t>With Oracle 10g, we can  now apply additional conditions to the UPDATE or INSERT operation within a MERGE. </a:t>
            </a:r>
          </a:p>
          <a:p>
            <a:pPr lvl="3"/>
            <a:r>
              <a:rPr lang="en-US" dirty="0"/>
              <a:t>This is extremely useful if we have different rules for when a record is updated or inserted but we do not wish to restrict the ON condition that joins source and target together.</a:t>
            </a:r>
          </a:p>
          <a:p>
            <a:pPr lvl="3"/>
            <a:endParaRPr lang="en-US" dirty="0"/>
          </a:p>
          <a:p>
            <a:pPr lvl="2"/>
            <a:r>
              <a:rPr lang="en-US" dirty="0"/>
              <a:t>Example: Oracle 10g : Conditional </a:t>
            </a:r>
            <a:r>
              <a:rPr lang="en-US" dirty="0" err="1"/>
              <a:t>dml</a:t>
            </a:r>
            <a:endParaRPr lang="en-US" dirty="0"/>
          </a:p>
        </p:txBody>
      </p:sp>
      <p:sp>
        <p:nvSpPr>
          <p:cNvPr id="2" name="Title 1"/>
          <p:cNvSpPr>
            <a:spLocks noGrp="1"/>
          </p:cNvSpPr>
          <p:nvPr>
            <p:ph type="title" idx="4294967295"/>
          </p:nvPr>
        </p:nvSpPr>
        <p:spPr>
          <a:xfrm>
            <a:off x="2057400" y="304800"/>
            <a:ext cx="8229600" cy="609600"/>
          </a:xfrm>
        </p:spPr>
        <p:txBody>
          <a:bodyPr/>
          <a:lstStyle/>
          <a:p>
            <a:r>
              <a:rPr lang="en-US" dirty="0"/>
              <a:t>DML – MERGE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590800" y="3429000"/>
            <a:ext cx="7543800" cy="2514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MERGE INTO </a:t>
            </a:r>
            <a:r>
              <a:rPr lang="en-US" sz="1600" dirty="0" err="1">
                <a:solidFill>
                  <a:schemeClr val="tx1">
                    <a:lumMod val="95000"/>
                    <a:lumOff val="5000"/>
                  </a:schemeClr>
                </a:solidFill>
                <a:latin typeface="+mn-lt"/>
                <a:cs typeface="Times New Roman" pitchFamily="18" charset="0"/>
              </a:rPr>
              <a:t>emp</a:t>
            </a:r>
            <a:r>
              <a:rPr lang="en-US" sz="1600" dirty="0">
                <a:solidFill>
                  <a:schemeClr val="tx1">
                    <a:lumMod val="95000"/>
                    <a:lumOff val="5000"/>
                  </a:schemeClr>
                </a:solidFill>
                <a:latin typeface="+mn-lt"/>
                <a:cs typeface="Times New Roman" pitchFamily="18" charset="0"/>
              </a:rPr>
              <a:t> e1 </a:t>
            </a:r>
          </a:p>
          <a:p>
            <a:r>
              <a:rPr lang="en-US" sz="1600" dirty="0">
                <a:solidFill>
                  <a:schemeClr val="tx1">
                    <a:lumMod val="95000"/>
                    <a:lumOff val="5000"/>
                  </a:schemeClr>
                </a:solidFill>
                <a:latin typeface="+mn-lt"/>
                <a:cs typeface="Times New Roman" pitchFamily="18" charset="0"/>
              </a:rPr>
              <a:t>USING </a:t>
            </a:r>
            <a:r>
              <a:rPr lang="en-US" sz="1600" dirty="0" err="1">
                <a:solidFill>
                  <a:schemeClr val="tx1">
                    <a:lumMod val="95000"/>
                    <a:lumOff val="5000"/>
                  </a:schemeClr>
                </a:solidFill>
                <a:latin typeface="+mn-lt"/>
                <a:cs typeface="Times New Roman" pitchFamily="18" charset="0"/>
              </a:rPr>
              <a:t>emp_load</a:t>
            </a:r>
            <a:r>
              <a:rPr lang="en-US" sz="1600" dirty="0">
                <a:solidFill>
                  <a:schemeClr val="tx1">
                    <a:lumMod val="95000"/>
                    <a:lumOff val="5000"/>
                  </a:schemeClr>
                </a:solidFill>
                <a:latin typeface="+mn-lt"/>
                <a:cs typeface="Times New Roman" pitchFamily="18" charset="0"/>
              </a:rPr>
              <a:t> e2 </a:t>
            </a:r>
          </a:p>
          <a:p>
            <a:r>
              <a:rPr lang="en-US" sz="1600" dirty="0">
                <a:solidFill>
                  <a:schemeClr val="tx1">
                    <a:lumMod val="95000"/>
                    <a:lumOff val="5000"/>
                  </a:schemeClr>
                </a:solidFill>
                <a:latin typeface="+mn-lt"/>
                <a:cs typeface="Times New Roman" pitchFamily="18" charset="0"/>
              </a:rPr>
              <a:t>ON (e2.empno = e1.empno) </a:t>
            </a:r>
          </a:p>
          <a:p>
            <a:r>
              <a:rPr lang="en-US" sz="1600" dirty="0">
                <a:solidFill>
                  <a:schemeClr val="tx1">
                    <a:lumMod val="95000"/>
                    <a:lumOff val="5000"/>
                  </a:schemeClr>
                </a:solidFill>
                <a:latin typeface="+mn-lt"/>
                <a:cs typeface="Times New Roman" pitchFamily="18" charset="0"/>
              </a:rPr>
              <a:t>WHEN MATCHED THEN </a:t>
            </a:r>
          </a:p>
          <a:p>
            <a:r>
              <a:rPr lang="en-US" sz="1600" dirty="0">
                <a:solidFill>
                  <a:schemeClr val="tx1">
                    <a:lumMod val="95000"/>
                    <a:lumOff val="5000"/>
                  </a:schemeClr>
                </a:solidFill>
                <a:latin typeface="+mn-lt"/>
                <a:cs typeface="Times New Roman" pitchFamily="18" charset="0"/>
              </a:rPr>
              <a:t>	UPDATE SET e1.sal = e2.sal DELETE WHERE </a:t>
            </a:r>
            <a:r>
              <a:rPr lang="en-US" sz="1600" dirty="0" err="1">
                <a:solidFill>
                  <a:schemeClr val="tx1">
                    <a:lumMod val="95000"/>
                    <a:lumOff val="5000"/>
                  </a:schemeClr>
                </a:solidFill>
                <a:latin typeface="+mn-lt"/>
                <a:cs typeface="Times New Roman" pitchFamily="18" charset="0"/>
              </a:rPr>
              <a:t>sal</a:t>
            </a:r>
            <a:r>
              <a:rPr lang="en-US" sz="1600" dirty="0">
                <a:solidFill>
                  <a:schemeClr val="tx1">
                    <a:lumMod val="95000"/>
                    <a:lumOff val="5000"/>
                  </a:schemeClr>
                </a:solidFill>
                <a:latin typeface="+mn-lt"/>
                <a:cs typeface="Times New Roman" pitchFamily="18" charset="0"/>
              </a:rPr>
              <a:t> &lt;= 0 </a:t>
            </a:r>
          </a:p>
          <a:p>
            <a:r>
              <a:rPr lang="en-US" sz="1600" dirty="0">
                <a:solidFill>
                  <a:schemeClr val="tx1">
                    <a:lumMod val="95000"/>
                    <a:lumOff val="5000"/>
                  </a:schemeClr>
                </a:solidFill>
                <a:latin typeface="+mn-lt"/>
                <a:cs typeface="Times New Roman" pitchFamily="18" charset="0"/>
              </a:rPr>
              <a:t>WHEN NOT MATCHED THEN </a:t>
            </a:r>
          </a:p>
          <a:p>
            <a:r>
              <a:rPr lang="en-US" sz="1600" dirty="0">
                <a:solidFill>
                  <a:schemeClr val="tx1">
                    <a:lumMod val="95000"/>
                    <a:lumOff val="5000"/>
                  </a:schemeClr>
                </a:solidFill>
                <a:latin typeface="+mn-lt"/>
                <a:cs typeface="Times New Roman" pitchFamily="18" charset="0"/>
              </a:rPr>
              <a:t>	INSERT (</a:t>
            </a:r>
            <a:r>
              <a:rPr lang="en-US" sz="1600" dirty="0" err="1">
                <a:solidFill>
                  <a:schemeClr val="tx1">
                    <a:lumMod val="95000"/>
                    <a:lumOff val="5000"/>
                  </a:schemeClr>
                </a:solidFill>
                <a:latin typeface="+mn-lt"/>
                <a:cs typeface="Times New Roman" pitchFamily="18" charset="0"/>
              </a:rPr>
              <a:t>empno</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ename</a:t>
            </a:r>
            <a:r>
              <a:rPr lang="en-US" sz="1600" dirty="0">
                <a:solidFill>
                  <a:schemeClr val="tx1">
                    <a:lumMod val="95000"/>
                    <a:lumOff val="5000"/>
                  </a:schemeClr>
                </a:solidFill>
                <a:latin typeface="+mn-lt"/>
                <a:cs typeface="Times New Roman" pitchFamily="18" charset="0"/>
              </a:rPr>
              <a:t>, job, mgr, </a:t>
            </a:r>
            <a:r>
              <a:rPr lang="en-US" sz="1600" dirty="0" err="1">
                <a:solidFill>
                  <a:schemeClr val="tx1">
                    <a:lumMod val="95000"/>
                    <a:lumOff val="5000"/>
                  </a:schemeClr>
                </a:solidFill>
                <a:latin typeface="+mn-lt"/>
                <a:cs typeface="Times New Roman" pitchFamily="18" charset="0"/>
              </a:rPr>
              <a:t>hiredate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sal</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comm</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deptno</a:t>
            </a:r>
            <a:r>
              <a:rPr lang="en-US" sz="1600" dirty="0">
                <a:solidFill>
                  <a:schemeClr val="tx1">
                    <a:lumMod val="95000"/>
                    <a:lumOff val="5000"/>
                  </a:schemeClr>
                </a:solidFill>
                <a:latin typeface="+mn-lt"/>
                <a:cs typeface="Times New Roman" pitchFamily="18" charset="0"/>
              </a:rPr>
              <a:t>) VALUES (e2.empno, e2.ename, e2.job, e2.mgr, e2.hiredate, e2.sal, e2.comm, e2.deptno); </a:t>
            </a:r>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p:txBody>
      </p:sp>
      <p:sp>
        <p:nvSpPr>
          <p:cNvPr id="7171" name="Rectangle 3"/>
          <p:cNvSpPr>
            <a:spLocks noGrp="1" noChangeArrowheads="1"/>
          </p:cNvSpPr>
          <p:nvPr>
            <p:ph type="body" idx="4294967295"/>
          </p:nvPr>
        </p:nvSpPr>
        <p:spPr>
          <a:xfrm>
            <a:off x="2057400" y="914400"/>
            <a:ext cx="8382000" cy="5334000"/>
          </a:xfrm>
        </p:spPr>
        <p:txBody>
          <a:bodyPr/>
          <a:lstStyle/>
          <a:p>
            <a:r>
              <a:rPr lang="en-US" dirty="0"/>
              <a:t>MERGE : </a:t>
            </a:r>
          </a:p>
          <a:p>
            <a:pPr lvl="2"/>
            <a:r>
              <a:rPr lang="en-US" dirty="0"/>
              <a:t>With Oracle 10g, we can  conditionally DELETE rows from the target dataset during an UPDATE operation.  </a:t>
            </a:r>
          </a:p>
          <a:p>
            <a:pPr lvl="3"/>
            <a:r>
              <a:rPr lang="en-US" dirty="0"/>
              <a:t>The DELETE works against conditions on the </a:t>
            </a:r>
            <a:r>
              <a:rPr lang="en-US" b="1" dirty="0"/>
              <a:t>target</a:t>
            </a:r>
            <a:r>
              <a:rPr lang="en-US" dirty="0"/>
              <a:t> data, not the source. </a:t>
            </a:r>
          </a:p>
          <a:p>
            <a:pPr lvl="3"/>
            <a:r>
              <a:rPr lang="en-US" dirty="0"/>
              <a:t>The DELETE works only on rows that have been updated as a result of the MERGE. Any rows in the target table that are not touched by the MERGE are not deleted, even if they satisfy the DELETE criteria.</a:t>
            </a:r>
          </a:p>
          <a:p>
            <a:pPr lvl="2"/>
            <a:r>
              <a:rPr lang="en-US" b="1" dirty="0"/>
              <a:t>Example</a:t>
            </a:r>
            <a:r>
              <a:rPr lang="en-US" dirty="0"/>
              <a:t>: Oracle 10g : Conditional </a:t>
            </a:r>
            <a:r>
              <a:rPr lang="en-US" dirty="0" err="1"/>
              <a:t>dml</a:t>
            </a:r>
            <a:endParaRPr lang="en-US" dirty="0"/>
          </a:p>
        </p:txBody>
      </p:sp>
      <p:sp>
        <p:nvSpPr>
          <p:cNvPr id="2" name="Title 1"/>
          <p:cNvSpPr>
            <a:spLocks noGrp="1"/>
          </p:cNvSpPr>
          <p:nvPr>
            <p:ph type="title" idx="4294967295"/>
          </p:nvPr>
        </p:nvSpPr>
        <p:spPr>
          <a:xfrm>
            <a:off x="2057400" y="304800"/>
            <a:ext cx="8229600" cy="609600"/>
          </a:xfrm>
        </p:spPr>
        <p:txBody>
          <a:bodyPr/>
          <a:lstStyle/>
          <a:p>
            <a:r>
              <a:rPr lang="en-US" dirty="0"/>
              <a:t>Oracle SQL</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3FAC37-5A38-4240-A82D-BB94BA8E72A7}"/>
              </a:ext>
            </a:extLst>
          </p:cNvPr>
          <p:cNvSpPr>
            <a:spLocks noGrp="1"/>
          </p:cNvSpPr>
          <p:nvPr>
            <p:ph type="title"/>
          </p:nvPr>
        </p:nvSpPr>
        <p:spPr/>
        <p:txBody>
          <a:bodyPr/>
          <a:lstStyle/>
          <a:p>
            <a:r>
              <a:rPr lang="en-IN" dirty="0"/>
              <a:t>Transaction Control Language</a:t>
            </a:r>
          </a:p>
        </p:txBody>
      </p:sp>
    </p:spTree>
    <p:extLst>
      <p:ext uri="{BB962C8B-B14F-4D97-AF65-F5344CB8AC3E}">
        <p14:creationId xmlns:p14="http://schemas.microsoft.com/office/powerpoint/2010/main" val="416876246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57400" y="304800"/>
            <a:ext cx="8229600" cy="609600"/>
          </a:xfrm>
        </p:spPr>
        <p:txBody>
          <a:bodyPr/>
          <a:lstStyle/>
          <a:p>
            <a:r>
              <a:rPr lang="en-US" dirty="0"/>
              <a:t>Oracle SQL</a:t>
            </a:r>
          </a:p>
        </p:txBody>
      </p:sp>
      <p:sp>
        <p:nvSpPr>
          <p:cNvPr id="7171" name="Rectangle 3"/>
          <p:cNvSpPr>
            <a:spLocks noGrp="1" noChangeArrowheads="1"/>
          </p:cNvSpPr>
          <p:nvPr>
            <p:ph type="body" idx="4294967295"/>
          </p:nvPr>
        </p:nvSpPr>
        <p:spPr>
          <a:xfrm>
            <a:off x="1524000" y="990600"/>
            <a:ext cx="8661400" cy="5410200"/>
          </a:xfrm>
        </p:spPr>
        <p:txBody>
          <a:bodyPr/>
          <a:lstStyle/>
          <a:p>
            <a:r>
              <a:rPr lang="en-US" dirty="0"/>
              <a:t>TCL:</a:t>
            </a:r>
          </a:p>
          <a:p>
            <a:pPr lvl="1"/>
            <a:r>
              <a:rPr lang="en-US" dirty="0"/>
              <a:t>Transaction Control Language</a:t>
            </a:r>
          </a:p>
          <a:p>
            <a:pPr lvl="2"/>
            <a:r>
              <a:rPr lang="en-US" dirty="0"/>
              <a:t>Properties of TCL</a:t>
            </a:r>
          </a:p>
          <a:p>
            <a:pPr lvl="2"/>
            <a:r>
              <a:rPr lang="en-US" dirty="0"/>
              <a:t>Commit</a:t>
            </a:r>
          </a:p>
          <a:p>
            <a:pPr lvl="2"/>
            <a:r>
              <a:rPr lang="en-US" dirty="0"/>
              <a:t>Rollback</a:t>
            </a:r>
          </a:p>
          <a:p>
            <a:pPr lvl="1"/>
            <a:endParaRPr lang="en-US" dirty="0"/>
          </a:p>
          <a:p>
            <a:pPr lvl="2"/>
            <a:endParaRPr lang="en-US" dirty="0"/>
          </a:p>
          <a:p>
            <a:pPr lvl="1"/>
            <a:endParaRPr lang="en-US" dirty="0"/>
          </a:p>
          <a:p>
            <a:pPr lvl="2"/>
            <a:endParaRPr lang="en-US" dirty="0"/>
          </a:p>
          <a:p>
            <a:pPr lvl="1"/>
            <a:endParaRPr lang="en-US" dirty="0"/>
          </a:p>
          <a:p>
            <a:pPr lvl="1"/>
            <a:endParaRPr lang="en-US" dirty="0"/>
          </a:p>
          <a:p>
            <a:pPr lvl="2">
              <a:buNone/>
            </a:pPr>
            <a:endParaRPr lang="en-US" dirty="0"/>
          </a:p>
        </p:txBody>
      </p:sp>
    </p:spTree>
    <p:extLst>
      <p:ext uri="{BB962C8B-B14F-4D97-AF65-F5344CB8AC3E}">
        <p14:creationId xmlns:p14="http://schemas.microsoft.com/office/powerpoint/2010/main" val="175786940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57400" y="304800"/>
            <a:ext cx="8229600" cy="609600"/>
          </a:xfrm>
        </p:spPr>
        <p:txBody>
          <a:bodyPr/>
          <a:lstStyle/>
          <a:p>
            <a:r>
              <a:rPr lang="en-US" dirty="0"/>
              <a:t>Oracle SQL</a:t>
            </a:r>
          </a:p>
        </p:txBody>
      </p:sp>
      <p:sp>
        <p:nvSpPr>
          <p:cNvPr id="7171" name="Rectangle 3"/>
          <p:cNvSpPr>
            <a:spLocks noGrp="1" noChangeArrowheads="1"/>
          </p:cNvSpPr>
          <p:nvPr>
            <p:ph type="body" idx="4294967295"/>
          </p:nvPr>
        </p:nvSpPr>
        <p:spPr>
          <a:xfrm>
            <a:off x="2057400" y="914400"/>
            <a:ext cx="8356600" cy="5410200"/>
          </a:xfrm>
        </p:spPr>
        <p:txBody>
          <a:bodyPr>
            <a:normAutofit/>
          </a:bodyPr>
          <a:lstStyle/>
          <a:p>
            <a:r>
              <a:rPr lang="en-US" dirty="0"/>
              <a:t>Properties of TCL:</a:t>
            </a:r>
          </a:p>
          <a:p>
            <a:pPr lvl="1"/>
            <a:r>
              <a:rPr lang="en-US" b="1" dirty="0"/>
              <a:t>Atomicity</a:t>
            </a:r>
            <a:r>
              <a:rPr lang="en-US" dirty="0"/>
              <a:t>: This property ensures that either all the operations of a transaction reflect in database or none. </a:t>
            </a:r>
          </a:p>
          <a:p>
            <a:pPr lvl="1"/>
            <a:endParaRPr lang="en-US" dirty="0"/>
          </a:p>
          <a:p>
            <a:pPr lvl="1"/>
            <a:r>
              <a:rPr lang="en-US" b="1" dirty="0"/>
              <a:t>Consistency</a:t>
            </a:r>
            <a:r>
              <a:rPr lang="en-US" dirty="0"/>
              <a:t>: To preserve the consistency of database, the execution of transaction should take place in isolation (that means no other transaction should run concurrently when there is a transaction already running). </a:t>
            </a:r>
          </a:p>
          <a:p>
            <a:pPr lvl="1"/>
            <a:endParaRPr lang="en-US" dirty="0"/>
          </a:p>
          <a:p>
            <a:pPr lvl="1"/>
            <a:r>
              <a:rPr lang="en-US" b="1" dirty="0"/>
              <a:t>Isolation</a:t>
            </a:r>
            <a:r>
              <a:rPr lang="en-US" dirty="0"/>
              <a:t>: For every pair of transactions, one transaction should start execution only when the other finished execution</a:t>
            </a:r>
          </a:p>
          <a:p>
            <a:pPr lvl="1"/>
            <a:endParaRPr lang="en-US" dirty="0"/>
          </a:p>
          <a:p>
            <a:pPr lvl="1"/>
            <a:r>
              <a:rPr lang="en-US" b="1" dirty="0"/>
              <a:t>Durability</a:t>
            </a:r>
            <a:r>
              <a:rPr lang="en-US" dirty="0"/>
              <a:t>: Once a transaction completes successfully, the changes it has made into the database should be permanent even if there is a system failure. The recovery-management component of database systems ensures the durability of transaction.</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1"/>
            <a:endParaRPr lang="en-US" dirty="0"/>
          </a:p>
          <a:p>
            <a:pPr lvl="2">
              <a:buNone/>
            </a:pPr>
            <a:endParaRPr lang="en-US" dirty="0"/>
          </a:p>
        </p:txBody>
      </p:sp>
    </p:spTree>
    <p:extLst>
      <p:ext uri="{BB962C8B-B14F-4D97-AF65-F5344CB8AC3E}">
        <p14:creationId xmlns:p14="http://schemas.microsoft.com/office/powerpoint/2010/main" val="76192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667000" y="2114551"/>
            <a:ext cx="6934200" cy="90487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UPDATE suppliers </a:t>
            </a:r>
          </a:p>
          <a:p>
            <a:r>
              <a:rPr lang="en-US" sz="1600" dirty="0">
                <a:solidFill>
                  <a:schemeClr val="tx1">
                    <a:lumMod val="95000"/>
                    <a:lumOff val="5000"/>
                  </a:schemeClr>
                </a:solidFill>
                <a:latin typeface="+mn-lt"/>
                <a:cs typeface="Times New Roman" pitchFamily="18" charset="0"/>
              </a:rPr>
              <a:t>SET name = ‘Samsung' WHERE name = ‘Apple’;</a:t>
            </a:r>
          </a:p>
          <a:p>
            <a:r>
              <a:rPr lang="en-US" sz="1600" dirty="0">
                <a:solidFill>
                  <a:schemeClr val="tx1">
                    <a:lumMod val="95000"/>
                    <a:lumOff val="5000"/>
                  </a:schemeClr>
                </a:solidFill>
                <a:latin typeface="+mn-lt"/>
                <a:cs typeface="Times New Roman" pitchFamily="18" charset="0"/>
              </a:rPr>
              <a:t>Commit;</a:t>
            </a: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p:txBody>
      </p:sp>
      <p:sp>
        <p:nvSpPr>
          <p:cNvPr id="7171" name="Rectangle 3"/>
          <p:cNvSpPr>
            <a:spLocks noGrp="1" noChangeArrowheads="1"/>
          </p:cNvSpPr>
          <p:nvPr>
            <p:ph type="body" idx="4294967295"/>
          </p:nvPr>
        </p:nvSpPr>
        <p:spPr>
          <a:xfrm>
            <a:off x="2057400" y="914400"/>
            <a:ext cx="8128000" cy="5449888"/>
          </a:xfrm>
        </p:spPr>
        <p:txBody>
          <a:bodyPr/>
          <a:lstStyle/>
          <a:p>
            <a:r>
              <a:rPr lang="en-US" dirty="0"/>
              <a:t>TCL:</a:t>
            </a:r>
          </a:p>
          <a:p>
            <a:pPr lvl="1"/>
            <a:r>
              <a:rPr lang="en-US" dirty="0"/>
              <a:t>Commit : </a:t>
            </a:r>
          </a:p>
          <a:p>
            <a:pPr lvl="2"/>
            <a:r>
              <a:rPr lang="en-US" dirty="0"/>
              <a:t>Save changes permanently made on tables after query is executed successfully</a:t>
            </a:r>
          </a:p>
          <a:p>
            <a:pPr lvl="2"/>
            <a:endParaRPr lang="en-US" dirty="0"/>
          </a:p>
          <a:p>
            <a:pPr lvl="2"/>
            <a:endParaRPr lang="en-US" dirty="0"/>
          </a:p>
          <a:p>
            <a:pPr lvl="2"/>
            <a:endParaRPr lang="en-US" dirty="0"/>
          </a:p>
          <a:p>
            <a:pPr lvl="2"/>
            <a:endParaRPr lang="en-US" dirty="0"/>
          </a:p>
          <a:p>
            <a:pPr lvl="2"/>
            <a:endParaRPr lang="en-US" dirty="0"/>
          </a:p>
          <a:p>
            <a:pPr lvl="1"/>
            <a:r>
              <a:rPr lang="en-US" dirty="0" err="1"/>
              <a:t>Rollbackl</a:t>
            </a:r>
            <a:r>
              <a:rPr lang="en-US" dirty="0"/>
              <a:t>: </a:t>
            </a:r>
          </a:p>
          <a:p>
            <a:pPr lvl="2"/>
            <a:r>
              <a:rPr lang="en-US" dirty="0"/>
              <a:t>undo the changes made on tables after query is execution getting failure</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1"/>
            <a:endParaRPr lang="en-US" dirty="0"/>
          </a:p>
          <a:p>
            <a:pPr lvl="2">
              <a:buNone/>
            </a:pPr>
            <a:endParaRPr lang="en-US" dirty="0"/>
          </a:p>
        </p:txBody>
      </p:sp>
      <p:sp>
        <p:nvSpPr>
          <p:cNvPr id="2" name="Title 1"/>
          <p:cNvSpPr>
            <a:spLocks noGrp="1"/>
          </p:cNvSpPr>
          <p:nvPr>
            <p:ph type="title" idx="4294967295"/>
          </p:nvPr>
        </p:nvSpPr>
        <p:spPr>
          <a:xfrm>
            <a:off x="2057400" y="304800"/>
            <a:ext cx="8229600" cy="609600"/>
          </a:xfrm>
        </p:spPr>
        <p:txBody>
          <a:bodyPr/>
          <a:lstStyle/>
          <a:p>
            <a:r>
              <a:rPr lang="en-US" dirty="0"/>
              <a:t>TCL – COMMIT  &amp; ROLLBACK</a:t>
            </a:r>
          </a:p>
        </p:txBody>
      </p:sp>
      <p:sp>
        <p:nvSpPr>
          <p:cNvPr id="8" name="Rounded Rectangle 7"/>
          <p:cNvSpPr/>
          <p:nvPr/>
        </p:nvSpPr>
        <p:spPr bwMode="auto">
          <a:xfrm>
            <a:off x="2701622" y="4429126"/>
            <a:ext cx="6934200" cy="90487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UPDATE suppliers </a:t>
            </a:r>
          </a:p>
          <a:p>
            <a:r>
              <a:rPr lang="en-US" sz="1600" dirty="0">
                <a:solidFill>
                  <a:schemeClr val="tx1">
                    <a:lumMod val="95000"/>
                    <a:lumOff val="5000"/>
                  </a:schemeClr>
                </a:solidFill>
                <a:latin typeface="+mn-lt"/>
                <a:cs typeface="Times New Roman" pitchFamily="18" charset="0"/>
              </a:rPr>
              <a:t>SET name = ‘Samsung' WHERE name = ‘Apple’;</a:t>
            </a:r>
          </a:p>
          <a:p>
            <a:r>
              <a:rPr lang="en-US" sz="1600" dirty="0">
                <a:solidFill>
                  <a:schemeClr val="tx1">
                    <a:lumMod val="95000"/>
                    <a:lumOff val="5000"/>
                  </a:schemeClr>
                </a:solidFill>
                <a:latin typeface="+mn-lt"/>
                <a:cs typeface="Times New Roman" pitchFamily="18" charset="0"/>
              </a:rPr>
              <a:t>rollback;</a:t>
            </a: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p:txBody>
      </p:sp>
    </p:spTree>
    <p:extLst>
      <p:ext uri="{BB962C8B-B14F-4D97-AF65-F5344CB8AC3E}">
        <p14:creationId xmlns:p14="http://schemas.microsoft.com/office/powerpoint/2010/main" val="294986358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3"/>
          <a:srcRect/>
          <a:stretch>
            <a:fillRect/>
          </a:stretch>
        </p:blipFill>
        <p:spPr bwMode="auto">
          <a:xfrm>
            <a:off x="8994819" y="1066800"/>
            <a:ext cx="1391079" cy="1447800"/>
          </a:xfrm>
          <a:prstGeom prst="rect">
            <a:avLst/>
          </a:prstGeom>
          <a:noFill/>
          <a:ln w="9525">
            <a:noFill/>
            <a:miter lim="800000"/>
            <a:headEnd/>
            <a:tailEnd/>
          </a:ln>
        </p:spPr>
      </p:pic>
      <p:sp>
        <p:nvSpPr>
          <p:cNvPr id="2" name="Title 1"/>
          <p:cNvSpPr>
            <a:spLocks noGrp="1"/>
          </p:cNvSpPr>
          <p:nvPr>
            <p:ph type="title"/>
          </p:nvPr>
        </p:nvSpPr>
        <p:spPr>
          <a:xfrm>
            <a:off x="2188510" y="164637"/>
            <a:ext cx="7847464" cy="756000"/>
          </a:xfrm>
        </p:spPr>
        <p:txBody>
          <a:bodyPr/>
          <a:lstStyle/>
          <a:p>
            <a:r>
              <a:rPr lang="en-US" dirty="0"/>
              <a:t>DELETE VS TRUNCATE</a:t>
            </a:r>
          </a:p>
        </p:txBody>
      </p:sp>
      <p:sp>
        <p:nvSpPr>
          <p:cNvPr id="18436" name="Content Placeholder 4"/>
          <p:cNvSpPr>
            <a:spLocks noGrp="1"/>
          </p:cNvSpPr>
          <p:nvPr>
            <p:ph idx="1"/>
          </p:nvPr>
        </p:nvSpPr>
        <p:spPr>
          <a:xfrm>
            <a:off x="2209800" y="1112838"/>
            <a:ext cx="7924800" cy="4906962"/>
          </a:xfrm>
        </p:spPr>
        <p:txBody>
          <a:bodyPr>
            <a:normAutofit/>
          </a:bodyPr>
          <a:lstStyle/>
          <a:p>
            <a:pPr>
              <a:buNone/>
            </a:pPr>
            <a:r>
              <a:rPr lang="en-US" dirty="0">
                <a:latin typeface="+mn-lt"/>
              </a:rPr>
              <a:t>How is DELETE different from TRUNCATE?</a:t>
            </a:r>
          </a:p>
          <a:p>
            <a:endParaRPr lang="en-US" sz="1350" dirty="0"/>
          </a:p>
          <a:p>
            <a:pPr>
              <a:buNone/>
            </a:pPr>
            <a:endParaRPr lang="en-US" sz="1350" dirty="0"/>
          </a:p>
          <a:p>
            <a:pPr>
              <a:buNone/>
            </a:pPr>
            <a:endParaRPr lang="en-US" sz="1350" dirty="0"/>
          </a:p>
          <a:p>
            <a:pPr marL="749300" lvl="1" indent="-292100">
              <a:buNone/>
            </a:pPr>
            <a:endParaRPr lang="en-US" dirty="0"/>
          </a:p>
          <a:p>
            <a:endParaRPr lang="en-US" sz="1350" dirty="0"/>
          </a:p>
        </p:txBody>
      </p:sp>
      <p:sp>
        <p:nvSpPr>
          <p:cNvPr id="5" name="Rectangle 4"/>
          <p:cNvSpPr>
            <a:spLocks noChangeArrowheads="1"/>
          </p:cNvSpPr>
          <p:nvPr/>
        </p:nvSpPr>
        <p:spPr bwMode="auto">
          <a:xfrm>
            <a:off x="3172303" y="1928019"/>
            <a:ext cx="5842529" cy="3276600"/>
          </a:xfrm>
          <a:prstGeom prst="rect">
            <a:avLst/>
          </a:prstGeom>
          <a:noFill/>
          <a:ln w="9525">
            <a:noFill/>
            <a:miter lim="800000"/>
            <a:headEnd/>
            <a:tailEnd/>
          </a:ln>
        </p:spPr>
        <p:txBody>
          <a:bodyPr/>
          <a:lstStyle/>
          <a:p>
            <a:pPr marL="342900" indent="-342900" algn="just"/>
            <a:r>
              <a:rPr lang="en-US" sz="1600" dirty="0">
                <a:latin typeface="+mn-lt"/>
              </a:rPr>
              <a:t>Answer: Delete is a DML Operation. After performing a DELETE we need to COMMIT or ROLLBACK the transaction to make the change permanent or to undo it and this operation will cause all DELETE triggers on the table to fire.</a:t>
            </a:r>
          </a:p>
          <a:p>
            <a:pPr marL="342900" indent="-342900" algn="just"/>
            <a:endParaRPr lang="en-US" sz="1600" dirty="0">
              <a:latin typeface="+mn-lt"/>
            </a:endParaRPr>
          </a:p>
          <a:p>
            <a:pPr marL="342900" indent="-342900" algn="just"/>
            <a:r>
              <a:rPr lang="en-US" sz="1600" dirty="0">
                <a:latin typeface="+mn-lt"/>
              </a:rPr>
              <a:t>TRUNCATE operation is a DDL Operation. It cannot be rolled back and no triggers will be fired. As far as performance is concerned TRUCATE is faster and doesn't use as much undo space as a DELETE.</a:t>
            </a:r>
          </a:p>
          <a:p>
            <a:pPr marL="342900" indent="-342900"/>
            <a:endParaRPr lang="en-US" sz="1600" dirty="0">
              <a:latin typeface="+mn-lt"/>
            </a:endParaRPr>
          </a:p>
          <a:p>
            <a:pPr marL="342900" indent="-342900"/>
            <a:endParaRPr lang="en-US" sz="1600" dirty="0">
              <a:latin typeface="+mn-lt"/>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p:txBody>
          <a:bodyPr vert="horz" lIns="90488" tIns="44450" rIns="90488" bIns="44450" rtlCol="0" anchor="t" anchorCtr="0">
            <a:noAutofit/>
          </a:bodyPr>
          <a:lstStyle/>
          <a:p>
            <a:r>
              <a:rPr lang="en-US"/>
              <a:t>The  Data  Model</a:t>
            </a:r>
          </a:p>
        </p:txBody>
      </p:sp>
      <p:sp>
        <p:nvSpPr>
          <p:cNvPr id="14339" name="Rectangle 8"/>
          <p:cNvSpPr>
            <a:spLocks noGrp="1" noChangeArrowheads="1"/>
          </p:cNvSpPr>
          <p:nvPr>
            <p:ph idx="1"/>
          </p:nvPr>
        </p:nvSpPr>
        <p:spPr>
          <a:xfrm>
            <a:off x="1854200" y="920638"/>
            <a:ext cx="8483600" cy="5166963"/>
          </a:xfrm>
        </p:spPr>
        <p:txBody>
          <a:bodyPr vert="horz" lIns="90488" tIns="44450" rIns="90488" bIns="44450" rtlCol="0">
            <a:noAutofit/>
          </a:bodyPr>
          <a:lstStyle/>
          <a:p>
            <a:r>
              <a:rPr lang="en-US" dirty="0"/>
              <a:t>Data model defines the range of data structures supported and the availability of data handling languages </a:t>
            </a:r>
          </a:p>
          <a:p>
            <a:endParaRPr lang="en-US" dirty="0"/>
          </a:p>
          <a:p>
            <a:r>
              <a:rPr lang="en-US" dirty="0"/>
              <a:t>It is a collection of conceptual tools to describe:</a:t>
            </a:r>
          </a:p>
          <a:p>
            <a:pPr lvl="1"/>
            <a:r>
              <a:rPr lang="en-US" dirty="0"/>
              <a:t>Data</a:t>
            </a:r>
          </a:p>
          <a:p>
            <a:pPr lvl="1"/>
            <a:r>
              <a:rPr lang="en-US" dirty="0"/>
              <a:t>Data relationships</a:t>
            </a:r>
          </a:p>
          <a:p>
            <a:pPr lvl="1"/>
            <a:r>
              <a:rPr lang="en-US" dirty="0"/>
              <a:t>Constraints</a:t>
            </a:r>
          </a:p>
          <a:p>
            <a:pPr lvl="1"/>
            <a:endParaRPr lang="en-US" dirty="0"/>
          </a:p>
          <a:p>
            <a:r>
              <a:rPr lang="en-US" dirty="0"/>
              <a:t>There are different data models:</a:t>
            </a:r>
          </a:p>
          <a:p>
            <a:pPr lvl="1"/>
            <a:r>
              <a:rPr lang="en-US" dirty="0"/>
              <a:t>Hierarchical Model</a:t>
            </a:r>
          </a:p>
          <a:p>
            <a:pPr lvl="1"/>
            <a:r>
              <a:rPr lang="en-US" dirty="0"/>
              <a:t>Network Model</a:t>
            </a:r>
          </a:p>
          <a:p>
            <a:pPr lvl="1"/>
            <a:r>
              <a:rPr lang="en-US" dirty="0"/>
              <a:t>Relational Model</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8959788" y="1066800"/>
            <a:ext cx="1479612" cy="1447800"/>
          </a:xfrm>
          <a:prstGeom prst="rect">
            <a:avLst/>
          </a:prstGeom>
          <a:noFill/>
          <a:ln w="9525">
            <a:noFill/>
            <a:miter lim="800000"/>
            <a:headEnd/>
            <a:tailEnd/>
          </a:ln>
        </p:spPr>
      </p:pic>
      <p:sp>
        <p:nvSpPr>
          <p:cNvPr id="2" name="Title 1"/>
          <p:cNvSpPr>
            <a:spLocks noGrp="1"/>
          </p:cNvSpPr>
          <p:nvPr>
            <p:ph type="title"/>
          </p:nvPr>
        </p:nvSpPr>
        <p:spPr>
          <a:xfrm>
            <a:off x="1990895" y="164637"/>
            <a:ext cx="8346905" cy="756000"/>
          </a:xfrm>
        </p:spPr>
        <p:txBody>
          <a:bodyPr/>
          <a:lstStyle/>
          <a:p>
            <a:r>
              <a:rPr lang="en-US" dirty="0"/>
              <a:t>DELETE VS TRUNCATE</a:t>
            </a:r>
          </a:p>
        </p:txBody>
      </p:sp>
      <p:sp>
        <p:nvSpPr>
          <p:cNvPr id="18436" name="Content Placeholder 4"/>
          <p:cNvSpPr>
            <a:spLocks noGrp="1"/>
          </p:cNvSpPr>
          <p:nvPr>
            <p:ph idx="1"/>
          </p:nvPr>
        </p:nvSpPr>
        <p:spPr>
          <a:xfrm>
            <a:off x="1965850" y="1112838"/>
            <a:ext cx="6949550" cy="2925762"/>
          </a:xfrm>
        </p:spPr>
        <p:txBody>
          <a:bodyPr>
            <a:normAutofit/>
          </a:bodyPr>
          <a:lstStyle/>
          <a:p>
            <a:pPr>
              <a:buNone/>
            </a:pPr>
            <a:r>
              <a:rPr lang="en-US" dirty="0">
                <a:latin typeface="+mn-lt"/>
              </a:rPr>
              <a:t>Why is TRUNCATE faster than DELETE? </a:t>
            </a:r>
          </a:p>
          <a:p>
            <a:endParaRPr lang="en-US" dirty="0">
              <a:latin typeface="+mn-lt"/>
            </a:endParaRPr>
          </a:p>
          <a:p>
            <a:pPr>
              <a:buNone/>
            </a:pPr>
            <a:endParaRPr lang="en-US" dirty="0">
              <a:latin typeface="+mn-lt"/>
            </a:endParaRPr>
          </a:p>
          <a:p>
            <a:pPr>
              <a:buNone/>
            </a:pPr>
            <a:endParaRPr lang="en-US" dirty="0">
              <a:latin typeface="+mn-lt"/>
            </a:endParaRPr>
          </a:p>
          <a:p>
            <a:pPr marL="749300" lvl="1" indent="-292100">
              <a:buNone/>
            </a:pPr>
            <a:endParaRPr lang="en-US" b="1" dirty="0">
              <a:latin typeface="+mn-lt"/>
            </a:endParaRPr>
          </a:p>
          <a:p>
            <a:endParaRPr lang="en-US" dirty="0">
              <a:latin typeface="+mn-lt"/>
            </a:endParaRPr>
          </a:p>
        </p:txBody>
      </p:sp>
      <p:sp>
        <p:nvSpPr>
          <p:cNvPr id="5" name="Rectangle 4"/>
          <p:cNvSpPr>
            <a:spLocks noChangeArrowheads="1"/>
          </p:cNvSpPr>
          <p:nvPr/>
        </p:nvSpPr>
        <p:spPr bwMode="auto">
          <a:xfrm>
            <a:off x="2133600" y="2057400"/>
            <a:ext cx="7620000" cy="3810000"/>
          </a:xfrm>
          <a:prstGeom prst="rect">
            <a:avLst/>
          </a:prstGeom>
          <a:noFill/>
          <a:ln w="9525">
            <a:noFill/>
            <a:miter lim="800000"/>
            <a:headEnd/>
            <a:tailEnd/>
          </a:ln>
        </p:spPr>
        <p:txBody>
          <a:bodyPr/>
          <a:lstStyle/>
          <a:p>
            <a:r>
              <a:rPr lang="en-US" sz="1600" dirty="0">
                <a:latin typeface="+mn-lt"/>
              </a:rPr>
              <a:t>Answer: When you type DELETE. All the data get copied into the Rollback Tablespace first and then delete operation is performed. That’s how when you type ROLLBACK after deleting a table ,you can get back the data. All this process is time consuming. </a:t>
            </a:r>
          </a:p>
          <a:p>
            <a:endParaRPr lang="en-US" sz="1600" dirty="0">
              <a:latin typeface="+mn-lt"/>
            </a:endParaRPr>
          </a:p>
          <a:p>
            <a:r>
              <a:rPr lang="en-US" sz="1600" dirty="0">
                <a:latin typeface="+mn-lt"/>
              </a:rPr>
              <a:t>Whereas when you type TRUNCATE, it removes data directly without copying it into the Rollback Tablespace and makes TRUNCATE a faster operation in comparison. Once you Truncate the data cannot be retrieved.</a:t>
            </a:r>
          </a:p>
          <a:p>
            <a:pPr marL="342900" indent="-342900"/>
            <a:endParaRPr lang="en-US" sz="1600" dirty="0">
              <a:latin typeface="+mn-lt"/>
            </a:endParaRPr>
          </a:p>
          <a:p>
            <a:pPr marL="342900" indent="-342900"/>
            <a:endParaRPr lang="en-US" sz="1600" dirty="0">
              <a:latin typeface="+mn-lt"/>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a:xfrm>
            <a:off x="2209799" y="164637"/>
            <a:ext cx="8128001" cy="756000"/>
          </a:xfrm>
        </p:spPr>
        <p:txBody>
          <a:bodyPr/>
          <a:lstStyle/>
          <a:p>
            <a:pPr eaLnBrk="1" hangingPunct="1">
              <a:defRPr/>
            </a:pPr>
            <a:r>
              <a:rPr lang="en-US" dirty="0">
                <a:latin typeface="+mn-lt"/>
              </a:rPr>
              <a:t>Recap</a:t>
            </a:r>
          </a:p>
        </p:txBody>
      </p:sp>
      <p:sp>
        <p:nvSpPr>
          <p:cNvPr id="45059" name="Rectangle 3"/>
          <p:cNvSpPr>
            <a:spLocks noGrp="1" noChangeArrowheads="1"/>
          </p:cNvSpPr>
          <p:nvPr>
            <p:ph idx="1"/>
          </p:nvPr>
        </p:nvSpPr>
        <p:spPr>
          <a:xfrm>
            <a:off x="2209800" y="920638"/>
            <a:ext cx="8128001" cy="5153138"/>
          </a:xfrm>
        </p:spPr>
        <p:txBody>
          <a:bodyPr/>
          <a:lstStyle/>
          <a:p>
            <a:pPr algn="just" eaLnBrk="1" hangingPunct="1"/>
            <a:r>
              <a:rPr lang="en-US" dirty="0">
                <a:latin typeface="+mn-lt"/>
              </a:rPr>
              <a:t>DDL Statements</a:t>
            </a:r>
          </a:p>
          <a:p>
            <a:pPr lvl="1" algn="just" eaLnBrk="1" hangingPunct="1"/>
            <a:r>
              <a:rPr lang="en-US" dirty="0">
                <a:latin typeface="+mn-lt"/>
              </a:rPr>
              <a:t>Help in Defining and Modifying the database structure</a:t>
            </a:r>
          </a:p>
          <a:p>
            <a:pPr lvl="1" algn="just" eaLnBrk="1" hangingPunct="1"/>
            <a:r>
              <a:rPr lang="en-US" dirty="0">
                <a:latin typeface="+mn-lt"/>
              </a:rPr>
              <a:t>CREATE TABLE:</a:t>
            </a:r>
          </a:p>
          <a:p>
            <a:pPr lvl="2" algn="just" eaLnBrk="1" hangingPunct="1"/>
            <a:r>
              <a:rPr lang="en-US" dirty="0">
                <a:latin typeface="+mn-lt"/>
              </a:rPr>
              <a:t>Creates the Table and also help in providing in the different constraints to maintain the integrity of the data</a:t>
            </a:r>
          </a:p>
          <a:p>
            <a:pPr lvl="1" algn="just" eaLnBrk="1" hangingPunct="1"/>
            <a:r>
              <a:rPr lang="en-US" dirty="0">
                <a:latin typeface="+mn-lt"/>
              </a:rPr>
              <a:t>ALTER TABLE:</a:t>
            </a:r>
          </a:p>
          <a:p>
            <a:pPr lvl="2" algn="just" eaLnBrk="1" hangingPunct="1"/>
            <a:r>
              <a:rPr lang="en-US" dirty="0">
                <a:latin typeface="+mn-lt"/>
              </a:rPr>
              <a:t>Used to modify the existing data structure which includes adding a new column or constraint, dropping an existing column or constraint, enabling or disabling a </a:t>
            </a:r>
            <a:r>
              <a:rPr lang="en-US" dirty="0" err="1">
                <a:latin typeface="+mn-lt"/>
              </a:rPr>
              <a:t>constraint,etc</a:t>
            </a:r>
            <a:r>
              <a:rPr lang="en-US" dirty="0">
                <a:latin typeface="+mn-lt"/>
              </a:rPr>
              <a:t>…</a:t>
            </a:r>
          </a:p>
          <a:p>
            <a:pPr lvl="1" algn="just" eaLnBrk="1" hangingPunct="1"/>
            <a:r>
              <a:rPr lang="en-US" dirty="0">
                <a:latin typeface="+mn-lt"/>
              </a:rPr>
              <a:t>DROP TABLE:</a:t>
            </a:r>
          </a:p>
          <a:p>
            <a:pPr lvl="2" algn="just" eaLnBrk="1" hangingPunct="1"/>
            <a:r>
              <a:rPr lang="en-US" dirty="0">
                <a:latin typeface="+mn-lt"/>
              </a:rPr>
              <a:t>Dropping an existing data structure temporarily or permanently and also retrieving the data structure using the FLASHBACK utility of Oracle 10g.</a:t>
            </a:r>
          </a:p>
          <a:p>
            <a:pPr lvl="1" algn="just" eaLnBrk="1" hangingPunct="1"/>
            <a:r>
              <a:rPr lang="en-US" dirty="0">
                <a:latin typeface="+mn-lt"/>
              </a:rPr>
              <a:t>TRUNCATE TABLE;</a:t>
            </a:r>
          </a:p>
          <a:p>
            <a:pPr lvl="2" algn="just" eaLnBrk="1" hangingPunct="1"/>
            <a:r>
              <a:rPr lang="en-US" dirty="0">
                <a:latin typeface="+mn-lt"/>
              </a:rPr>
              <a:t>Used to remove all the data from the table.</a:t>
            </a:r>
          </a:p>
          <a:p>
            <a:pPr algn="just" eaLnBrk="1" hangingPunct="1"/>
            <a:r>
              <a:rPr lang="en-US" dirty="0">
                <a:latin typeface="+mn-lt"/>
              </a:rPr>
              <a:t>DML Statements</a:t>
            </a:r>
          </a:p>
          <a:p>
            <a:pPr lvl="1" algn="just" eaLnBrk="1" hangingPunct="1"/>
            <a:r>
              <a:rPr lang="en-US" dirty="0">
                <a:latin typeface="+mn-lt"/>
              </a:rPr>
              <a:t>Manipulate the data store in the tables</a:t>
            </a:r>
          </a:p>
          <a:p>
            <a:pPr lvl="1" algn="just" eaLnBrk="1" hangingPunct="1"/>
            <a:r>
              <a:rPr lang="en-US" dirty="0">
                <a:latin typeface="+mn-lt"/>
              </a:rPr>
              <a:t>INSERT,UPDATE,DELETE and MERGER</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t>Oracle SQL</a:t>
            </a:r>
            <a:endParaRPr lang="en-US" dirty="0"/>
          </a:p>
        </p:txBody>
      </p:sp>
      <p:sp>
        <p:nvSpPr>
          <p:cNvPr id="7171" name="Rectangle 3"/>
          <p:cNvSpPr>
            <a:spLocks noGrp="1" noChangeArrowheads="1"/>
          </p:cNvSpPr>
          <p:nvPr>
            <p:ph type="body" idx="4294967295"/>
          </p:nvPr>
        </p:nvSpPr>
        <p:spPr>
          <a:xfrm>
            <a:off x="2073727" y="990600"/>
            <a:ext cx="8086274" cy="5410200"/>
          </a:xfrm>
        </p:spPr>
        <p:txBody>
          <a:bodyPr/>
          <a:lstStyle/>
          <a:p>
            <a:pPr algn="just"/>
            <a:r>
              <a:rPr lang="en-US" dirty="0"/>
              <a:t>What is SQL?</a:t>
            </a:r>
          </a:p>
          <a:p>
            <a:pPr lvl="1" algn="just"/>
            <a:r>
              <a:rPr lang="en-US" dirty="0"/>
              <a:t>Abbreviated as Structured Query Language.</a:t>
            </a:r>
          </a:p>
          <a:p>
            <a:pPr lvl="1" algn="just"/>
            <a:r>
              <a:rPr lang="en-US" dirty="0"/>
              <a:t>It’s a special purpose programming language to manage the data in a RDBMS.</a:t>
            </a:r>
          </a:p>
          <a:p>
            <a:pPr lvl="1" algn="just"/>
            <a:r>
              <a:rPr lang="en-US" dirty="0"/>
              <a:t>One of the first commercial languages for Relational Model</a:t>
            </a:r>
          </a:p>
          <a:p>
            <a:pPr lvl="1" algn="just"/>
            <a:r>
              <a:rPr lang="en-US" dirty="0"/>
              <a:t>Described as a declarative language(4GL)</a:t>
            </a:r>
          </a:p>
          <a:p>
            <a:pPr lvl="1" algn="just"/>
            <a:endParaRPr lang="en-US" dirty="0"/>
          </a:p>
          <a:p>
            <a:pPr lvl="1" algn="just"/>
            <a:endParaRPr lang="en-US" dirty="0"/>
          </a:p>
          <a:p>
            <a:pPr lvl="1" algn="just"/>
            <a:endParaRPr lang="en-US" dirty="0"/>
          </a:p>
          <a:p>
            <a:pPr lvl="1" algn="just"/>
            <a:endParaRPr lang="en-US" dirty="0"/>
          </a:p>
          <a:p>
            <a:pPr lvl="2" algn="just"/>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t>Oracle SQL</a:t>
            </a:r>
            <a:endParaRPr lang="en-US" dirty="0"/>
          </a:p>
        </p:txBody>
      </p:sp>
      <p:sp>
        <p:nvSpPr>
          <p:cNvPr id="7171" name="Rectangle 3"/>
          <p:cNvSpPr>
            <a:spLocks noGrp="1" noChangeArrowheads="1"/>
          </p:cNvSpPr>
          <p:nvPr>
            <p:ph type="body" idx="4294967295"/>
          </p:nvPr>
        </p:nvSpPr>
        <p:spPr>
          <a:xfrm>
            <a:off x="2073727" y="990600"/>
            <a:ext cx="8111673" cy="5410200"/>
          </a:xfrm>
        </p:spPr>
        <p:txBody>
          <a:bodyPr/>
          <a:lstStyle/>
          <a:p>
            <a:pPr algn="just"/>
            <a:r>
              <a:rPr lang="en-US" dirty="0"/>
              <a:t>Subsets of SQL?</a:t>
            </a:r>
          </a:p>
          <a:p>
            <a:pPr lvl="1" algn="just"/>
            <a:r>
              <a:rPr lang="en-US" dirty="0"/>
              <a:t>Some subsets of SQL are:</a:t>
            </a:r>
          </a:p>
          <a:p>
            <a:pPr lvl="2" algn="just"/>
            <a:r>
              <a:rPr lang="en-US" dirty="0"/>
              <a:t>DQL (Data Query Language) : Querying the Data</a:t>
            </a:r>
          </a:p>
          <a:p>
            <a:pPr lvl="2" algn="just"/>
            <a:r>
              <a:rPr lang="en-US" dirty="0"/>
              <a:t>DML (Data Manipulation Language) : Manipulating the Data</a:t>
            </a:r>
          </a:p>
          <a:p>
            <a:pPr lvl="2" algn="just"/>
            <a:r>
              <a:rPr lang="en-US" dirty="0"/>
              <a:t>DDL (Data Definition Language) : Defining the structure to hold the data</a:t>
            </a:r>
          </a:p>
          <a:p>
            <a:pPr lvl="2" algn="just"/>
            <a:r>
              <a:rPr lang="en-US" dirty="0"/>
              <a:t>TCL (Transaction Control Language) : Controlling the Transactions</a:t>
            </a:r>
          </a:p>
          <a:p>
            <a:pPr lvl="2" algn="just"/>
            <a:endParaRPr lang="en-US" dirty="0"/>
          </a:p>
          <a:p>
            <a:pPr lvl="2" algn="just"/>
            <a:endParaRPr lang="en-US" dirty="0"/>
          </a:p>
          <a:p>
            <a:pPr lvl="1" algn="just"/>
            <a:endParaRPr lang="en-US" dirty="0"/>
          </a:p>
          <a:p>
            <a:pPr lvl="1" algn="just"/>
            <a:endParaRPr lang="en-US" dirty="0"/>
          </a:p>
          <a:p>
            <a:pPr lvl="2" algn="just"/>
            <a:endParaRPr lang="en-US" dirty="0"/>
          </a:p>
        </p:txBody>
      </p:sp>
      <p:sp>
        <p:nvSpPr>
          <p:cNvPr id="7" name="Down Arrow 6"/>
          <p:cNvSpPr/>
          <p:nvPr/>
        </p:nvSpPr>
        <p:spPr bwMode="auto">
          <a:xfrm>
            <a:off x="3451413" y="3581400"/>
            <a:ext cx="152400" cy="304800"/>
          </a:xfrm>
          <a:prstGeom prst="downArrow">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latin typeface="Times New Roman" pitchFamily="18" charset="0"/>
            </a:endParaRPr>
          </a:p>
        </p:txBody>
      </p:sp>
      <p:sp>
        <p:nvSpPr>
          <p:cNvPr id="8" name="Rectangle 7"/>
          <p:cNvSpPr/>
          <p:nvPr/>
        </p:nvSpPr>
        <p:spPr bwMode="auto">
          <a:xfrm>
            <a:off x="2895600" y="3200400"/>
            <a:ext cx="1295400" cy="381000"/>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800" dirty="0">
                <a:latin typeface="Times New Roman" pitchFamily="18" charset="0"/>
              </a:rPr>
              <a:t>DQL</a:t>
            </a:r>
          </a:p>
        </p:txBody>
      </p:sp>
      <p:sp>
        <p:nvSpPr>
          <p:cNvPr id="9" name="Rectangle 8"/>
          <p:cNvSpPr/>
          <p:nvPr/>
        </p:nvSpPr>
        <p:spPr bwMode="auto">
          <a:xfrm>
            <a:off x="2895600" y="3886200"/>
            <a:ext cx="12954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latin typeface="Times New Roman" pitchFamily="18" charset="0"/>
              </a:rPr>
              <a:t>SELECT</a:t>
            </a:r>
          </a:p>
        </p:txBody>
      </p:sp>
      <p:sp>
        <p:nvSpPr>
          <p:cNvPr id="10" name="Rectangle 9"/>
          <p:cNvSpPr/>
          <p:nvPr/>
        </p:nvSpPr>
        <p:spPr bwMode="auto">
          <a:xfrm>
            <a:off x="4495800" y="3200400"/>
            <a:ext cx="1295400" cy="381000"/>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800" dirty="0">
                <a:latin typeface="Times New Roman" pitchFamily="18" charset="0"/>
              </a:rPr>
              <a:t>DML</a:t>
            </a:r>
          </a:p>
        </p:txBody>
      </p:sp>
      <p:sp>
        <p:nvSpPr>
          <p:cNvPr id="11" name="Rectangle 10"/>
          <p:cNvSpPr/>
          <p:nvPr/>
        </p:nvSpPr>
        <p:spPr bwMode="auto">
          <a:xfrm>
            <a:off x="4495800" y="3886200"/>
            <a:ext cx="1219200" cy="12192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latin typeface="Times New Roman" pitchFamily="18" charset="0"/>
              </a:rPr>
              <a:t>INSERT</a:t>
            </a:r>
          </a:p>
          <a:p>
            <a:r>
              <a:rPr lang="en-US" sz="1800" dirty="0">
                <a:latin typeface="Times New Roman" pitchFamily="18" charset="0"/>
              </a:rPr>
              <a:t>UPDATE</a:t>
            </a:r>
          </a:p>
          <a:p>
            <a:r>
              <a:rPr lang="en-US" sz="1800" dirty="0">
                <a:latin typeface="Times New Roman" pitchFamily="18" charset="0"/>
              </a:rPr>
              <a:t>DELETE</a:t>
            </a:r>
          </a:p>
          <a:p>
            <a:r>
              <a:rPr lang="en-US" sz="1800" dirty="0">
                <a:latin typeface="Times New Roman" pitchFamily="18" charset="0"/>
              </a:rPr>
              <a:t>MERGE</a:t>
            </a:r>
          </a:p>
          <a:p>
            <a:endParaRPr lang="en-US" sz="1800" dirty="0">
              <a:latin typeface="Times New Roman" pitchFamily="18" charset="0"/>
            </a:endParaRPr>
          </a:p>
        </p:txBody>
      </p:sp>
      <p:sp>
        <p:nvSpPr>
          <p:cNvPr id="12" name="Down Arrow 11"/>
          <p:cNvSpPr/>
          <p:nvPr/>
        </p:nvSpPr>
        <p:spPr bwMode="auto">
          <a:xfrm>
            <a:off x="5029200" y="3581400"/>
            <a:ext cx="152400" cy="304800"/>
          </a:xfrm>
          <a:prstGeom prst="downArrow">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latin typeface="Times New Roman" pitchFamily="18" charset="0"/>
            </a:endParaRPr>
          </a:p>
        </p:txBody>
      </p:sp>
      <p:sp>
        <p:nvSpPr>
          <p:cNvPr id="13" name="Rectangle 12"/>
          <p:cNvSpPr/>
          <p:nvPr/>
        </p:nvSpPr>
        <p:spPr bwMode="auto">
          <a:xfrm>
            <a:off x="6096000" y="3200400"/>
            <a:ext cx="1524000" cy="381000"/>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800" dirty="0">
                <a:latin typeface="Times New Roman" pitchFamily="18" charset="0"/>
              </a:rPr>
              <a:t>DDL</a:t>
            </a:r>
          </a:p>
        </p:txBody>
      </p:sp>
      <p:sp>
        <p:nvSpPr>
          <p:cNvPr id="14" name="Rectangle 13"/>
          <p:cNvSpPr/>
          <p:nvPr/>
        </p:nvSpPr>
        <p:spPr bwMode="auto">
          <a:xfrm>
            <a:off x="6096000" y="3886200"/>
            <a:ext cx="1524000" cy="12192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latin typeface="Times New Roman" pitchFamily="18" charset="0"/>
              </a:rPr>
              <a:t>CREATE</a:t>
            </a:r>
          </a:p>
          <a:p>
            <a:r>
              <a:rPr lang="en-US" sz="1800" dirty="0">
                <a:latin typeface="Times New Roman" pitchFamily="18" charset="0"/>
              </a:rPr>
              <a:t>ALTER</a:t>
            </a:r>
          </a:p>
          <a:p>
            <a:r>
              <a:rPr lang="en-US" sz="1800" dirty="0">
                <a:latin typeface="Times New Roman" pitchFamily="18" charset="0"/>
              </a:rPr>
              <a:t>DROP</a:t>
            </a:r>
          </a:p>
          <a:p>
            <a:r>
              <a:rPr lang="en-US" sz="1800" dirty="0">
                <a:latin typeface="Times New Roman" pitchFamily="18" charset="0"/>
              </a:rPr>
              <a:t>TRUNCATE</a:t>
            </a:r>
          </a:p>
          <a:p>
            <a:endParaRPr lang="en-US" sz="1800" dirty="0">
              <a:latin typeface="Times New Roman" pitchFamily="18" charset="0"/>
            </a:endParaRPr>
          </a:p>
        </p:txBody>
      </p:sp>
      <p:sp>
        <p:nvSpPr>
          <p:cNvPr id="15" name="Down Arrow 14"/>
          <p:cNvSpPr/>
          <p:nvPr/>
        </p:nvSpPr>
        <p:spPr bwMode="auto">
          <a:xfrm>
            <a:off x="6705600" y="3581400"/>
            <a:ext cx="152400" cy="304800"/>
          </a:xfrm>
          <a:prstGeom prst="downArrow">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latin typeface="Times New Roman" pitchFamily="18" charset="0"/>
            </a:endParaRPr>
          </a:p>
        </p:txBody>
      </p:sp>
      <p:sp>
        <p:nvSpPr>
          <p:cNvPr id="16" name="Rectangle 15"/>
          <p:cNvSpPr/>
          <p:nvPr/>
        </p:nvSpPr>
        <p:spPr bwMode="auto">
          <a:xfrm>
            <a:off x="7924800" y="3200400"/>
            <a:ext cx="1524000" cy="381000"/>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800" dirty="0">
                <a:latin typeface="Times New Roman" pitchFamily="18" charset="0"/>
              </a:rPr>
              <a:t>TCL</a:t>
            </a:r>
          </a:p>
        </p:txBody>
      </p:sp>
      <p:sp>
        <p:nvSpPr>
          <p:cNvPr id="17" name="Rectangle 16"/>
          <p:cNvSpPr/>
          <p:nvPr/>
        </p:nvSpPr>
        <p:spPr bwMode="auto">
          <a:xfrm>
            <a:off x="7924800" y="3886200"/>
            <a:ext cx="1524000" cy="12192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latin typeface="Times New Roman" pitchFamily="18" charset="0"/>
              </a:rPr>
              <a:t>COMMIT</a:t>
            </a:r>
          </a:p>
          <a:p>
            <a:r>
              <a:rPr lang="en-US" sz="1800" dirty="0">
                <a:latin typeface="Times New Roman" pitchFamily="18" charset="0"/>
              </a:rPr>
              <a:t>ROLLBACK</a:t>
            </a:r>
          </a:p>
          <a:p>
            <a:r>
              <a:rPr lang="en-US" sz="1800" dirty="0">
                <a:latin typeface="Times New Roman" pitchFamily="18" charset="0"/>
              </a:rPr>
              <a:t>SAVEPOINT</a:t>
            </a:r>
          </a:p>
          <a:p>
            <a:endParaRPr lang="en-US" sz="1800" dirty="0">
              <a:latin typeface="Times New Roman" pitchFamily="18" charset="0"/>
            </a:endParaRPr>
          </a:p>
        </p:txBody>
      </p:sp>
      <p:sp>
        <p:nvSpPr>
          <p:cNvPr id="18" name="Down Arrow 17"/>
          <p:cNvSpPr/>
          <p:nvPr/>
        </p:nvSpPr>
        <p:spPr bwMode="auto">
          <a:xfrm>
            <a:off x="8610600" y="3581400"/>
            <a:ext cx="152400" cy="304800"/>
          </a:xfrm>
          <a:prstGeom prst="downArrow">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latin typeface="Times New Roman" pitchFamily="18"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t>Oracle SQL</a:t>
            </a:r>
            <a:endParaRPr lang="en-US" dirty="0"/>
          </a:p>
        </p:txBody>
      </p:sp>
      <p:sp>
        <p:nvSpPr>
          <p:cNvPr id="7171" name="Rectangle 3"/>
          <p:cNvSpPr>
            <a:spLocks noGrp="1" noChangeArrowheads="1"/>
          </p:cNvSpPr>
          <p:nvPr>
            <p:ph type="body" idx="4294967295"/>
          </p:nvPr>
        </p:nvSpPr>
        <p:spPr>
          <a:xfrm>
            <a:off x="2073727" y="990600"/>
            <a:ext cx="6384473" cy="5410200"/>
          </a:xfrm>
        </p:spPr>
        <p:txBody>
          <a:bodyPr/>
          <a:lstStyle/>
          <a:p>
            <a:pPr algn="just"/>
            <a:r>
              <a:rPr lang="en-US" dirty="0"/>
              <a:t>Rules for writing SQL Statements</a:t>
            </a:r>
          </a:p>
          <a:p>
            <a:pPr lvl="1" algn="just"/>
            <a:r>
              <a:rPr lang="en-US" dirty="0"/>
              <a:t>Many DBMS systems normally terminate SQL statements with a semi-colon character.</a:t>
            </a:r>
          </a:p>
          <a:p>
            <a:pPr lvl="1" algn="just"/>
            <a:r>
              <a:rPr lang="en-US" dirty="0"/>
              <a:t>Character strings and date values are enclosed in single quotes</a:t>
            </a:r>
          </a:p>
          <a:p>
            <a:pPr lvl="1" algn="just">
              <a:lnSpc>
                <a:spcPts val="3400"/>
              </a:lnSpc>
            </a:pPr>
            <a:r>
              <a:rPr lang="en-US" dirty="0"/>
              <a:t>Character values are case-sensitive and date values are format sensitive.</a:t>
            </a:r>
          </a:p>
          <a:p>
            <a:pPr lvl="1"/>
            <a:endParaRPr lang="en-US" dirty="0"/>
          </a:p>
          <a:p>
            <a:pPr lvl="1"/>
            <a:endParaRPr lang="en-US" dirty="0"/>
          </a:p>
          <a:p>
            <a:pPr lvl="1"/>
            <a:endParaRPr lang="en-US" dirty="0"/>
          </a:p>
          <a:p>
            <a:pPr lvl="1"/>
            <a:endParaRPr lang="en-US" dirty="0"/>
          </a:p>
          <a:p>
            <a:pPr lvl="2"/>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t>Oracle SQL</a:t>
            </a:r>
          </a:p>
        </p:txBody>
      </p:sp>
      <p:sp>
        <p:nvSpPr>
          <p:cNvPr id="7171" name="Rectangle 3"/>
          <p:cNvSpPr>
            <a:spLocks noGrp="1" noChangeArrowheads="1"/>
          </p:cNvSpPr>
          <p:nvPr>
            <p:ph type="body" idx="4294967295"/>
          </p:nvPr>
        </p:nvSpPr>
        <p:spPr>
          <a:xfrm>
            <a:off x="2073727" y="990600"/>
            <a:ext cx="8111673" cy="5105400"/>
          </a:xfrm>
        </p:spPr>
        <p:txBody>
          <a:bodyPr/>
          <a:lstStyle/>
          <a:p>
            <a:r>
              <a:rPr lang="en-US" dirty="0">
                <a:latin typeface="+mn-lt"/>
              </a:rPr>
              <a:t>Getting Connected to Oracle:</a:t>
            </a:r>
          </a:p>
          <a:p>
            <a:pPr lvl="1"/>
            <a:r>
              <a:rPr lang="en-US" dirty="0">
                <a:latin typeface="+mn-lt"/>
              </a:rPr>
              <a:t>There are two modes to get connected in Oracle 10g XE </a:t>
            </a:r>
          </a:p>
          <a:p>
            <a:pPr lvl="2"/>
            <a:r>
              <a:rPr lang="en-US" dirty="0">
                <a:latin typeface="+mn-lt"/>
              </a:rPr>
              <a:t>Command Line</a:t>
            </a:r>
          </a:p>
          <a:p>
            <a:pPr lvl="3"/>
            <a:r>
              <a:rPr lang="en-US" dirty="0">
                <a:latin typeface="+mn-lt"/>
              </a:rPr>
              <a:t>To work with the SQL Command Line go to </a:t>
            </a:r>
          </a:p>
          <a:p>
            <a:pPr lvl="3"/>
            <a:endParaRPr lang="en-US" dirty="0">
              <a:latin typeface="+mn-lt"/>
            </a:endParaRPr>
          </a:p>
          <a:p>
            <a:pPr lvl="3"/>
            <a:endParaRPr lang="en-US" dirty="0">
              <a:latin typeface="+mn-lt"/>
            </a:endParaRPr>
          </a:p>
          <a:p>
            <a:pPr lvl="3"/>
            <a:endParaRPr lang="en-US" dirty="0">
              <a:latin typeface="+mn-lt"/>
            </a:endParaRPr>
          </a:p>
          <a:p>
            <a:pPr lvl="2"/>
            <a:r>
              <a:rPr lang="en-US" dirty="0">
                <a:latin typeface="+mn-lt"/>
              </a:rPr>
              <a:t>GU I</a:t>
            </a:r>
          </a:p>
          <a:p>
            <a:pPr lvl="3"/>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p:txBody>
      </p:sp>
      <p:sp>
        <p:nvSpPr>
          <p:cNvPr id="19" name="Rounded Rectangle 18"/>
          <p:cNvSpPr/>
          <p:nvPr/>
        </p:nvSpPr>
        <p:spPr bwMode="auto">
          <a:xfrm>
            <a:off x="3589068" y="2362201"/>
            <a:ext cx="6280005" cy="503349"/>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Start -&gt; Oracle 10g XE -&gt;  Run SQL Command Line</a:t>
            </a:r>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latin typeface="+mn-lt"/>
            </a:endParaRPr>
          </a:p>
        </p:txBody>
      </p:sp>
      <p:sp>
        <p:nvSpPr>
          <p:cNvPr id="20" name="Rounded Rectangle 19"/>
          <p:cNvSpPr/>
          <p:nvPr/>
        </p:nvSpPr>
        <p:spPr bwMode="auto">
          <a:xfrm>
            <a:off x="3608418" y="3505201"/>
            <a:ext cx="6351369" cy="503349"/>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Start -&gt; Oracle 10g XE -&gt;  Go to Database </a:t>
            </a:r>
            <a:r>
              <a:rPr lang="en-US" sz="1600" dirty="0" err="1">
                <a:solidFill>
                  <a:schemeClr val="tx1">
                    <a:lumMod val="95000"/>
                    <a:lumOff val="5000"/>
                  </a:schemeClr>
                </a:solidFill>
                <a:latin typeface="+mn-lt"/>
                <a:cs typeface="Times New Roman" pitchFamily="18" charset="0"/>
              </a:rPr>
              <a:t>HomePage</a:t>
            </a:r>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latin typeface="+mn-lt"/>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t>Oracle SQL</a:t>
            </a:r>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latin typeface="+mn-lt"/>
              </a:rPr>
              <a:t>Writing a Query:</a:t>
            </a:r>
          </a:p>
          <a:p>
            <a:pPr lvl="1"/>
            <a:r>
              <a:rPr lang="en-US" dirty="0">
                <a:latin typeface="+mn-lt"/>
              </a:rPr>
              <a:t>Command Line:</a:t>
            </a:r>
          </a:p>
          <a:p>
            <a:pPr lvl="3"/>
            <a:endParaRPr lang="en-US" dirty="0">
              <a:latin typeface="+mn-lt"/>
            </a:endParaRPr>
          </a:p>
          <a:p>
            <a:pPr lvl="3"/>
            <a:endParaRPr lang="en-US" dirty="0">
              <a:latin typeface="+mn-lt"/>
            </a:endParaRPr>
          </a:p>
          <a:p>
            <a:pPr lvl="3"/>
            <a:endParaRPr lang="en-US" dirty="0">
              <a:latin typeface="+mn-lt"/>
            </a:endParaRPr>
          </a:p>
          <a:p>
            <a:pPr lvl="3"/>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p:txBody>
      </p:sp>
      <p:pic>
        <p:nvPicPr>
          <p:cNvPr id="1027" name="Picture 3"/>
          <p:cNvPicPr>
            <a:picLocks noChangeAspect="1" noChangeArrowheads="1"/>
          </p:cNvPicPr>
          <p:nvPr/>
        </p:nvPicPr>
        <p:blipFill>
          <a:blip r:embed="rId3"/>
          <a:srcRect/>
          <a:stretch>
            <a:fillRect/>
          </a:stretch>
        </p:blipFill>
        <p:spPr bwMode="auto">
          <a:xfrm>
            <a:off x="2491656" y="1905000"/>
            <a:ext cx="5283399" cy="3505200"/>
          </a:xfrm>
          <a:prstGeom prst="rect">
            <a:avLst/>
          </a:prstGeom>
          <a:noFill/>
          <a:ln w="9525">
            <a:noFill/>
            <a:miter lim="800000"/>
            <a:headEnd/>
            <a:tailEnd/>
          </a:ln>
          <a:effectLst/>
        </p:spPr>
      </p:pic>
      <p:sp>
        <p:nvSpPr>
          <p:cNvPr id="12" name="Rounded Rectangle 11"/>
          <p:cNvSpPr/>
          <p:nvPr/>
        </p:nvSpPr>
        <p:spPr bwMode="auto">
          <a:xfrm>
            <a:off x="8160598" y="1600200"/>
            <a:ext cx="2355002" cy="2667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To Connect using a username and password the command is:</a:t>
            </a:r>
          </a:p>
          <a:p>
            <a:endParaRPr lang="en-US"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CONNECT &lt;&lt;username&gt;&gt; / &lt;&lt;password&gt;&gt;</a:t>
            </a:r>
            <a:br>
              <a:rPr lang="en-US" sz="1600" dirty="0">
                <a:latin typeface="+mn-lt"/>
              </a:rPr>
            </a:br>
            <a:endParaRPr lang="en-US" sz="1600" dirty="0">
              <a:latin typeface="+mn-lt"/>
            </a:endParaRPr>
          </a:p>
          <a:p>
            <a:endParaRPr lang="en-US" sz="1600" dirty="0">
              <a:latin typeface="+mn-lt"/>
            </a:endParaRPr>
          </a:p>
        </p:txBody>
      </p:sp>
      <p:cxnSp>
        <p:nvCxnSpPr>
          <p:cNvPr id="9" name="Straight Arrow Connector 8"/>
          <p:cNvCxnSpPr>
            <a:cxnSpLocks/>
          </p:cNvCxnSpPr>
          <p:nvPr/>
        </p:nvCxnSpPr>
        <p:spPr bwMode="auto">
          <a:xfrm flipV="1">
            <a:off x="5094434" y="2897188"/>
            <a:ext cx="3211366" cy="804"/>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Command Line</a:t>
            </a:r>
          </a:p>
        </p:txBody>
      </p:sp>
      <p:sp>
        <p:nvSpPr>
          <p:cNvPr id="7171" name="Rectangle 3"/>
          <p:cNvSpPr>
            <a:spLocks noGrp="1" noChangeArrowheads="1"/>
          </p:cNvSpPr>
          <p:nvPr>
            <p:ph type="body" idx="4294967295"/>
          </p:nvPr>
        </p:nvSpPr>
        <p:spPr>
          <a:xfrm>
            <a:off x="1981200" y="990600"/>
            <a:ext cx="8204200" cy="5410200"/>
          </a:xfrm>
        </p:spPr>
        <p:txBody>
          <a:bodyPr/>
          <a:lstStyle/>
          <a:p>
            <a:r>
              <a:rPr lang="en-US" dirty="0"/>
              <a:t>Set of commands to start working with the CLI.</a:t>
            </a:r>
          </a:p>
          <a:p>
            <a:pPr lvl="1"/>
            <a:endParaRPr lang="en-US" dirty="0"/>
          </a:p>
          <a:p>
            <a:pPr lvl="1"/>
            <a:endParaRPr lang="en-US" dirty="0"/>
          </a:p>
          <a:p>
            <a:pPr lvl="2"/>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36291164"/>
              </p:ext>
            </p:extLst>
          </p:nvPr>
        </p:nvGraphicFramePr>
        <p:xfrm>
          <a:off x="1956539" y="1470660"/>
          <a:ext cx="8382001" cy="4475856"/>
        </p:xfrm>
        <a:graphic>
          <a:graphicData uri="http://schemas.openxmlformats.org/drawingml/2006/table">
            <a:tbl>
              <a:tblPr firstRow="1" bandRow="1">
                <a:tableStyleId>{2D5ABB26-0587-4C30-8999-92F81FD0307C}</a:tableStyleId>
              </a:tblPr>
              <a:tblGrid>
                <a:gridCol w="2895600">
                  <a:extLst>
                    <a:ext uri="{9D8B030D-6E8A-4147-A177-3AD203B41FA5}">
                      <a16:colId xmlns:a16="http://schemas.microsoft.com/office/drawing/2014/main" val="20000"/>
                    </a:ext>
                  </a:extLst>
                </a:gridCol>
                <a:gridCol w="5486401">
                  <a:extLst>
                    <a:ext uri="{9D8B030D-6E8A-4147-A177-3AD203B41FA5}">
                      <a16:colId xmlns:a16="http://schemas.microsoft.com/office/drawing/2014/main" val="20001"/>
                    </a:ext>
                  </a:extLst>
                </a:gridCol>
              </a:tblGrid>
              <a:tr h="312518">
                <a:tc>
                  <a:txBody>
                    <a:bodyPr/>
                    <a:lstStyle/>
                    <a:p>
                      <a:r>
                        <a:rPr lang="en-US" sz="1600" b="1" dirty="0"/>
                        <a:t>Command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600" b="1"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312518">
                <a:tc>
                  <a:txBody>
                    <a:bodyPr/>
                    <a:lstStyle/>
                    <a:p>
                      <a:r>
                        <a:rPr lang="en-US" sz="1600" dirty="0"/>
                        <a:t>SQL</a:t>
                      </a:r>
                      <a:r>
                        <a:rPr lang="en-US" sz="1600" baseline="0" dirty="0"/>
                        <a:t> &gt; LIST</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Lists the SQL Command in the Buffer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9415">
                <a:tc>
                  <a:txBody>
                    <a:bodyPr/>
                    <a:lstStyle/>
                    <a:p>
                      <a:r>
                        <a:rPr lang="en-US" sz="1600" dirty="0"/>
                        <a:t>SQL &gt; SAVE &lt;&lt;filename&gt;&gt;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Save the Contents</a:t>
                      </a:r>
                      <a:r>
                        <a:rPr lang="en-US" sz="1600" baseline="0" dirty="0"/>
                        <a:t> of the Buffer to a file</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12518">
                <a:tc>
                  <a:txBody>
                    <a:bodyPr/>
                    <a:lstStyle/>
                    <a:p>
                      <a:r>
                        <a:rPr lang="en-US" sz="1600" dirty="0"/>
                        <a:t>CLEAR BUFFER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Flushes the buffer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39415">
                <a:tc>
                  <a:txBody>
                    <a:bodyPr/>
                    <a:lstStyle/>
                    <a:p>
                      <a:r>
                        <a:rPr lang="en-US" sz="1600" dirty="0"/>
                        <a:t>SQL &gt; GET &lt;&lt;filename&gt;&gt;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Load the contents</a:t>
                      </a:r>
                      <a:r>
                        <a:rPr lang="en-US" sz="1600" baseline="0" dirty="0"/>
                        <a:t> of the file into memory</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70592">
                <a:tc>
                  <a:txBody>
                    <a:bodyPr/>
                    <a:lstStyle/>
                    <a:p>
                      <a:r>
                        <a:rPr lang="en-US" sz="1600" dirty="0"/>
                        <a:t>SQL &gt; @filename or SQL &gt; START &lt;&lt;filename&gt;&gt;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Load the contents of the file into the memory and execute the commands in the file.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770592">
                <a:tc>
                  <a:txBody>
                    <a:bodyPr/>
                    <a:lstStyle/>
                    <a:p>
                      <a:r>
                        <a:rPr lang="en-US" sz="1600" dirty="0"/>
                        <a:t>SQL &gt; RUN or SQL &gt;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Executes the commands in the buffer(RUN displays the contents of the buffer before execution)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770592">
                <a:tc>
                  <a:txBody>
                    <a:bodyPr/>
                    <a:lstStyle/>
                    <a:p>
                      <a:r>
                        <a:rPr lang="en-US" sz="1600" dirty="0"/>
                        <a:t>SQL &gt; SPO[OL ]</a:t>
                      </a:r>
                      <a:r>
                        <a:rPr lang="en-US" sz="1600" baseline="0" dirty="0"/>
                        <a:t> &lt;&lt;</a:t>
                      </a:r>
                      <a:r>
                        <a:rPr lang="en-US" sz="1600" baseline="0" dirty="0" err="1"/>
                        <a:t>filename|OFF|OUT</a:t>
                      </a:r>
                      <a:r>
                        <a:rPr lang="en-US" sz="1600" baseline="0" dirty="0"/>
                        <a:t>&gt;&gt;</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To store/print the queries and the Output.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t>Oracle SQL</a:t>
            </a:r>
          </a:p>
        </p:txBody>
      </p:sp>
      <p:sp>
        <p:nvSpPr>
          <p:cNvPr id="7171" name="Rectangle 3"/>
          <p:cNvSpPr>
            <a:spLocks noGrp="1" noChangeArrowheads="1"/>
          </p:cNvSpPr>
          <p:nvPr>
            <p:ph type="body" idx="4294967295"/>
          </p:nvPr>
        </p:nvSpPr>
        <p:spPr>
          <a:xfrm>
            <a:off x="1524000" y="990600"/>
            <a:ext cx="8661400" cy="5410200"/>
          </a:xfrm>
        </p:spPr>
        <p:txBody>
          <a:bodyPr/>
          <a:lstStyle/>
          <a:p>
            <a:r>
              <a:rPr lang="en-US" dirty="0"/>
              <a:t>Writing a Query:</a:t>
            </a:r>
          </a:p>
          <a:p>
            <a:pPr lvl="1"/>
            <a:r>
              <a:rPr lang="en-US" dirty="0"/>
              <a:t>GUI Environment:</a:t>
            </a:r>
          </a:p>
          <a:p>
            <a:pPr lvl="3"/>
            <a:endParaRPr lang="en-US" dirty="0"/>
          </a:p>
          <a:p>
            <a:pPr lvl="3"/>
            <a:endParaRPr lang="en-US" dirty="0"/>
          </a:p>
          <a:p>
            <a:pPr lvl="3"/>
            <a:endParaRPr lang="en-US" dirty="0"/>
          </a:p>
          <a:p>
            <a:pPr lvl="3"/>
            <a:endParaRPr lang="en-US" dirty="0"/>
          </a:p>
          <a:p>
            <a:pPr lvl="2"/>
            <a:endParaRPr lang="en-US" dirty="0"/>
          </a:p>
          <a:p>
            <a:pPr lvl="1"/>
            <a:endParaRPr lang="en-US" dirty="0"/>
          </a:p>
          <a:p>
            <a:pPr lvl="1"/>
            <a:endParaRPr lang="en-US" dirty="0"/>
          </a:p>
          <a:p>
            <a:pPr lvl="2"/>
            <a:endParaRPr lang="en-US" dirty="0"/>
          </a:p>
        </p:txBody>
      </p:sp>
      <p:sp>
        <p:nvSpPr>
          <p:cNvPr id="12" name="Rounded Rectangle 11"/>
          <p:cNvSpPr/>
          <p:nvPr/>
        </p:nvSpPr>
        <p:spPr bwMode="auto">
          <a:xfrm>
            <a:off x="7696200" y="2743200"/>
            <a:ext cx="2514600" cy="1295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Specify the username and password</a:t>
            </a:r>
          </a:p>
          <a:p>
            <a:br>
              <a:rPr lang="en-US" dirty="0"/>
            </a:br>
            <a:endParaRPr lang="en-US" dirty="0"/>
          </a:p>
          <a:p>
            <a:endParaRPr lang="en-US" dirty="0">
              <a:latin typeface="Times New Roman" pitchFamily="18" charset="0"/>
            </a:endParaRPr>
          </a:p>
        </p:txBody>
      </p:sp>
      <p:pic>
        <p:nvPicPr>
          <p:cNvPr id="7" name="Picture 2"/>
          <p:cNvPicPr>
            <a:picLocks noChangeAspect="1" noChangeArrowheads="1"/>
          </p:cNvPicPr>
          <p:nvPr/>
        </p:nvPicPr>
        <p:blipFill>
          <a:blip r:embed="rId3"/>
          <a:srcRect/>
          <a:stretch>
            <a:fillRect/>
          </a:stretch>
        </p:blipFill>
        <p:spPr bwMode="auto">
          <a:xfrm>
            <a:off x="1905000" y="1828800"/>
            <a:ext cx="5410200" cy="4147820"/>
          </a:xfrm>
          <a:prstGeom prst="rect">
            <a:avLst/>
          </a:prstGeom>
          <a:noFill/>
          <a:ln w="9525">
            <a:noFill/>
            <a:miter lim="800000"/>
            <a:headEnd/>
            <a:tailEnd/>
          </a:ln>
          <a:effectLst/>
        </p:spPr>
      </p:pic>
      <p:cxnSp>
        <p:nvCxnSpPr>
          <p:cNvPr id="9" name="Straight Arrow Connector 8"/>
          <p:cNvCxnSpPr/>
          <p:nvPr/>
        </p:nvCxnSpPr>
        <p:spPr bwMode="auto">
          <a:xfrm flipV="1">
            <a:off x="3657600" y="3429000"/>
            <a:ext cx="4191000" cy="381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z="4400" dirty="0"/>
              <a:t>Data Query Language</a:t>
            </a:r>
            <a:br>
              <a:rPr lang="en-US" sz="4400" dirty="0"/>
            </a:br>
            <a:endParaRPr lang="de-DE" sz="4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vert="horz" lIns="90488" tIns="44450" rIns="90488" bIns="44450" rtlCol="0" anchor="t" anchorCtr="0">
            <a:noAutofit/>
          </a:bodyPr>
          <a:lstStyle/>
          <a:p>
            <a:r>
              <a:rPr lang="en-US" dirty="0" err="1"/>
              <a:t>Contd</a:t>
            </a:r>
            <a:r>
              <a:rPr lang="en-US" dirty="0"/>
              <a:t>…</a:t>
            </a:r>
          </a:p>
        </p:txBody>
      </p:sp>
      <p:sp>
        <p:nvSpPr>
          <p:cNvPr id="15363" name="Rectangle 3"/>
          <p:cNvSpPr>
            <a:spLocks noGrp="1" noChangeArrowheads="1"/>
          </p:cNvSpPr>
          <p:nvPr>
            <p:ph idx="1"/>
          </p:nvPr>
        </p:nvSpPr>
        <p:spPr>
          <a:xfrm>
            <a:off x="1740488" y="1066800"/>
            <a:ext cx="8597312" cy="5020800"/>
          </a:xfrm>
        </p:spPr>
        <p:txBody>
          <a:bodyPr vert="horz" lIns="90488" tIns="44450" rIns="90488" bIns="44450" rtlCol="0">
            <a:noAutofit/>
          </a:bodyPr>
          <a:lstStyle/>
          <a:p>
            <a:r>
              <a:rPr lang="en-US" b="1" dirty="0"/>
              <a:t>What is A Data Model </a:t>
            </a:r>
          </a:p>
          <a:p>
            <a:pPr marL="0" indent="0">
              <a:buNone/>
            </a:pPr>
            <a:endParaRPr lang="en-US" b="1" dirty="0"/>
          </a:p>
          <a:p>
            <a:pPr lvl="2"/>
            <a:r>
              <a:rPr lang="en-US" dirty="0"/>
              <a:t>A conceptual representation of the data structures that are required by a database. </a:t>
            </a:r>
          </a:p>
          <a:p>
            <a:pPr lvl="2"/>
            <a:r>
              <a:rPr lang="en-US" dirty="0"/>
              <a:t>The data structures include the data objects, the associations between data objects, and the rules which govern operations on the objects. </a:t>
            </a:r>
          </a:p>
          <a:p>
            <a:pPr lvl="2"/>
            <a:r>
              <a:rPr lang="en-US" dirty="0"/>
              <a:t>The data model </a:t>
            </a:r>
            <a:r>
              <a:rPr lang="en-US" b="1" dirty="0"/>
              <a:t>focuses </a:t>
            </a:r>
            <a:r>
              <a:rPr lang="en-US" dirty="0"/>
              <a:t>on </a:t>
            </a:r>
            <a:r>
              <a:rPr lang="en-US" i="1" dirty="0"/>
              <a:t>what data </a:t>
            </a:r>
            <a:r>
              <a:rPr lang="en-US" dirty="0"/>
              <a:t>is required and </a:t>
            </a:r>
            <a:r>
              <a:rPr lang="en-US" i="1" dirty="0"/>
              <a:t>how </a:t>
            </a:r>
            <a:r>
              <a:rPr lang="en-US" dirty="0"/>
              <a:t>it should be organized </a:t>
            </a:r>
            <a:r>
              <a:rPr lang="en-US" i="1" dirty="0"/>
              <a:t>rather than what </a:t>
            </a:r>
            <a:r>
              <a:rPr lang="en-US" dirty="0"/>
              <a:t>operations will be performed on the data. </a:t>
            </a:r>
          </a:p>
          <a:p>
            <a:pPr>
              <a:buFontTx/>
              <a:buNone/>
            </a:pPr>
            <a:endParaRPr lang="en-US" dirty="0"/>
          </a:p>
          <a:p>
            <a:r>
              <a:rPr lang="en-US" dirty="0"/>
              <a:t>	The data model is equivalent to an architect's building plans. </a:t>
            </a:r>
          </a:p>
          <a:p>
            <a:pPr lvl="2"/>
            <a:r>
              <a:rPr lang="en-US" dirty="0"/>
              <a:t>A data model is independent of hardware or software constraints</a:t>
            </a:r>
          </a:p>
          <a:p>
            <a:pPr lvl="2"/>
            <a:r>
              <a:rPr lang="en-US" dirty="0"/>
              <a:t>The data model focuses on representing the data as the user sees it in the "real world". </a:t>
            </a:r>
          </a:p>
          <a:p>
            <a:pPr lvl="2"/>
            <a:r>
              <a:rPr lang="en-US" dirty="0"/>
              <a:t>It serves as a bridge between the concepts that make up real-world events and processes and the physical representation of those concepts in a database. </a:t>
            </a:r>
          </a:p>
          <a:p>
            <a:pPr>
              <a:buFontTx/>
              <a:buNone/>
            </a:pP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Data Query Language</a:t>
            </a:r>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latin typeface="+mn-lt"/>
              </a:rPr>
              <a:t>DQL:</a:t>
            </a:r>
          </a:p>
          <a:p>
            <a:pPr lvl="1"/>
            <a:r>
              <a:rPr lang="en-US" dirty="0">
                <a:latin typeface="+mn-lt"/>
              </a:rPr>
              <a:t>Data Query Language</a:t>
            </a:r>
          </a:p>
          <a:p>
            <a:pPr lvl="1"/>
            <a:r>
              <a:rPr lang="en-US" dirty="0">
                <a:latin typeface="+mn-lt"/>
              </a:rPr>
              <a:t>Used to fetch records from Database.</a:t>
            </a: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r>
              <a:rPr lang="en-US" dirty="0">
                <a:latin typeface="+mn-lt"/>
              </a:rPr>
              <a:t>DISTINCT : Selecting DISTINCT records from the set</a:t>
            </a:r>
          </a:p>
          <a:p>
            <a:pPr lvl="2"/>
            <a:r>
              <a:rPr lang="en-US" dirty="0">
                <a:latin typeface="+mn-lt"/>
              </a:rPr>
              <a:t>WHERE : Filtering Records based on some criteria</a:t>
            </a:r>
          </a:p>
          <a:p>
            <a:pPr lvl="2"/>
            <a:r>
              <a:rPr lang="en-US" dirty="0">
                <a:latin typeface="+mn-lt"/>
              </a:rPr>
              <a:t>GROUP BY : Grouping Records</a:t>
            </a:r>
          </a:p>
          <a:p>
            <a:pPr lvl="3"/>
            <a:r>
              <a:rPr lang="en-US" dirty="0">
                <a:latin typeface="+mn-lt"/>
              </a:rPr>
              <a:t>HAVING BY : Applying condition on GROUPS</a:t>
            </a:r>
          </a:p>
          <a:p>
            <a:pPr lvl="2"/>
            <a:r>
              <a:rPr lang="en-US" dirty="0">
                <a:latin typeface="+mn-lt"/>
              </a:rPr>
              <a:t>ORDER BY : Arranging in Ascending / Descending Order.</a:t>
            </a:r>
          </a:p>
          <a:p>
            <a:pPr lvl="2"/>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buNone/>
            </a:pPr>
            <a:endParaRPr lang="en-US" dirty="0">
              <a:latin typeface="+mn-lt"/>
            </a:endParaRPr>
          </a:p>
        </p:txBody>
      </p:sp>
      <p:sp>
        <p:nvSpPr>
          <p:cNvPr id="19" name="Rounded Rectangle 18"/>
          <p:cNvSpPr/>
          <p:nvPr/>
        </p:nvSpPr>
        <p:spPr bwMode="auto">
          <a:xfrm>
            <a:off x="2590800" y="2178426"/>
            <a:ext cx="4876800" cy="2057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[DISTINCT ]</a:t>
            </a:r>
            <a:r>
              <a:rPr lang="en-US" sz="1600" i="1" dirty="0" err="1">
                <a:solidFill>
                  <a:schemeClr val="tx1">
                    <a:lumMod val="95000"/>
                    <a:lumOff val="5000"/>
                  </a:schemeClr>
                </a:solidFill>
                <a:latin typeface="+mn-lt"/>
                <a:cs typeface="Times New Roman" pitchFamily="18" charset="0"/>
              </a:rPr>
              <a:t>column_list</a:t>
            </a:r>
            <a:r>
              <a:rPr lang="en-US" sz="1600" dirty="0">
                <a:solidFill>
                  <a:schemeClr val="tx1">
                    <a:lumMod val="95000"/>
                    <a:lumOff val="5000"/>
                  </a:schemeClr>
                </a:solidFill>
                <a:latin typeface="+mn-lt"/>
                <a:cs typeface="Times New Roman" pitchFamily="18" charset="0"/>
              </a:rPr>
              <a:t> |* </a:t>
            </a:r>
          </a:p>
          <a:p>
            <a:r>
              <a:rPr lang="en-US" sz="1600" dirty="0">
                <a:solidFill>
                  <a:schemeClr val="tx1">
                    <a:lumMod val="95000"/>
                    <a:lumOff val="5000"/>
                  </a:schemeClr>
                </a:solidFill>
                <a:latin typeface="+mn-lt"/>
                <a:cs typeface="Times New Roman" pitchFamily="18" charset="0"/>
              </a:rPr>
              <a:t> FROM </a:t>
            </a:r>
            <a:r>
              <a:rPr lang="en-US" sz="1600" i="1" dirty="0">
                <a:solidFill>
                  <a:schemeClr val="tx1">
                    <a:lumMod val="95000"/>
                    <a:lumOff val="5000"/>
                  </a:schemeClr>
                </a:solidFill>
                <a:latin typeface="+mn-lt"/>
                <a:cs typeface="Times New Roman" pitchFamily="18" charset="0"/>
              </a:rPr>
              <a:t>table-name</a:t>
            </a:r>
            <a:r>
              <a:rPr lang="en-US" sz="1600" dirty="0">
                <a:solidFill>
                  <a:schemeClr val="tx1">
                    <a:lumMod val="95000"/>
                    <a:lumOff val="5000"/>
                  </a:schemeClr>
                </a:solidFill>
                <a:latin typeface="+mn-lt"/>
                <a:cs typeface="Times New Roman" pitchFamily="18" charset="0"/>
              </a:rPr>
              <a:t> </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[WHERE Clause]</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[GROUP BY clause]</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[HAVING clause]</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[ORDER BY clause];</a:t>
            </a:r>
            <a:br>
              <a:rPr lang="en-US" sz="1600" dirty="0">
                <a:latin typeface="+mn-lt"/>
              </a:rPr>
            </a:br>
            <a:endParaRPr lang="en-US" sz="1600" dirty="0">
              <a:latin typeface="+mn-lt"/>
            </a:endParaRPr>
          </a:p>
          <a:p>
            <a:endParaRPr lang="en-US" sz="1600" dirty="0">
              <a:latin typeface="+mn-lt"/>
            </a:endParaRPr>
          </a:p>
        </p:txBody>
      </p:sp>
      <p:pic>
        <p:nvPicPr>
          <p:cNvPr id="5" name="Picture 4" descr="imagesCAVUE8IH.jpg"/>
          <p:cNvPicPr>
            <a:picLocks noChangeAspect="1"/>
          </p:cNvPicPr>
          <p:nvPr/>
        </p:nvPicPr>
        <p:blipFill>
          <a:blip r:embed="rId3"/>
          <a:srcRect b="10345"/>
          <a:stretch>
            <a:fillRect/>
          </a:stretch>
        </p:blipFill>
        <p:spPr>
          <a:xfrm>
            <a:off x="8417170" y="1143000"/>
            <a:ext cx="2250831" cy="1828800"/>
          </a:xfrm>
          <a:prstGeom prst="rect">
            <a:avLst/>
          </a:prstGeom>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latin typeface="+mn-lt"/>
              </a:rPr>
              <a:t>DQL - SELECT </a:t>
            </a:r>
            <a:endParaRPr lang="en-US" dirty="0"/>
          </a:p>
        </p:txBody>
      </p:sp>
      <p:sp>
        <p:nvSpPr>
          <p:cNvPr id="7171" name="Rectangle 3"/>
          <p:cNvSpPr>
            <a:spLocks noGrp="1" noChangeArrowheads="1"/>
          </p:cNvSpPr>
          <p:nvPr>
            <p:ph type="body" idx="4294967295"/>
          </p:nvPr>
        </p:nvSpPr>
        <p:spPr>
          <a:xfrm>
            <a:off x="2073727" y="914400"/>
            <a:ext cx="8111673" cy="5410200"/>
          </a:xfrm>
        </p:spPr>
        <p:txBody>
          <a:bodyPr/>
          <a:lstStyle/>
          <a:p>
            <a:r>
              <a:rPr lang="en-US" dirty="0">
                <a:latin typeface="+mn-lt"/>
              </a:rPr>
              <a:t>DQL:</a:t>
            </a:r>
          </a:p>
          <a:p>
            <a:pPr lvl="1"/>
            <a:r>
              <a:rPr lang="en-US" dirty="0">
                <a:latin typeface="+mn-lt"/>
              </a:rPr>
              <a:t>Fetching Records  from the table</a:t>
            </a: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r>
              <a:rPr lang="en-US" dirty="0">
                <a:latin typeface="+mn-lt"/>
              </a:rPr>
              <a:t>Expressions in SELECT Statement</a:t>
            </a:r>
          </a:p>
          <a:p>
            <a:pPr lvl="2"/>
            <a:r>
              <a:rPr lang="en-US" dirty="0">
                <a:latin typeface="+mn-lt"/>
              </a:rPr>
              <a:t>‘ ||’  is the concatenation operator in Oracle</a:t>
            </a: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buNone/>
            </a:pPr>
            <a:endParaRPr lang="en-US" dirty="0">
              <a:latin typeface="+mn-lt"/>
            </a:endParaRPr>
          </a:p>
        </p:txBody>
      </p:sp>
      <p:sp>
        <p:nvSpPr>
          <p:cNvPr id="19" name="Rounded Rectangle 18"/>
          <p:cNvSpPr/>
          <p:nvPr/>
        </p:nvSpPr>
        <p:spPr bwMode="auto">
          <a:xfrm>
            <a:off x="2362200" y="1752600"/>
            <a:ext cx="67056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  FROM </a:t>
            </a:r>
            <a:r>
              <a:rPr lang="en-US" sz="1600" dirty="0" err="1">
                <a:solidFill>
                  <a:schemeClr val="tx1">
                    <a:lumMod val="95000"/>
                    <a:lumOff val="5000"/>
                  </a:schemeClr>
                </a:solidFill>
                <a:latin typeface="+mn-lt"/>
                <a:cs typeface="Times New Roman" pitchFamily="18" charset="0"/>
              </a:rPr>
              <a:t>HR.Employees</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first_name,last_name,department_id</a:t>
            </a:r>
            <a:endParaRPr lang="en-US"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FROM </a:t>
            </a:r>
            <a:r>
              <a:rPr lang="en-US" sz="1600" dirty="0" err="1">
                <a:solidFill>
                  <a:schemeClr val="tx1">
                    <a:lumMod val="95000"/>
                    <a:lumOff val="5000"/>
                  </a:schemeClr>
                </a:solidFill>
                <a:latin typeface="+mn-lt"/>
                <a:cs typeface="Times New Roman" pitchFamily="18" charset="0"/>
              </a:rPr>
              <a:t>Hr.Employees</a:t>
            </a:r>
            <a:endParaRPr lang="en-US" sz="1600" dirty="0">
              <a:solidFill>
                <a:schemeClr val="tx1">
                  <a:lumMod val="95000"/>
                  <a:lumOff val="5000"/>
                </a:schemeClr>
              </a:solidFill>
              <a:latin typeface="+mn-lt"/>
              <a:cs typeface="Times New Roman" pitchFamily="18" charset="0"/>
            </a:endParaRPr>
          </a:p>
          <a:p>
            <a:endParaRPr lang="en-US" sz="1600" dirty="0">
              <a:latin typeface="+mn-lt"/>
            </a:endParaRPr>
          </a:p>
        </p:txBody>
      </p:sp>
      <p:sp>
        <p:nvSpPr>
          <p:cNvPr id="6" name="Rounded Rectangle 5"/>
          <p:cNvSpPr/>
          <p:nvPr/>
        </p:nvSpPr>
        <p:spPr bwMode="auto">
          <a:xfrm>
            <a:off x="2362200" y="3048000"/>
            <a:ext cx="6705600" cy="609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DISTINCT </a:t>
            </a:r>
            <a:r>
              <a:rPr lang="en-US" sz="1600" dirty="0" err="1">
                <a:solidFill>
                  <a:schemeClr val="tx1">
                    <a:lumMod val="95000"/>
                    <a:lumOff val="5000"/>
                  </a:schemeClr>
                </a:solidFill>
                <a:latin typeface="+mn-lt"/>
                <a:cs typeface="Times New Roman" pitchFamily="18" charset="0"/>
              </a:rPr>
              <a:t>job_id</a:t>
            </a:r>
            <a:r>
              <a:rPr lang="en-US" sz="1600" dirty="0">
                <a:solidFill>
                  <a:schemeClr val="tx1">
                    <a:lumMod val="95000"/>
                    <a:lumOff val="5000"/>
                  </a:schemeClr>
                </a:solidFill>
                <a:latin typeface="+mn-lt"/>
                <a:cs typeface="Times New Roman" pitchFamily="18" charset="0"/>
              </a:rPr>
              <a:t> FROM </a:t>
            </a:r>
            <a:r>
              <a:rPr lang="en-US" sz="1600" dirty="0" err="1">
                <a:solidFill>
                  <a:schemeClr val="tx1">
                    <a:lumMod val="95000"/>
                    <a:lumOff val="5000"/>
                  </a:schemeClr>
                </a:solidFill>
                <a:latin typeface="+mn-lt"/>
                <a:cs typeface="Times New Roman" pitchFamily="18" charset="0"/>
              </a:rPr>
              <a:t>HR.Employees</a:t>
            </a:r>
            <a:r>
              <a:rPr lang="en-US" sz="1600" dirty="0">
                <a:solidFill>
                  <a:schemeClr val="tx1">
                    <a:lumMod val="95000"/>
                    <a:lumOff val="5000"/>
                  </a:schemeClr>
                </a:solidFill>
                <a:latin typeface="+mn-lt"/>
                <a:cs typeface="Times New Roman" pitchFamily="18" charset="0"/>
              </a:rPr>
              <a:t> </a:t>
            </a: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latin typeface="+mn-lt"/>
            </a:endParaRPr>
          </a:p>
        </p:txBody>
      </p:sp>
      <p:sp>
        <p:nvSpPr>
          <p:cNvPr id="10" name="Rounded Rectangle 9"/>
          <p:cNvSpPr/>
          <p:nvPr/>
        </p:nvSpPr>
        <p:spPr bwMode="auto">
          <a:xfrm>
            <a:off x="2438400" y="4648200"/>
            <a:ext cx="6553200" cy="1676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first_name</a:t>
            </a:r>
            <a:r>
              <a:rPr lang="en-US" sz="1600" dirty="0">
                <a:solidFill>
                  <a:schemeClr val="tx1">
                    <a:lumMod val="95000"/>
                    <a:lumOff val="5000"/>
                  </a:schemeClr>
                </a:solidFill>
                <a:latin typeface="+mn-lt"/>
                <a:cs typeface="Times New Roman" pitchFamily="18" charset="0"/>
              </a:rPr>
              <a:t>||</a:t>
            </a:r>
            <a:r>
              <a:rPr lang="en-US" sz="1600" dirty="0" err="1">
                <a:solidFill>
                  <a:schemeClr val="tx1">
                    <a:lumMod val="95000"/>
                    <a:lumOff val="5000"/>
                  </a:schemeClr>
                </a:solidFill>
                <a:latin typeface="+mn-lt"/>
                <a:cs typeface="Times New Roman" pitchFamily="18" charset="0"/>
              </a:rPr>
              <a:t>last_name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Emp</a:t>
            </a:r>
            <a:r>
              <a:rPr lang="en-US" sz="1600" dirty="0">
                <a:solidFill>
                  <a:schemeClr val="tx1">
                    <a:lumMod val="95000"/>
                    <a:lumOff val="5000"/>
                  </a:schemeClr>
                </a:solidFill>
                <a:latin typeface="+mn-lt"/>
                <a:cs typeface="Times New Roman" pitchFamily="18" charset="0"/>
              </a:rPr>
              <a:t> Name”</a:t>
            </a:r>
          </a:p>
          <a:p>
            <a:r>
              <a:rPr lang="en-US" sz="1600" dirty="0">
                <a:solidFill>
                  <a:schemeClr val="tx1">
                    <a:lumMod val="95000"/>
                    <a:lumOff val="5000"/>
                  </a:schemeClr>
                </a:solidFill>
                <a:latin typeface="+mn-lt"/>
                <a:cs typeface="Times New Roman" pitchFamily="18" charset="0"/>
              </a:rPr>
              <a:t>FROM </a:t>
            </a:r>
            <a:r>
              <a:rPr lang="en-US" sz="1600" dirty="0" err="1">
                <a:solidFill>
                  <a:schemeClr val="tx1">
                    <a:lumMod val="95000"/>
                    <a:lumOff val="5000"/>
                  </a:schemeClr>
                </a:solidFill>
                <a:latin typeface="+mn-lt"/>
                <a:cs typeface="Times New Roman" pitchFamily="18" charset="0"/>
              </a:rPr>
              <a:t>Hr.Employees</a:t>
            </a:r>
            <a:endParaRPr lang="en-US" sz="1600" dirty="0">
              <a:solidFill>
                <a:schemeClr val="tx1">
                  <a:lumMod val="95000"/>
                  <a:lumOff val="5000"/>
                </a:schemeClr>
              </a:solidFill>
              <a:latin typeface="+mn-lt"/>
              <a:cs typeface="Times New Roman" pitchFamily="18" charset="0"/>
            </a:endParaRPr>
          </a:p>
          <a:p>
            <a:pPr algn="ctr"/>
            <a:r>
              <a:rPr lang="en-US" sz="1600" dirty="0">
                <a:solidFill>
                  <a:schemeClr val="tx1">
                    <a:lumMod val="95000"/>
                    <a:lumOff val="5000"/>
                  </a:schemeClr>
                </a:solidFill>
                <a:latin typeface="+mn-lt"/>
                <a:cs typeface="Times New Roman" pitchFamily="18" charset="0"/>
              </a:rPr>
              <a:t>OR</a:t>
            </a:r>
          </a:p>
          <a:p>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first_name</a:t>
            </a:r>
            <a:r>
              <a:rPr lang="en-US" sz="1600" dirty="0">
                <a:solidFill>
                  <a:schemeClr val="tx1">
                    <a:lumMod val="95000"/>
                    <a:lumOff val="5000"/>
                  </a:schemeClr>
                </a:solidFill>
                <a:latin typeface="+mn-lt"/>
                <a:cs typeface="Times New Roman" pitchFamily="18" charset="0"/>
              </a:rPr>
              <a:t>||</a:t>
            </a:r>
            <a:r>
              <a:rPr lang="en-US" sz="1600" dirty="0" err="1">
                <a:solidFill>
                  <a:schemeClr val="tx1">
                    <a:lumMod val="95000"/>
                    <a:lumOff val="5000"/>
                  </a:schemeClr>
                </a:solidFill>
                <a:latin typeface="+mn-lt"/>
                <a:cs typeface="Times New Roman" pitchFamily="18" charset="0"/>
              </a:rPr>
              <a:t>last_name</a:t>
            </a:r>
            <a:r>
              <a:rPr lang="en-US" sz="1600" dirty="0">
                <a:solidFill>
                  <a:schemeClr val="tx1">
                    <a:lumMod val="95000"/>
                    <a:lumOff val="5000"/>
                  </a:schemeClr>
                </a:solidFill>
                <a:latin typeface="+mn-lt"/>
                <a:cs typeface="Times New Roman" pitchFamily="18" charset="0"/>
              </a:rPr>
              <a:t> AS “</a:t>
            </a:r>
            <a:r>
              <a:rPr lang="en-US" sz="1600" dirty="0" err="1">
                <a:solidFill>
                  <a:schemeClr val="tx1">
                    <a:lumMod val="95000"/>
                    <a:lumOff val="5000"/>
                  </a:schemeClr>
                </a:solidFill>
                <a:latin typeface="+mn-lt"/>
                <a:cs typeface="Times New Roman" pitchFamily="18" charset="0"/>
              </a:rPr>
              <a:t>Emp</a:t>
            </a:r>
            <a:r>
              <a:rPr lang="en-US" sz="1600" dirty="0">
                <a:solidFill>
                  <a:schemeClr val="tx1">
                    <a:lumMod val="95000"/>
                    <a:lumOff val="5000"/>
                  </a:schemeClr>
                </a:solidFill>
                <a:latin typeface="+mn-lt"/>
                <a:cs typeface="Times New Roman" pitchFamily="18" charset="0"/>
              </a:rPr>
              <a:t> Name”</a:t>
            </a:r>
          </a:p>
          <a:p>
            <a:r>
              <a:rPr lang="en-US" sz="1600" dirty="0">
                <a:solidFill>
                  <a:schemeClr val="tx1">
                    <a:lumMod val="95000"/>
                    <a:lumOff val="5000"/>
                  </a:schemeClr>
                </a:solidFill>
                <a:latin typeface="+mn-lt"/>
                <a:cs typeface="Times New Roman" pitchFamily="18" charset="0"/>
              </a:rPr>
              <a:t>FROM </a:t>
            </a:r>
            <a:r>
              <a:rPr lang="en-US" sz="1600" dirty="0" err="1">
                <a:solidFill>
                  <a:schemeClr val="tx1">
                    <a:lumMod val="95000"/>
                    <a:lumOff val="5000"/>
                  </a:schemeClr>
                </a:solidFill>
                <a:latin typeface="+mn-lt"/>
                <a:cs typeface="Times New Roman" pitchFamily="18" charset="0"/>
              </a:rPr>
              <a:t>Hr.Employees</a:t>
            </a: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a:p>
            <a:endParaRPr lang="en-US" sz="1600" dirty="0">
              <a:latin typeface="+mn-lt"/>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WHERE condition</a:t>
            </a:r>
          </a:p>
        </p:txBody>
      </p:sp>
      <p:sp>
        <p:nvSpPr>
          <p:cNvPr id="7171" name="Rectangle 3"/>
          <p:cNvSpPr>
            <a:spLocks noGrp="1" noChangeArrowheads="1"/>
          </p:cNvSpPr>
          <p:nvPr>
            <p:ph type="body" idx="4294967295"/>
          </p:nvPr>
        </p:nvSpPr>
        <p:spPr>
          <a:xfrm>
            <a:off x="2073727" y="914400"/>
            <a:ext cx="8111673" cy="5410200"/>
          </a:xfrm>
        </p:spPr>
        <p:txBody>
          <a:bodyPr/>
          <a:lstStyle/>
          <a:p>
            <a:r>
              <a:rPr lang="en-US" dirty="0">
                <a:latin typeface="+mn-lt"/>
              </a:rPr>
              <a:t>DQL:</a:t>
            </a:r>
          </a:p>
          <a:p>
            <a:pPr lvl="1"/>
            <a:r>
              <a:rPr lang="en-US" dirty="0">
                <a:latin typeface="+mn-lt"/>
              </a:rPr>
              <a:t>Filtering Information using Where Condition</a:t>
            </a: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r>
              <a:rPr lang="en-US" dirty="0">
                <a:latin typeface="+mn-lt"/>
              </a:rPr>
              <a:t>When filtering out String or Date data enclose the data in quotes</a:t>
            </a: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buNone/>
            </a:pPr>
            <a:endParaRPr lang="en-US" dirty="0">
              <a:latin typeface="+mn-lt"/>
            </a:endParaRPr>
          </a:p>
        </p:txBody>
      </p:sp>
      <p:sp>
        <p:nvSpPr>
          <p:cNvPr id="8" name="Rounded Rectangle 7"/>
          <p:cNvSpPr/>
          <p:nvPr/>
        </p:nvSpPr>
        <p:spPr bwMode="auto">
          <a:xfrm>
            <a:off x="2438400" y="1752600"/>
            <a:ext cx="67056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 FROM </a:t>
            </a:r>
            <a:r>
              <a:rPr lang="en-US" sz="1600" dirty="0" err="1">
                <a:solidFill>
                  <a:schemeClr val="tx1">
                    <a:lumMod val="95000"/>
                    <a:lumOff val="5000"/>
                  </a:schemeClr>
                </a:solidFill>
                <a:latin typeface="+mn-lt"/>
                <a:cs typeface="Times New Roman" pitchFamily="18" charset="0"/>
              </a:rPr>
              <a:t>HR.Employees</a:t>
            </a:r>
            <a:r>
              <a:rPr lang="en-US" sz="1600" dirty="0">
                <a:solidFill>
                  <a:schemeClr val="tx1">
                    <a:lumMod val="95000"/>
                    <a:lumOff val="5000"/>
                  </a:schemeClr>
                </a:solidFill>
                <a:latin typeface="+mn-lt"/>
                <a:cs typeface="Times New Roman" pitchFamily="18" charset="0"/>
              </a:rPr>
              <a:t> </a:t>
            </a:r>
          </a:p>
          <a:p>
            <a:r>
              <a:rPr lang="en-US" sz="1600" dirty="0">
                <a:solidFill>
                  <a:schemeClr val="tx1">
                    <a:lumMod val="95000"/>
                    <a:lumOff val="5000"/>
                  </a:schemeClr>
                </a:solidFill>
                <a:latin typeface="+mn-lt"/>
                <a:cs typeface="Times New Roman" pitchFamily="18" charset="0"/>
              </a:rPr>
              <a:t>WHERE Salary  &gt; 5000; </a:t>
            </a:r>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latin typeface="+mn-lt"/>
            </a:endParaRPr>
          </a:p>
        </p:txBody>
      </p:sp>
      <p:sp>
        <p:nvSpPr>
          <p:cNvPr id="9" name="Rounded Rectangle 8"/>
          <p:cNvSpPr/>
          <p:nvPr/>
        </p:nvSpPr>
        <p:spPr bwMode="auto">
          <a:xfrm>
            <a:off x="2514600" y="3124200"/>
            <a:ext cx="67056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 FROM </a:t>
            </a:r>
            <a:r>
              <a:rPr lang="en-US" sz="1600" dirty="0" err="1">
                <a:solidFill>
                  <a:schemeClr val="tx1">
                    <a:lumMod val="95000"/>
                    <a:lumOff val="5000"/>
                  </a:schemeClr>
                </a:solidFill>
                <a:latin typeface="+mn-lt"/>
                <a:cs typeface="Times New Roman" pitchFamily="18" charset="0"/>
              </a:rPr>
              <a:t>HR.Employees</a:t>
            </a:r>
            <a:r>
              <a:rPr lang="en-US" sz="1600" dirty="0">
                <a:solidFill>
                  <a:schemeClr val="tx1">
                    <a:lumMod val="95000"/>
                    <a:lumOff val="5000"/>
                  </a:schemeClr>
                </a:solidFill>
                <a:latin typeface="+mn-lt"/>
                <a:cs typeface="Times New Roman" pitchFamily="18" charset="0"/>
              </a:rPr>
              <a:t> </a:t>
            </a:r>
          </a:p>
          <a:p>
            <a:r>
              <a:rPr lang="en-US" sz="1600" dirty="0">
                <a:solidFill>
                  <a:schemeClr val="tx1">
                    <a:lumMod val="95000"/>
                    <a:lumOff val="5000"/>
                  </a:schemeClr>
                </a:solidFill>
                <a:latin typeface="+mn-lt"/>
                <a:cs typeface="Times New Roman" pitchFamily="18" charset="0"/>
              </a:rPr>
              <a:t>WHERE </a:t>
            </a:r>
            <a:r>
              <a:rPr lang="en-US" sz="1600" dirty="0" err="1">
                <a:solidFill>
                  <a:schemeClr val="tx1">
                    <a:lumMod val="95000"/>
                    <a:lumOff val="5000"/>
                  </a:schemeClr>
                </a:solidFill>
                <a:latin typeface="+mn-lt"/>
                <a:cs typeface="Times New Roman" pitchFamily="18" charset="0"/>
              </a:rPr>
              <a:t>job_id</a:t>
            </a:r>
            <a:r>
              <a:rPr lang="en-US" sz="1600" dirty="0">
                <a:solidFill>
                  <a:schemeClr val="tx1">
                    <a:lumMod val="95000"/>
                    <a:lumOff val="5000"/>
                  </a:schemeClr>
                </a:solidFill>
                <a:latin typeface="+mn-lt"/>
                <a:cs typeface="Times New Roman" pitchFamily="18" charset="0"/>
              </a:rPr>
              <a:t>=‘HR_REP’; </a:t>
            </a:r>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latin typeface="+mn-lt"/>
            </a:endParaRPr>
          </a:p>
        </p:txBody>
      </p:sp>
      <p:pic>
        <p:nvPicPr>
          <p:cNvPr id="3074" name="Picture 2"/>
          <p:cNvPicPr>
            <a:picLocks noChangeAspect="1" noChangeArrowheads="1"/>
          </p:cNvPicPr>
          <p:nvPr/>
        </p:nvPicPr>
        <p:blipFill>
          <a:blip r:embed="rId3"/>
          <a:srcRect/>
          <a:stretch>
            <a:fillRect/>
          </a:stretch>
        </p:blipFill>
        <p:spPr bwMode="auto">
          <a:xfrm>
            <a:off x="3810000" y="4191000"/>
            <a:ext cx="4495800" cy="2133600"/>
          </a:xfrm>
          <a:prstGeom prst="rect">
            <a:avLst/>
          </a:prstGeom>
          <a:noFill/>
          <a:ln w="9525">
            <a:noFill/>
            <a:miter lim="800000"/>
            <a:headEnd/>
            <a:tailEnd/>
          </a:ln>
          <a:effectLst/>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Logical Conditions &amp; Operators</a:t>
            </a:r>
          </a:p>
        </p:txBody>
      </p:sp>
      <p:sp>
        <p:nvSpPr>
          <p:cNvPr id="7171" name="Rectangle 3"/>
          <p:cNvSpPr>
            <a:spLocks noGrp="1" noChangeArrowheads="1"/>
          </p:cNvSpPr>
          <p:nvPr>
            <p:ph type="body" idx="4294967295"/>
          </p:nvPr>
        </p:nvSpPr>
        <p:spPr>
          <a:xfrm>
            <a:off x="2073727" y="838200"/>
            <a:ext cx="8111673" cy="5410200"/>
          </a:xfrm>
        </p:spPr>
        <p:txBody>
          <a:bodyPr/>
          <a:lstStyle/>
          <a:p>
            <a:r>
              <a:rPr lang="en-US" dirty="0">
                <a:latin typeface="+mn-lt"/>
              </a:rPr>
              <a:t>DQL:</a:t>
            </a:r>
          </a:p>
          <a:p>
            <a:pPr lvl="1"/>
            <a:r>
              <a:rPr lang="en-US" dirty="0">
                <a:latin typeface="+mn-lt"/>
              </a:rPr>
              <a:t>Logical Conditions (Contd..)</a:t>
            </a:r>
          </a:p>
          <a:p>
            <a:pPr lvl="2"/>
            <a:r>
              <a:rPr lang="en-US" dirty="0">
                <a:latin typeface="+mn-lt"/>
              </a:rPr>
              <a:t>AND Operator : Returns TRUE if both component conditions are TRUE.</a:t>
            </a: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r>
              <a:rPr lang="en-US" dirty="0">
                <a:latin typeface="+mn-lt"/>
              </a:rPr>
              <a:t>OR Operator : Returns TRUE if  either component conditions are TRUE.</a:t>
            </a: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r>
              <a:rPr lang="en-US" dirty="0">
                <a:latin typeface="+mn-lt"/>
              </a:rPr>
              <a:t>NOT Operator : Returns TRUE if the following condition is FALSE.</a:t>
            </a:r>
          </a:p>
          <a:p>
            <a:pPr lvl="2"/>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buNone/>
            </a:pPr>
            <a:endParaRPr lang="en-US" dirty="0">
              <a:latin typeface="+mn-lt"/>
            </a:endParaRPr>
          </a:p>
        </p:txBody>
      </p:sp>
      <p:sp>
        <p:nvSpPr>
          <p:cNvPr id="7" name="Rounded Rectangle 6"/>
          <p:cNvSpPr/>
          <p:nvPr/>
        </p:nvSpPr>
        <p:spPr bwMode="auto">
          <a:xfrm>
            <a:off x="2940195" y="2021542"/>
            <a:ext cx="6280005"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p>
          <a:p>
            <a:r>
              <a:rPr lang="en-US" sz="1600" dirty="0">
                <a:solidFill>
                  <a:schemeClr val="tx1">
                    <a:lumMod val="95000"/>
                    <a:lumOff val="5000"/>
                  </a:schemeClr>
                </a:solidFill>
                <a:latin typeface="+mn-lt"/>
                <a:cs typeface="Times New Roman" pitchFamily="18" charset="0"/>
              </a:rPr>
              <a:t>FROM </a:t>
            </a:r>
            <a:r>
              <a:rPr lang="en-US" sz="1600" dirty="0" err="1">
                <a:solidFill>
                  <a:schemeClr val="tx1">
                    <a:lumMod val="95000"/>
                    <a:lumOff val="5000"/>
                  </a:schemeClr>
                </a:solidFill>
                <a:latin typeface="+mn-lt"/>
                <a:cs typeface="Times New Roman" pitchFamily="18" charset="0"/>
              </a:rPr>
              <a:t>HR.Employees</a:t>
            </a:r>
            <a:endParaRPr lang="en-US"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WHERE </a:t>
            </a:r>
            <a:r>
              <a:rPr lang="en-US" sz="1600" dirty="0" err="1">
                <a:solidFill>
                  <a:schemeClr val="tx1">
                    <a:lumMod val="95000"/>
                    <a:lumOff val="5000"/>
                  </a:schemeClr>
                </a:solidFill>
                <a:latin typeface="+mn-lt"/>
                <a:cs typeface="Times New Roman" pitchFamily="18" charset="0"/>
              </a:rPr>
              <a:t>first_name</a:t>
            </a:r>
            <a:r>
              <a:rPr lang="en-US" sz="1600" dirty="0">
                <a:solidFill>
                  <a:schemeClr val="tx1">
                    <a:lumMod val="95000"/>
                    <a:lumOff val="5000"/>
                  </a:schemeClr>
                </a:solidFill>
                <a:latin typeface="+mn-lt"/>
                <a:cs typeface="Times New Roman" pitchFamily="18" charset="0"/>
              </a:rPr>
              <a:t> ='SAMI‘ AND salary=3000;</a:t>
            </a: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latin typeface="+mn-lt"/>
            </a:endParaRPr>
          </a:p>
        </p:txBody>
      </p:sp>
      <p:sp>
        <p:nvSpPr>
          <p:cNvPr id="8" name="Rounded Rectangle 7"/>
          <p:cNvSpPr/>
          <p:nvPr/>
        </p:nvSpPr>
        <p:spPr bwMode="auto">
          <a:xfrm>
            <a:off x="2989560" y="3736042"/>
            <a:ext cx="6280005" cy="1030942"/>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p>
          <a:p>
            <a:r>
              <a:rPr lang="en-US" sz="1600" dirty="0">
                <a:solidFill>
                  <a:schemeClr val="tx1">
                    <a:lumMod val="95000"/>
                    <a:lumOff val="5000"/>
                  </a:schemeClr>
                </a:solidFill>
                <a:latin typeface="+mn-lt"/>
                <a:cs typeface="Times New Roman" pitchFamily="18" charset="0"/>
              </a:rPr>
              <a:t>FROM </a:t>
            </a:r>
            <a:r>
              <a:rPr lang="en-US" sz="1600" dirty="0" err="1">
                <a:solidFill>
                  <a:schemeClr val="tx1">
                    <a:lumMod val="95000"/>
                    <a:lumOff val="5000"/>
                  </a:schemeClr>
                </a:solidFill>
                <a:latin typeface="+mn-lt"/>
                <a:cs typeface="Times New Roman" pitchFamily="18" charset="0"/>
              </a:rPr>
              <a:t>HR.Employees</a:t>
            </a:r>
            <a:endParaRPr lang="en-US"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WHERE </a:t>
            </a:r>
            <a:r>
              <a:rPr lang="en-US" sz="1600" dirty="0" err="1">
                <a:solidFill>
                  <a:schemeClr val="tx1">
                    <a:lumMod val="95000"/>
                    <a:lumOff val="5000"/>
                  </a:schemeClr>
                </a:solidFill>
                <a:latin typeface="+mn-lt"/>
                <a:cs typeface="Times New Roman" pitchFamily="18" charset="0"/>
              </a:rPr>
              <a:t>first_name</a:t>
            </a:r>
            <a:r>
              <a:rPr lang="en-US" sz="1600" dirty="0">
                <a:solidFill>
                  <a:schemeClr val="tx1">
                    <a:lumMod val="95000"/>
                    <a:lumOff val="5000"/>
                  </a:schemeClr>
                </a:solidFill>
                <a:latin typeface="+mn-lt"/>
                <a:cs typeface="Times New Roman" pitchFamily="18" charset="0"/>
              </a:rPr>
              <a:t> = 'SAMI‘  OR salary &gt;= 1000;</a:t>
            </a:r>
          </a:p>
          <a:p>
            <a:endParaRPr lang="en-US" sz="1600" dirty="0">
              <a:solidFill>
                <a:schemeClr val="tx1">
                  <a:lumMod val="95000"/>
                  <a:lumOff val="5000"/>
                </a:schemeClr>
              </a:solidFill>
              <a:latin typeface="+mn-lt"/>
              <a:cs typeface="Times New Roman" pitchFamily="18" charset="0"/>
            </a:endParaRP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latin typeface="+mn-lt"/>
            </a:endParaRPr>
          </a:p>
        </p:txBody>
      </p:sp>
      <p:sp>
        <p:nvSpPr>
          <p:cNvPr id="9" name="Rounded Rectangle 8"/>
          <p:cNvSpPr/>
          <p:nvPr/>
        </p:nvSpPr>
        <p:spPr bwMode="auto">
          <a:xfrm>
            <a:off x="2931649" y="5324475"/>
            <a:ext cx="6280005" cy="990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p>
          <a:p>
            <a:r>
              <a:rPr lang="en-US" sz="1600" dirty="0">
                <a:solidFill>
                  <a:schemeClr val="tx1">
                    <a:lumMod val="95000"/>
                    <a:lumOff val="5000"/>
                  </a:schemeClr>
                </a:solidFill>
                <a:latin typeface="+mn-lt"/>
                <a:cs typeface="Times New Roman" pitchFamily="18" charset="0"/>
              </a:rPr>
              <a:t>FROM </a:t>
            </a:r>
            <a:r>
              <a:rPr lang="en-US" sz="1600" dirty="0" err="1">
                <a:solidFill>
                  <a:schemeClr val="tx1">
                    <a:lumMod val="95000"/>
                    <a:lumOff val="5000"/>
                  </a:schemeClr>
                </a:solidFill>
                <a:latin typeface="+mn-lt"/>
                <a:cs typeface="Times New Roman" pitchFamily="18" charset="0"/>
              </a:rPr>
              <a:t>HR.Employees</a:t>
            </a:r>
            <a:endParaRPr lang="en-US"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WHERE NOT (salary BETWEEN  1000 AND 2000);</a:t>
            </a: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latin typeface="+mn-lt"/>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Logical Conditions &amp; Operators</a:t>
            </a:r>
          </a:p>
        </p:txBody>
      </p:sp>
      <p:sp>
        <p:nvSpPr>
          <p:cNvPr id="7171" name="Rectangle 3"/>
          <p:cNvSpPr>
            <a:spLocks noGrp="1" noChangeArrowheads="1"/>
          </p:cNvSpPr>
          <p:nvPr>
            <p:ph type="body" idx="4294967295"/>
          </p:nvPr>
        </p:nvSpPr>
        <p:spPr>
          <a:xfrm>
            <a:off x="2073727" y="838200"/>
            <a:ext cx="8111673" cy="5410200"/>
          </a:xfrm>
        </p:spPr>
        <p:txBody>
          <a:bodyPr/>
          <a:lstStyle/>
          <a:p>
            <a:r>
              <a:rPr lang="en-US" dirty="0"/>
              <a:t>DQL:</a:t>
            </a:r>
          </a:p>
          <a:p>
            <a:pPr lvl="1"/>
            <a:r>
              <a:rPr lang="en-US" dirty="0"/>
              <a:t>Logical Conditions (Contd..)</a:t>
            </a:r>
          </a:p>
          <a:p>
            <a:pPr lvl="2"/>
            <a:r>
              <a:rPr lang="en-US" dirty="0"/>
              <a:t>Order of Precedence of Operators is as follows:</a:t>
            </a:r>
          </a:p>
          <a:p>
            <a:pPr lvl="2">
              <a:buNone/>
            </a:pPr>
            <a:r>
              <a:rPr lang="en-US" dirty="0"/>
              <a:t> </a:t>
            </a:r>
          </a:p>
          <a:p>
            <a:pPr lvl="2"/>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2"/>
            <a:endParaRPr lang="en-US" dirty="0"/>
          </a:p>
          <a:p>
            <a:pPr lvl="1"/>
            <a:endParaRPr lang="en-US" dirty="0"/>
          </a:p>
          <a:p>
            <a:pPr lvl="2"/>
            <a:endParaRPr lang="en-US" dirty="0"/>
          </a:p>
          <a:p>
            <a:pPr lvl="1"/>
            <a:endParaRPr lang="en-US" dirty="0"/>
          </a:p>
          <a:p>
            <a:pPr lvl="1"/>
            <a:endParaRPr lang="en-US" dirty="0"/>
          </a:p>
          <a:p>
            <a:pPr lvl="2">
              <a:buNone/>
            </a:pPr>
            <a:endParaRPr lang="en-US" dirty="0"/>
          </a:p>
        </p:txBody>
      </p:sp>
      <p:pic>
        <p:nvPicPr>
          <p:cNvPr id="10" name="Picture 9" descr="imagesCALH89BO.jpg"/>
          <p:cNvPicPr>
            <a:picLocks noChangeAspect="1"/>
          </p:cNvPicPr>
          <p:nvPr/>
        </p:nvPicPr>
        <p:blipFill>
          <a:blip r:embed="rId3"/>
          <a:stretch>
            <a:fillRect/>
          </a:stretch>
        </p:blipFill>
        <p:spPr>
          <a:xfrm>
            <a:off x="2819400" y="1981201"/>
            <a:ext cx="3581400" cy="3050822"/>
          </a:xfrm>
          <a:prstGeom prst="rect">
            <a:avLst/>
          </a:prstGeom>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SELECT – IN </a:t>
            </a:r>
          </a:p>
        </p:txBody>
      </p:sp>
      <p:sp>
        <p:nvSpPr>
          <p:cNvPr id="7171" name="Rectangle 3"/>
          <p:cNvSpPr>
            <a:spLocks noGrp="1" noChangeArrowheads="1"/>
          </p:cNvSpPr>
          <p:nvPr>
            <p:ph type="body" idx="4294967295"/>
          </p:nvPr>
        </p:nvSpPr>
        <p:spPr>
          <a:xfrm>
            <a:off x="2073727" y="914400"/>
            <a:ext cx="8111673" cy="5410200"/>
          </a:xfrm>
        </p:spPr>
        <p:txBody>
          <a:bodyPr/>
          <a:lstStyle/>
          <a:p>
            <a:r>
              <a:rPr lang="en-US" dirty="0">
                <a:latin typeface="+mn-lt"/>
              </a:rPr>
              <a:t>DQL:</a:t>
            </a:r>
          </a:p>
          <a:p>
            <a:pPr lvl="1"/>
            <a:r>
              <a:rPr lang="en-US" dirty="0">
                <a:latin typeface="+mn-lt"/>
              </a:rPr>
              <a:t>Other Keywords:</a:t>
            </a:r>
          </a:p>
          <a:p>
            <a:pPr lvl="2"/>
            <a:r>
              <a:rPr lang="en-US" dirty="0">
                <a:latin typeface="+mn-lt"/>
              </a:rPr>
              <a:t>IN </a:t>
            </a:r>
          </a:p>
          <a:p>
            <a:pPr lvl="2"/>
            <a:endParaRPr lang="en-US" sz="1100"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r>
              <a:rPr lang="en-US" dirty="0">
                <a:latin typeface="+mn-lt"/>
              </a:rPr>
              <a:t>NOT IN : Equivalent to "!=ALL". Evaluates to FALSE if any member of the set is NULL..</a:t>
            </a: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buNone/>
            </a:pPr>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buNone/>
            </a:pPr>
            <a:endParaRPr lang="en-US" dirty="0">
              <a:latin typeface="+mn-lt"/>
            </a:endParaRPr>
          </a:p>
        </p:txBody>
      </p:sp>
      <p:sp>
        <p:nvSpPr>
          <p:cNvPr id="7" name="Rounded Rectangle 6"/>
          <p:cNvSpPr/>
          <p:nvPr/>
        </p:nvSpPr>
        <p:spPr bwMode="auto">
          <a:xfrm>
            <a:off x="2514600" y="2057400"/>
            <a:ext cx="67056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 </a:t>
            </a:r>
          </a:p>
          <a:p>
            <a:r>
              <a:rPr lang="en-US" sz="1600" dirty="0">
                <a:solidFill>
                  <a:schemeClr val="tx1">
                    <a:lumMod val="95000"/>
                    <a:lumOff val="5000"/>
                  </a:schemeClr>
                </a:solidFill>
                <a:latin typeface="+mn-lt"/>
                <a:cs typeface="Times New Roman" pitchFamily="18" charset="0"/>
              </a:rPr>
              <a:t>FROM </a:t>
            </a:r>
            <a:r>
              <a:rPr lang="en-US" sz="1600" dirty="0" err="1">
                <a:solidFill>
                  <a:schemeClr val="tx1">
                    <a:lumMod val="95000"/>
                    <a:lumOff val="5000"/>
                  </a:schemeClr>
                </a:solidFill>
                <a:latin typeface="+mn-lt"/>
                <a:cs typeface="Times New Roman" pitchFamily="18" charset="0"/>
              </a:rPr>
              <a:t>HR.Employees</a:t>
            </a:r>
            <a:endParaRPr lang="en-US"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WHERE </a:t>
            </a:r>
            <a:r>
              <a:rPr lang="en-US" sz="1600" dirty="0" err="1">
                <a:solidFill>
                  <a:schemeClr val="tx1">
                    <a:lumMod val="95000"/>
                    <a:lumOff val="5000"/>
                  </a:schemeClr>
                </a:solidFill>
                <a:latin typeface="+mn-lt"/>
                <a:cs typeface="Times New Roman" pitchFamily="18" charset="0"/>
              </a:rPr>
              <a:t>deparmentid</a:t>
            </a:r>
            <a:r>
              <a:rPr lang="en-US" sz="1600" dirty="0">
                <a:solidFill>
                  <a:schemeClr val="tx1">
                    <a:lumMod val="95000"/>
                    <a:lumOff val="5000"/>
                  </a:schemeClr>
                </a:solidFill>
                <a:latin typeface="+mn-lt"/>
                <a:cs typeface="Times New Roman" pitchFamily="18" charset="0"/>
              </a:rPr>
              <a:t> IN (10,20);</a:t>
            </a:r>
          </a:p>
          <a:p>
            <a:endParaRPr lang="en-US" sz="1600" dirty="0">
              <a:solidFill>
                <a:schemeClr val="tx1">
                  <a:lumMod val="95000"/>
                  <a:lumOff val="5000"/>
                </a:schemeClr>
              </a:solidFill>
              <a:latin typeface="+mn-lt"/>
              <a:cs typeface="Times New Roman" pitchFamily="18" charset="0"/>
            </a:endParaRPr>
          </a:p>
          <a:p>
            <a:br>
              <a:rPr lang="en-US" sz="1600" dirty="0">
                <a:solidFill>
                  <a:schemeClr val="tx1">
                    <a:lumMod val="95000"/>
                    <a:lumOff val="5000"/>
                  </a:schemeClr>
                </a:solidFill>
                <a:latin typeface="+mn-lt"/>
                <a:cs typeface="Times New Roman" pitchFamily="18" charset="0"/>
              </a:rPr>
            </a:br>
            <a:endParaRPr lang="en-US" sz="1600" dirty="0">
              <a:latin typeface="+mn-lt"/>
            </a:endParaRPr>
          </a:p>
        </p:txBody>
      </p:sp>
      <p:sp>
        <p:nvSpPr>
          <p:cNvPr id="8" name="Rounded Rectangle 7"/>
          <p:cNvSpPr/>
          <p:nvPr/>
        </p:nvSpPr>
        <p:spPr bwMode="auto">
          <a:xfrm>
            <a:off x="2514600" y="4074458"/>
            <a:ext cx="6705600" cy="1030942"/>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 </a:t>
            </a:r>
          </a:p>
          <a:p>
            <a:r>
              <a:rPr lang="en-US" sz="1600" dirty="0">
                <a:solidFill>
                  <a:schemeClr val="tx1">
                    <a:lumMod val="95000"/>
                    <a:lumOff val="5000"/>
                  </a:schemeClr>
                </a:solidFill>
                <a:latin typeface="+mn-lt"/>
                <a:cs typeface="Times New Roman" pitchFamily="18" charset="0"/>
              </a:rPr>
              <a:t>FROM </a:t>
            </a:r>
            <a:r>
              <a:rPr lang="en-US" sz="1600" dirty="0" err="1">
                <a:solidFill>
                  <a:schemeClr val="tx1">
                    <a:lumMod val="95000"/>
                    <a:lumOff val="5000"/>
                  </a:schemeClr>
                </a:solidFill>
                <a:latin typeface="+mn-lt"/>
                <a:cs typeface="Times New Roman" pitchFamily="18" charset="0"/>
              </a:rPr>
              <a:t>HR.Employees</a:t>
            </a:r>
            <a:endParaRPr lang="en-US"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WHERE </a:t>
            </a:r>
            <a:r>
              <a:rPr lang="en-US" sz="1600" dirty="0" err="1">
                <a:solidFill>
                  <a:schemeClr val="tx1">
                    <a:lumMod val="95000"/>
                    <a:lumOff val="5000"/>
                  </a:schemeClr>
                </a:solidFill>
                <a:latin typeface="+mn-lt"/>
                <a:cs typeface="Times New Roman" pitchFamily="18" charset="0"/>
              </a:rPr>
              <a:t>first_name</a:t>
            </a:r>
            <a:r>
              <a:rPr lang="en-US" sz="1600" dirty="0">
                <a:solidFill>
                  <a:schemeClr val="tx1">
                    <a:lumMod val="95000"/>
                    <a:lumOff val="5000"/>
                  </a:schemeClr>
                </a:solidFill>
                <a:latin typeface="+mn-lt"/>
                <a:cs typeface="Times New Roman" pitchFamily="18" charset="0"/>
              </a:rPr>
              <a:t> NOT IN  ('SCOTT', 'SMITH');</a:t>
            </a:r>
          </a:p>
          <a:p>
            <a:endParaRPr lang="en-US" sz="1600" dirty="0">
              <a:solidFill>
                <a:schemeClr val="tx1">
                  <a:lumMod val="95000"/>
                  <a:lumOff val="5000"/>
                </a:schemeClr>
              </a:solidFill>
              <a:latin typeface="+mn-lt"/>
              <a:cs typeface="Times New Roman" pitchFamily="18" charset="0"/>
            </a:endParaRP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latin typeface="+mn-lt"/>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SELECT – NULL &amp;  LIKE</a:t>
            </a:r>
          </a:p>
        </p:txBody>
      </p:sp>
      <p:sp>
        <p:nvSpPr>
          <p:cNvPr id="7171" name="Rectangle 3"/>
          <p:cNvSpPr>
            <a:spLocks noGrp="1" noChangeArrowheads="1"/>
          </p:cNvSpPr>
          <p:nvPr>
            <p:ph type="body" idx="4294967295"/>
          </p:nvPr>
        </p:nvSpPr>
        <p:spPr>
          <a:xfrm>
            <a:off x="2073727" y="914400"/>
            <a:ext cx="8111673" cy="5410200"/>
          </a:xfrm>
        </p:spPr>
        <p:txBody>
          <a:bodyPr/>
          <a:lstStyle/>
          <a:p>
            <a:r>
              <a:rPr lang="en-US" dirty="0">
                <a:latin typeface="+mn-lt"/>
              </a:rPr>
              <a:t>DQL:</a:t>
            </a:r>
          </a:p>
          <a:p>
            <a:pPr lvl="1"/>
            <a:r>
              <a:rPr lang="en-US" dirty="0">
                <a:latin typeface="+mn-lt"/>
              </a:rPr>
              <a:t>NULL:</a:t>
            </a:r>
          </a:p>
          <a:p>
            <a:pPr lvl="2"/>
            <a:r>
              <a:rPr lang="en-US" dirty="0">
                <a:latin typeface="+mn-lt"/>
              </a:rPr>
              <a:t>If a column is empty or no value has been inserted in it then it is called null.</a:t>
            </a:r>
          </a:p>
          <a:p>
            <a:pPr lvl="2"/>
            <a:r>
              <a:rPr lang="en-US" dirty="0">
                <a:latin typeface="+mn-lt"/>
              </a:rPr>
              <a:t>NULL  doesn’t mean 0 (Zero) or blank String “ “.</a:t>
            </a: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1"/>
            <a:r>
              <a:rPr lang="en-US" dirty="0">
                <a:latin typeface="+mn-lt"/>
              </a:rPr>
              <a:t>LIKE :</a:t>
            </a:r>
          </a:p>
          <a:p>
            <a:pPr lvl="2"/>
            <a:r>
              <a:rPr lang="en-US" dirty="0">
                <a:latin typeface="+mn-lt"/>
              </a:rPr>
              <a:t>Used to search for a pattern</a:t>
            </a:r>
          </a:p>
          <a:p>
            <a:pPr lvl="2"/>
            <a:r>
              <a:rPr lang="en-US" dirty="0">
                <a:latin typeface="+mn-lt"/>
              </a:rPr>
              <a:t>Wildcards like % and _ (Underscore) is used to match the pattern.</a:t>
            </a:r>
          </a:p>
          <a:p>
            <a:pPr lvl="3"/>
            <a:r>
              <a:rPr lang="en-US" dirty="0">
                <a:latin typeface="+mn-lt"/>
              </a:rPr>
              <a:t>% Matches any number of characters</a:t>
            </a:r>
          </a:p>
          <a:p>
            <a:pPr lvl="3"/>
            <a:r>
              <a:rPr lang="en-US" dirty="0">
                <a:latin typeface="+mn-lt"/>
              </a:rPr>
              <a:t>_ (underscore) matches a single character</a:t>
            </a: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buNone/>
            </a:pPr>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buNone/>
            </a:pPr>
            <a:endParaRPr lang="en-US" dirty="0">
              <a:latin typeface="+mn-lt"/>
            </a:endParaRPr>
          </a:p>
        </p:txBody>
      </p:sp>
      <p:sp>
        <p:nvSpPr>
          <p:cNvPr id="7" name="Rounded Rectangle 6"/>
          <p:cNvSpPr/>
          <p:nvPr/>
        </p:nvSpPr>
        <p:spPr bwMode="auto">
          <a:xfrm>
            <a:off x="2501900" y="2505075"/>
            <a:ext cx="67056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 FROM </a:t>
            </a:r>
            <a:r>
              <a:rPr lang="en-US" sz="1600" dirty="0" err="1">
                <a:solidFill>
                  <a:schemeClr val="tx1">
                    <a:lumMod val="95000"/>
                    <a:lumOff val="5000"/>
                  </a:schemeClr>
                </a:solidFill>
                <a:latin typeface="+mn-lt"/>
                <a:cs typeface="Times New Roman" pitchFamily="18" charset="0"/>
              </a:rPr>
              <a:t>HR.Employees</a:t>
            </a:r>
            <a:endParaRPr lang="en-US"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WHERE </a:t>
            </a:r>
            <a:r>
              <a:rPr lang="en-US" sz="1600" dirty="0" err="1">
                <a:solidFill>
                  <a:schemeClr val="tx1">
                    <a:lumMod val="95000"/>
                    <a:lumOff val="5000"/>
                  </a:schemeClr>
                </a:solidFill>
                <a:latin typeface="+mn-lt"/>
                <a:cs typeface="Times New Roman" pitchFamily="18" charset="0"/>
              </a:rPr>
              <a:t>commission_pct</a:t>
            </a:r>
            <a:r>
              <a:rPr lang="en-US" sz="1600" dirty="0">
                <a:solidFill>
                  <a:schemeClr val="tx1">
                    <a:lumMod val="95000"/>
                    <a:lumOff val="5000"/>
                  </a:schemeClr>
                </a:solidFill>
                <a:latin typeface="+mn-lt"/>
                <a:cs typeface="Times New Roman" pitchFamily="18" charset="0"/>
              </a:rPr>
              <a:t> IS NULL</a:t>
            </a:r>
          </a:p>
          <a:p>
            <a:endParaRPr lang="en-US" sz="1600" dirty="0">
              <a:solidFill>
                <a:schemeClr val="tx1">
                  <a:lumMod val="95000"/>
                  <a:lumOff val="5000"/>
                </a:schemeClr>
              </a:solidFill>
              <a:latin typeface="+mn-lt"/>
              <a:cs typeface="Times New Roman" pitchFamily="18" charset="0"/>
            </a:endParaRP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latin typeface="+mn-lt"/>
            </a:endParaRPr>
          </a:p>
        </p:txBody>
      </p:sp>
      <p:sp>
        <p:nvSpPr>
          <p:cNvPr id="9" name="Rounded Rectangle 8"/>
          <p:cNvSpPr/>
          <p:nvPr/>
        </p:nvSpPr>
        <p:spPr bwMode="auto">
          <a:xfrm>
            <a:off x="2743200" y="5134429"/>
            <a:ext cx="6705600" cy="838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  FROM </a:t>
            </a:r>
            <a:r>
              <a:rPr lang="en-US" sz="1600" dirty="0" err="1">
                <a:solidFill>
                  <a:schemeClr val="tx1">
                    <a:lumMod val="95000"/>
                    <a:lumOff val="5000"/>
                  </a:schemeClr>
                </a:solidFill>
                <a:latin typeface="+mn-lt"/>
                <a:cs typeface="Times New Roman" pitchFamily="18" charset="0"/>
              </a:rPr>
              <a:t>HR.Employees</a:t>
            </a:r>
            <a:endParaRPr lang="en-US"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WHERE </a:t>
            </a:r>
            <a:r>
              <a:rPr lang="en-US" sz="1600" dirty="0" err="1">
                <a:solidFill>
                  <a:schemeClr val="tx1">
                    <a:lumMod val="95000"/>
                    <a:lumOff val="5000"/>
                  </a:schemeClr>
                </a:solidFill>
                <a:latin typeface="+mn-lt"/>
                <a:cs typeface="Times New Roman" pitchFamily="18" charset="0"/>
              </a:rPr>
              <a:t>job_id</a:t>
            </a:r>
            <a:r>
              <a:rPr lang="en-US" sz="1600" dirty="0">
                <a:solidFill>
                  <a:schemeClr val="tx1">
                    <a:lumMod val="95000"/>
                    <a:lumOff val="5000"/>
                  </a:schemeClr>
                </a:solidFill>
                <a:latin typeface="+mn-lt"/>
                <a:cs typeface="Times New Roman" pitchFamily="18" charset="0"/>
              </a:rPr>
              <a:t> LIKE ‘HR%’</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ORDER BY</a:t>
            </a:r>
          </a:p>
        </p:txBody>
      </p:sp>
      <p:sp>
        <p:nvSpPr>
          <p:cNvPr id="7171" name="Rectangle 3"/>
          <p:cNvSpPr>
            <a:spLocks noGrp="1" noChangeArrowheads="1"/>
          </p:cNvSpPr>
          <p:nvPr>
            <p:ph type="body" idx="4294967295"/>
          </p:nvPr>
        </p:nvSpPr>
        <p:spPr>
          <a:xfrm>
            <a:off x="2073727" y="847725"/>
            <a:ext cx="8111673" cy="5410200"/>
          </a:xfrm>
        </p:spPr>
        <p:txBody>
          <a:bodyPr/>
          <a:lstStyle/>
          <a:p>
            <a:r>
              <a:rPr lang="en-US" dirty="0">
                <a:latin typeface="+mn-lt"/>
              </a:rPr>
              <a:t>DQL:</a:t>
            </a:r>
          </a:p>
          <a:p>
            <a:pPr lvl="1"/>
            <a:r>
              <a:rPr lang="en-US" dirty="0">
                <a:latin typeface="+mn-lt"/>
              </a:rPr>
              <a:t>Sorting the </a:t>
            </a:r>
            <a:r>
              <a:rPr lang="en-US" dirty="0" err="1">
                <a:latin typeface="+mn-lt"/>
              </a:rPr>
              <a:t>Records:ORDER</a:t>
            </a:r>
            <a:r>
              <a:rPr lang="en-US" dirty="0">
                <a:latin typeface="+mn-lt"/>
              </a:rPr>
              <a:t> BY</a:t>
            </a:r>
          </a:p>
          <a:p>
            <a:pPr lvl="2"/>
            <a:r>
              <a:rPr lang="en-US" dirty="0">
                <a:latin typeface="+mn-lt"/>
              </a:rPr>
              <a:t>Results fetched can be ordered in Ascending / Descending order using the  ORDER BY Clause</a:t>
            </a:r>
          </a:p>
          <a:p>
            <a:pPr lvl="2"/>
            <a:r>
              <a:rPr lang="en-US" dirty="0">
                <a:latin typeface="+mn-lt"/>
              </a:rPr>
              <a:t>Default order of arranging the Records is Ascending Order.</a:t>
            </a:r>
          </a:p>
          <a:p>
            <a:pPr lvl="2"/>
            <a:endParaRPr lang="en-US" sz="1050"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r>
              <a:rPr lang="en-US" dirty="0">
                <a:latin typeface="+mn-lt"/>
              </a:rPr>
              <a:t>Specifying the Descending order can be done by adding the DESC Keyword.</a:t>
            </a:r>
            <a:endParaRPr lang="en-US" sz="800" dirty="0">
              <a:latin typeface="+mn-lt"/>
            </a:endParaRPr>
          </a:p>
          <a:p>
            <a:pPr lvl="1"/>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r>
              <a:rPr lang="en-US" dirty="0">
                <a:latin typeface="+mn-lt"/>
              </a:rPr>
              <a:t>More than one ordering criteria can also be enforced:</a:t>
            </a:r>
          </a:p>
          <a:p>
            <a:pPr lvl="2"/>
            <a:endParaRPr lang="en-US" dirty="0">
              <a:latin typeface="+mn-lt"/>
            </a:endParaRPr>
          </a:p>
          <a:p>
            <a:pPr lvl="2">
              <a:buNone/>
            </a:pPr>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buNone/>
            </a:pPr>
            <a:endParaRPr lang="en-US" dirty="0">
              <a:latin typeface="+mn-lt"/>
            </a:endParaRPr>
          </a:p>
        </p:txBody>
      </p:sp>
      <p:sp>
        <p:nvSpPr>
          <p:cNvPr id="7" name="Rounded Rectangle 6"/>
          <p:cNvSpPr/>
          <p:nvPr/>
        </p:nvSpPr>
        <p:spPr bwMode="auto">
          <a:xfrm>
            <a:off x="3168795" y="2533188"/>
            <a:ext cx="6280005"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 FROM </a:t>
            </a:r>
            <a:r>
              <a:rPr lang="en-US" sz="1600" dirty="0" err="1">
                <a:solidFill>
                  <a:schemeClr val="tx1">
                    <a:lumMod val="95000"/>
                    <a:lumOff val="5000"/>
                  </a:schemeClr>
                </a:solidFill>
                <a:latin typeface="+mn-lt"/>
                <a:cs typeface="Times New Roman" pitchFamily="18" charset="0"/>
              </a:rPr>
              <a:t>HR.Employees</a:t>
            </a:r>
            <a:endParaRPr lang="en-US"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ORDER BY </a:t>
            </a:r>
            <a:r>
              <a:rPr lang="en-US" sz="1600" dirty="0" err="1">
                <a:solidFill>
                  <a:schemeClr val="tx1">
                    <a:lumMod val="95000"/>
                    <a:lumOff val="5000"/>
                  </a:schemeClr>
                </a:solidFill>
                <a:latin typeface="+mn-lt"/>
                <a:cs typeface="Times New Roman" pitchFamily="18" charset="0"/>
              </a:rPr>
              <a:t>department_id</a:t>
            </a: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latin typeface="+mn-lt"/>
            </a:endParaRPr>
          </a:p>
        </p:txBody>
      </p:sp>
      <p:sp>
        <p:nvSpPr>
          <p:cNvPr id="9" name="Rounded Rectangle 8"/>
          <p:cNvSpPr/>
          <p:nvPr/>
        </p:nvSpPr>
        <p:spPr bwMode="auto">
          <a:xfrm>
            <a:off x="3168795" y="3984702"/>
            <a:ext cx="6280005" cy="838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  FROM </a:t>
            </a:r>
            <a:r>
              <a:rPr lang="en-US" sz="1600" dirty="0" err="1">
                <a:solidFill>
                  <a:schemeClr val="tx1">
                    <a:lumMod val="95000"/>
                    <a:lumOff val="5000"/>
                  </a:schemeClr>
                </a:solidFill>
                <a:latin typeface="+mn-lt"/>
                <a:cs typeface="Times New Roman" pitchFamily="18" charset="0"/>
              </a:rPr>
              <a:t>HR.Employees</a:t>
            </a:r>
            <a:endParaRPr lang="en-US"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ORDER BY Salary DESC</a:t>
            </a:r>
          </a:p>
          <a:p>
            <a:endParaRPr lang="en-US" sz="1600" dirty="0">
              <a:solidFill>
                <a:schemeClr val="tx1">
                  <a:lumMod val="95000"/>
                  <a:lumOff val="5000"/>
                </a:schemeClr>
              </a:solidFill>
              <a:latin typeface="+mn-lt"/>
              <a:cs typeface="Times New Roman" pitchFamily="18" charset="0"/>
            </a:endParaRP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latin typeface="+mn-lt"/>
            </a:endParaRPr>
          </a:p>
        </p:txBody>
      </p:sp>
      <p:sp>
        <p:nvSpPr>
          <p:cNvPr id="8" name="Rounded Rectangle 7"/>
          <p:cNvSpPr/>
          <p:nvPr/>
        </p:nvSpPr>
        <p:spPr bwMode="auto">
          <a:xfrm>
            <a:off x="3168795" y="5495694"/>
            <a:ext cx="6280005" cy="838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  FROM </a:t>
            </a:r>
            <a:r>
              <a:rPr lang="en-US" sz="1600" dirty="0" err="1">
                <a:solidFill>
                  <a:schemeClr val="tx1">
                    <a:lumMod val="95000"/>
                    <a:lumOff val="5000"/>
                  </a:schemeClr>
                </a:solidFill>
                <a:latin typeface="+mn-lt"/>
                <a:cs typeface="Times New Roman" pitchFamily="18" charset="0"/>
              </a:rPr>
              <a:t>HR.Employees</a:t>
            </a:r>
            <a:endParaRPr lang="en-US"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ORDER BY </a:t>
            </a:r>
            <a:r>
              <a:rPr lang="en-US" sz="1600" dirty="0" err="1">
                <a:solidFill>
                  <a:schemeClr val="tx1">
                    <a:lumMod val="95000"/>
                    <a:lumOff val="5000"/>
                  </a:schemeClr>
                </a:solidFill>
                <a:latin typeface="+mn-lt"/>
                <a:cs typeface="Times New Roman" pitchFamily="18" charset="0"/>
              </a:rPr>
              <a:t>department_id</a:t>
            </a:r>
            <a:r>
              <a:rPr lang="en-US" sz="1600" dirty="0">
                <a:solidFill>
                  <a:schemeClr val="tx1">
                    <a:lumMod val="95000"/>
                    <a:lumOff val="5000"/>
                  </a:schemeClr>
                </a:solidFill>
                <a:latin typeface="+mn-lt"/>
                <a:cs typeface="Times New Roman" pitchFamily="18" charset="0"/>
              </a:rPr>
              <a:t> ASC, Salary DESC</a:t>
            </a:r>
          </a:p>
          <a:p>
            <a:endParaRPr lang="en-US" sz="1600" dirty="0">
              <a:solidFill>
                <a:schemeClr val="tx1">
                  <a:lumMod val="95000"/>
                  <a:lumOff val="5000"/>
                </a:schemeClr>
              </a:solidFill>
              <a:latin typeface="+mn-lt"/>
              <a:cs typeface="Times New Roman" pitchFamily="18" charset="0"/>
            </a:endParaRP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latin typeface="+mn-lt"/>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de-DE" sz="4400" dirty="0"/>
              <a:t>Single &amp; Multiple Row Funtions</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t>Oracle SQL</a:t>
            </a:r>
          </a:p>
        </p:txBody>
      </p:sp>
      <p:sp>
        <p:nvSpPr>
          <p:cNvPr id="7171" name="Rectangle 3"/>
          <p:cNvSpPr>
            <a:spLocks noGrp="1" noChangeArrowheads="1"/>
          </p:cNvSpPr>
          <p:nvPr>
            <p:ph type="body" idx="4294967295"/>
          </p:nvPr>
        </p:nvSpPr>
        <p:spPr>
          <a:xfrm>
            <a:off x="2073727" y="990600"/>
            <a:ext cx="8111673" cy="5410200"/>
          </a:xfrm>
        </p:spPr>
        <p:txBody>
          <a:bodyPr/>
          <a:lstStyle/>
          <a:p>
            <a:pPr>
              <a:spcBef>
                <a:spcPts val="480"/>
              </a:spcBef>
            </a:pPr>
            <a:r>
              <a:rPr lang="en-US" dirty="0"/>
              <a:t>Single Row Functions:</a:t>
            </a:r>
          </a:p>
          <a:p>
            <a:pPr lvl="1">
              <a:spcBef>
                <a:spcPts val="480"/>
              </a:spcBef>
            </a:pPr>
            <a:r>
              <a:rPr lang="en-US" dirty="0"/>
              <a:t>Used for performing calculations on data, alter data formats for display, convert data types, etc. </a:t>
            </a:r>
          </a:p>
          <a:p>
            <a:pPr lvl="1">
              <a:spcBef>
                <a:spcPts val="480"/>
              </a:spcBef>
            </a:pPr>
            <a:r>
              <a:rPr lang="en-US" dirty="0"/>
              <a:t>Return a single result row for every row of a queried table or view. </a:t>
            </a:r>
          </a:p>
          <a:p>
            <a:pPr lvl="1">
              <a:spcBef>
                <a:spcPts val="480"/>
              </a:spcBef>
            </a:pPr>
            <a:r>
              <a:rPr lang="en-US" dirty="0"/>
              <a:t>Can appear in select lists, WHERE clauses, START WITH and CONNECT BY clauses, and HAVING clauses</a:t>
            </a:r>
          </a:p>
          <a:p>
            <a:pPr lvl="1">
              <a:spcBef>
                <a:spcPts val="480"/>
              </a:spcBef>
            </a:pPr>
            <a:r>
              <a:rPr lang="en-US" dirty="0"/>
              <a:t>They are categorized as </a:t>
            </a:r>
          </a:p>
          <a:p>
            <a:pPr lvl="2">
              <a:spcBef>
                <a:spcPts val="480"/>
              </a:spcBef>
            </a:pPr>
            <a:r>
              <a:rPr lang="en-US" dirty="0"/>
              <a:t>Numeric Functions</a:t>
            </a:r>
          </a:p>
          <a:p>
            <a:pPr lvl="2">
              <a:spcBef>
                <a:spcPts val="480"/>
              </a:spcBef>
            </a:pPr>
            <a:r>
              <a:rPr lang="en-US" dirty="0"/>
              <a:t>Character Function</a:t>
            </a:r>
          </a:p>
          <a:p>
            <a:pPr lvl="2">
              <a:spcBef>
                <a:spcPts val="480"/>
              </a:spcBef>
            </a:pPr>
            <a:r>
              <a:rPr lang="en-US" dirty="0"/>
              <a:t>Date Functions</a:t>
            </a:r>
          </a:p>
          <a:p>
            <a:pPr lvl="2">
              <a:spcBef>
                <a:spcPts val="480"/>
              </a:spcBef>
            </a:pPr>
            <a:r>
              <a:rPr lang="en-US" dirty="0"/>
              <a:t>Conversion</a:t>
            </a:r>
          </a:p>
          <a:p>
            <a:pPr lvl="2"/>
            <a:r>
              <a:rPr lang="en-US" dirty="0"/>
              <a:t>General Functions</a:t>
            </a:r>
          </a:p>
          <a:p>
            <a:pPr lvl="1"/>
            <a:endParaRPr lang="en-US" dirty="0"/>
          </a:p>
          <a:p>
            <a:pPr lvl="2"/>
            <a:endParaRPr lang="en-US" dirty="0"/>
          </a:p>
          <a:p>
            <a:pPr lvl="1"/>
            <a:endParaRPr lang="en-US" dirty="0"/>
          </a:p>
          <a:p>
            <a:pPr lvl="1"/>
            <a:endParaRPr lang="en-US" dirty="0"/>
          </a:p>
          <a:p>
            <a:pPr lvl="2">
              <a:buNone/>
            </a:pPr>
            <a:endParaRPr lang="en-US" dirty="0"/>
          </a:p>
        </p:txBody>
      </p:sp>
      <p:grpSp>
        <p:nvGrpSpPr>
          <p:cNvPr id="4" name="Group 3"/>
          <p:cNvGrpSpPr/>
          <p:nvPr/>
        </p:nvGrpSpPr>
        <p:grpSpPr>
          <a:xfrm>
            <a:off x="4800600" y="3200400"/>
            <a:ext cx="4648200" cy="3124200"/>
            <a:chOff x="1179513" y="1554163"/>
            <a:chExt cx="6729412" cy="4213225"/>
          </a:xfrm>
        </p:grpSpPr>
        <p:sp>
          <p:nvSpPr>
            <p:cNvPr id="5" name="Line 14"/>
            <p:cNvSpPr>
              <a:spLocks noChangeShapeType="1"/>
            </p:cNvSpPr>
            <p:nvPr/>
          </p:nvSpPr>
          <p:spPr bwMode="auto">
            <a:xfrm>
              <a:off x="3695700" y="3800475"/>
              <a:ext cx="0" cy="1057275"/>
            </a:xfrm>
            <a:prstGeom prst="line">
              <a:avLst/>
            </a:prstGeom>
            <a:noFill/>
            <a:ln w="28575">
              <a:solidFill>
                <a:srgbClr val="000000"/>
              </a:solidFill>
              <a:round/>
              <a:headEnd type="none" w="sm" len="sm"/>
              <a:tailEnd type="none" w="sm" len="sm"/>
            </a:ln>
            <a:effectLst/>
          </p:spPr>
          <p:txBody>
            <a:bodyPr wrap="none" anchor="ctr"/>
            <a:lstStyle/>
            <a:p>
              <a:pPr algn="ctr"/>
              <a:endParaRPr lang="en-US" sz="1600">
                <a:latin typeface="+mn-lt"/>
              </a:endParaRPr>
            </a:p>
          </p:txBody>
        </p:sp>
        <p:sp>
          <p:nvSpPr>
            <p:cNvPr id="6" name="Line 15"/>
            <p:cNvSpPr>
              <a:spLocks noChangeShapeType="1"/>
            </p:cNvSpPr>
            <p:nvPr/>
          </p:nvSpPr>
          <p:spPr bwMode="auto">
            <a:xfrm>
              <a:off x="5429250" y="3810000"/>
              <a:ext cx="0" cy="1057275"/>
            </a:xfrm>
            <a:prstGeom prst="line">
              <a:avLst/>
            </a:prstGeom>
            <a:noFill/>
            <a:ln w="28575">
              <a:solidFill>
                <a:srgbClr val="000000"/>
              </a:solidFill>
              <a:round/>
              <a:headEnd type="none" w="sm" len="sm"/>
              <a:tailEnd type="none" w="sm" len="sm"/>
            </a:ln>
            <a:effectLst/>
          </p:spPr>
          <p:txBody>
            <a:bodyPr wrap="none" anchor="ctr"/>
            <a:lstStyle/>
            <a:p>
              <a:pPr algn="ctr"/>
              <a:endParaRPr lang="en-US" sz="1600">
                <a:latin typeface="+mn-lt"/>
              </a:endParaRPr>
            </a:p>
          </p:txBody>
        </p:sp>
        <p:sp>
          <p:nvSpPr>
            <p:cNvPr id="7" name="Line 2"/>
            <p:cNvSpPr>
              <a:spLocks noChangeShapeType="1"/>
            </p:cNvSpPr>
            <p:nvPr/>
          </p:nvSpPr>
          <p:spPr bwMode="auto">
            <a:xfrm flipV="1">
              <a:off x="4562475" y="2257425"/>
              <a:ext cx="0" cy="1419225"/>
            </a:xfrm>
            <a:prstGeom prst="line">
              <a:avLst/>
            </a:prstGeom>
            <a:noFill/>
            <a:ln w="28575">
              <a:solidFill>
                <a:schemeClr val="tx1"/>
              </a:solidFill>
              <a:round/>
              <a:headEnd type="none" w="sm" len="sm"/>
              <a:tailEnd type="none" w="sm" len="sm"/>
            </a:ln>
            <a:effectLst/>
          </p:spPr>
          <p:txBody>
            <a:bodyPr/>
            <a:lstStyle/>
            <a:p>
              <a:pPr algn="ctr"/>
              <a:endParaRPr lang="en-US" sz="1600">
                <a:latin typeface="+mn-lt"/>
              </a:endParaRPr>
            </a:p>
          </p:txBody>
        </p:sp>
        <p:sp>
          <p:nvSpPr>
            <p:cNvPr id="8" name="Line 3"/>
            <p:cNvSpPr>
              <a:spLocks noChangeShapeType="1"/>
            </p:cNvSpPr>
            <p:nvPr/>
          </p:nvSpPr>
          <p:spPr bwMode="auto">
            <a:xfrm flipH="1" flipV="1">
              <a:off x="2522538" y="3430588"/>
              <a:ext cx="2027237" cy="7937"/>
            </a:xfrm>
            <a:prstGeom prst="line">
              <a:avLst/>
            </a:prstGeom>
            <a:noFill/>
            <a:ln w="28575">
              <a:solidFill>
                <a:schemeClr val="tx1"/>
              </a:solidFill>
              <a:round/>
              <a:headEnd type="none" w="sm" len="sm"/>
              <a:tailEnd type="none" w="sm" len="sm"/>
            </a:ln>
            <a:effectLst/>
          </p:spPr>
          <p:txBody>
            <a:bodyPr/>
            <a:lstStyle/>
            <a:p>
              <a:pPr algn="ctr"/>
              <a:endParaRPr lang="en-US" sz="1600">
                <a:latin typeface="+mn-lt"/>
              </a:endParaRPr>
            </a:p>
          </p:txBody>
        </p:sp>
        <p:sp>
          <p:nvSpPr>
            <p:cNvPr id="9" name="Line 4"/>
            <p:cNvSpPr>
              <a:spLocks noChangeShapeType="1"/>
            </p:cNvSpPr>
            <p:nvPr/>
          </p:nvSpPr>
          <p:spPr bwMode="auto">
            <a:xfrm flipV="1">
              <a:off x="4560888" y="3432175"/>
              <a:ext cx="2146300" cy="6350"/>
            </a:xfrm>
            <a:prstGeom prst="line">
              <a:avLst/>
            </a:prstGeom>
            <a:noFill/>
            <a:ln w="28575">
              <a:solidFill>
                <a:schemeClr val="tx1"/>
              </a:solidFill>
              <a:round/>
              <a:headEnd type="none" w="sm" len="sm"/>
              <a:tailEnd type="none" w="sm" len="sm"/>
            </a:ln>
            <a:effectLst/>
          </p:spPr>
          <p:txBody>
            <a:bodyPr/>
            <a:lstStyle/>
            <a:p>
              <a:pPr algn="ctr"/>
              <a:endParaRPr lang="en-US" sz="1600">
                <a:latin typeface="+mn-lt"/>
              </a:endParaRPr>
            </a:p>
          </p:txBody>
        </p:sp>
        <p:sp>
          <p:nvSpPr>
            <p:cNvPr id="10" name="Rectangle 8"/>
            <p:cNvSpPr>
              <a:spLocks noChangeArrowheads="1"/>
            </p:cNvSpPr>
            <p:nvPr/>
          </p:nvSpPr>
          <p:spPr bwMode="blackWhite">
            <a:xfrm>
              <a:off x="2260600" y="4835525"/>
              <a:ext cx="1785938" cy="931863"/>
            </a:xfrm>
            <a:prstGeom prst="rect">
              <a:avLst/>
            </a:prstGeom>
            <a:solidFill>
              <a:srgbClr val="FFCC99"/>
            </a:solidFill>
            <a:ln w="28575">
              <a:solidFill>
                <a:srgbClr val="000000"/>
              </a:solidFill>
              <a:miter lim="800000"/>
              <a:headEnd/>
              <a:tailEnd/>
            </a:ln>
            <a:effectLst/>
          </p:spPr>
          <p:txBody>
            <a:bodyPr wrap="none" lIns="92075" tIns="46038" rIns="92075" bIns="46038" anchor="ctr"/>
            <a:lstStyle/>
            <a:p>
              <a:pPr algn="ctr" eaLnBrk="0" hangingPunct="0">
                <a:spcBef>
                  <a:spcPct val="0"/>
                </a:spcBef>
                <a:buClrTx/>
                <a:buFontTx/>
                <a:buNone/>
              </a:pPr>
              <a:r>
                <a:rPr lang="en-US" sz="1600">
                  <a:latin typeface="+mn-lt"/>
                </a:rPr>
                <a:t>Conversion</a:t>
              </a:r>
            </a:p>
          </p:txBody>
        </p:sp>
        <p:sp>
          <p:nvSpPr>
            <p:cNvPr id="11" name="Rectangle 9"/>
            <p:cNvSpPr>
              <a:spLocks noChangeArrowheads="1"/>
            </p:cNvSpPr>
            <p:nvPr/>
          </p:nvSpPr>
          <p:spPr bwMode="blackWhite">
            <a:xfrm>
              <a:off x="3692525" y="1554163"/>
              <a:ext cx="1739900" cy="911225"/>
            </a:xfrm>
            <a:prstGeom prst="rect">
              <a:avLst/>
            </a:prstGeom>
            <a:solidFill>
              <a:srgbClr val="FF9999"/>
            </a:solidFill>
            <a:ln w="28575">
              <a:solidFill>
                <a:srgbClr val="000000"/>
              </a:solidFill>
              <a:miter lim="800000"/>
              <a:headEnd/>
              <a:tailEnd/>
            </a:ln>
            <a:effectLst/>
          </p:spPr>
          <p:txBody>
            <a:bodyPr wrap="none" lIns="92075" tIns="46038" rIns="92075" bIns="46038" anchor="ctr"/>
            <a:lstStyle/>
            <a:p>
              <a:pPr algn="ctr" eaLnBrk="0" hangingPunct="0">
                <a:spcBef>
                  <a:spcPct val="0"/>
                </a:spcBef>
                <a:buClrTx/>
                <a:buFontTx/>
                <a:buNone/>
              </a:pPr>
              <a:r>
                <a:rPr lang="en-US" sz="1600" dirty="0">
                  <a:latin typeface="+mn-lt"/>
                </a:rPr>
                <a:t>Character</a:t>
              </a:r>
            </a:p>
          </p:txBody>
        </p:sp>
        <p:sp>
          <p:nvSpPr>
            <p:cNvPr id="12" name="Rectangle 10"/>
            <p:cNvSpPr>
              <a:spLocks noChangeArrowheads="1"/>
            </p:cNvSpPr>
            <p:nvPr/>
          </p:nvSpPr>
          <p:spPr bwMode="blackWhite">
            <a:xfrm>
              <a:off x="6169025" y="2978150"/>
              <a:ext cx="1739900" cy="911225"/>
            </a:xfrm>
            <a:prstGeom prst="rect">
              <a:avLst/>
            </a:prstGeom>
            <a:solidFill>
              <a:srgbClr val="009999"/>
            </a:solidFill>
            <a:ln w="28575">
              <a:solidFill>
                <a:srgbClr val="000000"/>
              </a:solidFill>
              <a:miter lim="800000"/>
              <a:headEnd/>
              <a:tailEnd/>
            </a:ln>
            <a:effectLst/>
          </p:spPr>
          <p:txBody>
            <a:bodyPr wrap="none" lIns="122238" tIns="61913" rIns="122238" bIns="61913" anchor="ctr"/>
            <a:lstStyle/>
            <a:p>
              <a:pPr algn="ctr" defTabSz="1620838"/>
              <a:r>
                <a:rPr lang="en-US" sz="1600">
                  <a:latin typeface="+mn-lt"/>
                </a:rPr>
                <a:t>Number</a:t>
              </a:r>
            </a:p>
          </p:txBody>
        </p:sp>
        <p:sp>
          <p:nvSpPr>
            <p:cNvPr id="13" name="Rectangle 11"/>
            <p:cNvSpPr>
              <a:spLocks noChangeArrowheads="1"/>
            </p:cNvSpPr>
            <p:nvPr/>
          </p:nvSpPr>
          <p:spPr bwMode="blackWhite">
            <a:xfrm>
              <a:off x="4999038" y="4846638"/>
              <a:ext cx="1739900" cy="911225"/>
            </a:xfrm>
            <a:prstGeom prst="rect">
              <a:avLst/>
            </a:prstGeom>
            <a:solidFill>
              <a:srgbClr val="99CCFF"/>
            </a:solidFill>
            <a:ln w="28575">
              <a:solidFill>
                <a:srgbClr val="000000"/>
              </a:solidFill>
              <a:miter lim="800000"/>
              <a:headEnd/>
              <a:tailEnd/>
            </a:ln>
            <a:effectLst/>
          </p:spPr>
          <p:txBody>
            <a:bodyPr wrap="none" lIns="92075" tIns="46038" rIns="92075" bIns="46038" anchor="ctr"/>
            <a:lstStyle/>
            <a:p>
              <a:pPr algn="ctr" eaLnBrk="0" hangingPunct="0">
                <a:spcBef>
                  <a:spcPct val="0"/>
                </a:spcBef>
                <a:buClrTx/>
                <a:buFontTx/>
                <a:buNone/>
              </a:pPr>
              <a:r>
                <a:rPr lang="en-US" sz="1600">
                  <a:latin typeface="+mn-lt"/>
                </a:rPr>
                <a:t>Date</a:t>
              </a:r>
            </a:p>
          </p:txBody>
        </p:sp>
        <p:sp>
          <p:nvSpPr>
            <p:cNvPr id="14" name="Rectangle 12"/>
            <p:cNvSpPr>
              <a:spLocks noChangeArrowheads="1"/>
            </p:cNvSpPr>
            <p:nvPr/>
          </p:nvSpPr>
          <p:spPr bwMode="blackWhite">
            <a:xfrm>
              <a:off x="1179513" y="2978150"/>
              <a:ext cx="1739900" cy="911225"/>
            </a:xfrm>
            <a:prstGeom prst="rect">
              <a:avLst/>
            </a:prstGeom>
            <a:solidFill>
              <a:srgbClr val="FF6699"/>
            </a:solidFill>
            <a:ln w="28575">
              <a:solidFill>
                <a:srgbClr val="000000"/>
              </a:solidFill>
              <a:miter lim="800000"/>
              <a:headEnd/>
              <a:tailEnd/>
            </a:ln>
            <a:effectLst/>
          </p:spPr>
          <p:txBody>
            <a:bodyPr wrap="none" lIns="92075" tIns="46038" rIns="92075" bIns="46038" anchor="ctr"/>
            <a:lstStyle/>
            <a:p>
              <a:pPr algn="ctr" eaLnBrk="0" hangingPunct="0">
                <a:spcBef>
                  <a:spcPct val="0"/>
                </a:spcBef>
                <a:buClrTx/>
                <a:buFontTx/>
                <a:buNone/>
              </a:pPr>
              <a:r>
                <a:rPr lang="en-US" sz="1600">
                  <a:latin typeface="+mn-lt"/>
                </a:rPr>
                <a:t>General</a:t>
              </a:r>
            </a:p>
          </p:txBody>
        </p:sp>
        <p:sp>
          <p:nvSpPr>
            <p:cNvPr id="15" name="Rectangle 13"/>
            <p:cNvSpPr>
              <a:spLocks noChangeArrowheads="1"/>
            </p:cNvSpPr>
            <p:nvPr/>
          </p:nvSpPr>
          <p:spPr bwMode="blackWhite">
            <a:xfrm>
              <a:off x="3486150" y="2968625"/>
              <a:ext cx="2152650" cy="931863"/>
            </a:xfrm>
            <a:prstGeom prst="rect">
              <a:avLst/>
            </a:prstGeom>
            <a:solidFill>
              <a:srgbClr val="99CCCC"/>
            </a:solidFill>
            <a:ln w="28575">
              <a:solidFill>
                <a:srgbClr val="000000"/>
              </a:solidFill>
              <a:miter lim="800000"/>
              <a:headEnd/>
              <a:tailEnd/>
            </a:ln>
            <a:effectLst/>
          </p:spPr>
          <p:txBody>
            <a:bodyPr wrap="none" lIns="92075" tIns="46038" rIns="92075" bIns="46038" anchor="ctr"/>
            <a:lstStyle/>
            <a:p>
              <a:pPr algn="ctr" eaLnBrk="0" hangingPunct="0">
                <a:spcBef>
                  <a:spcPct val="0"/>
                </a:spcBef>
                <a:buClrTx/>
                <a:buFontTx/>
                <a:buNone/>
              </a:pPr>
              <a:r>
                <a:rPr lang="en-US" sz="1600">
                  <a:latin typeface="+mn-lt"/>
                </a:rPr>
                <a:t>Single-row </a:t>
              </a:r>
            </a:p>
            <a:p>
              <a:pPr algn="ctr" eaLnBrk="0" hangingPunct="0">
                <a:spcBef>
                  <a:spcPct val="0"/>
                </a:spcBef>
                <a:buClrTx/>
                <a:buFontTx/>
                <a:buNone/>
              </a:pPr>
              <a:r>
                <a:rPr lang="en-US" sz="1600">
                  <a:latin typeface="+mn-lt"/>
                </a:rPr>
                <a:t>functions</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vert="horz" lIns="90488" tIns="44450" rIns="90488" bIns="44450" rtlCol="0" anchor="t" anchorCtr="0">
            <a:noAutofit/>
          </a:bodyPr>
          <a:lstStyle/>
          <a:p>
            <a:r>
              <a:rPr lang="en-US"/>
              <a:t>Contd…</a:t>
            </a:r>
          </a:p>
        </p:txBody>
      </p:sp>
      <p:sp>
        <p:nvSpPr>
          <p:cNvPr id="17411" name="Rectangle 3"/>
          <p:cNvSpPr>
            <a:spLocks noGrp="1" noChangeArrowheads="1"/>
          </p:cNvSpPr>
          <p:nvPr>
            <p:ph idx="1"/>
          </p:nvPr>
        </p:nvSpPr>
        <p:spPr>
          <a:xfrm>
            <a:off x="1740488" y="1112400"/>
            <a:ext cx="8597312" cy="4633200"/>
          </a:xfrm>
        </p:spPr>
        <p:txBody>
          <a:bodyPr vert="horz" lIns="90488" tIns="44450" rIns="90488" bIns="44450" rtlCol="0">
            <a:noAutofit/>
          </a:bodyPr>
          <a:lstStyle/>
          <a:p>
            <a:pPr algn="just"/>
            <a:r>
              <a:rPr lang="en-US" b="1" dirty="0"/>
              <a:t>Why is Data Modeling Important? </a:t>
            </a:r>
          </a:p>
          <a:p>
            <a:pPr lvl="2"/>
            <a:r>
              <a:rPr lang="en-US" dirty="0"/>
              <a:t>To make sure that the all data objects required by the database are completely and accurately represented. </a:t>
            </a:r>
          </a:p>
          <a:p>
            <a:pPr lvl="2"/>
            <a:r>
              <a:rPr lang="en-US" dirty="0"/>
              <a:t>Because the data model uses easily understood notations and natural language , it can be reviewed and verified as correct by the end-users. </a:t>
            </a:r>
          </a:p>
          <a:p>
            <a:endParaRPr lang="en-US" dirty="0"/>
          </a:p>
          <a:p>
            <a:endParaRPr lang="en-US" dirty="0"/>
          </a:p>
          <a:p>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t>Oracle SQL</a:t>
            </a:r>
          </a:p>
        </p:txBody>
      </p:sp>
      <p:sp>
        <p:nvSpPr>
          <p:cNvPr id="7171" name="Rectangle 3"/>
          <p:cNvSpPr>
            <a:spLocks noGrp="1" noChangeArrowheads="1"/>
          </p:cNvSpPr>
          <p:nvPr>
            <p:ph type="body" idx="4294967295"/>
          </p:nvPr>
        </p:nvSpPr>
        <p:spPr>
          <a:xfrm>
            <a:off x="2073727" y="939800"/>
            <a:ext cx="8111673" cy="5410200"/>
          </a:xfrm>
        </p:spPr>
        <p:txBody>
          <a:bodyPr/>
          <a:lstStyle/>
          <a:p>
            <a:pPr>
              <a:spcBef>
                <a:spcPts val="480"/>
              </a:spcBef>
            </a:pPr>
            <a:r>
              <a:rPr lang="en-US" dirty="0">
                <a:latin typeface="+mn-lt"/>
              </a:rPr>
              <a:t>Single Row Functions:</a:t>
            </a:r>
          </a:p>
          <a:p>
            <a:pPr lvl="1">
              <a:spcBef>
                <a:spcPts val="480"/>
              </a:spcBef>
            </a:pPr>
            <a:r>
              <a:rPr lang="en-US" dirty="0">
                <a:latin typeface="+mn-lt"/>
              </a:rPr>
              <a:t>Numeric Function:</a:t>
            </a:r>
          </a:p>
          <a:p>
            <a:pPr lvl="2">
              <a:spcBef>
                <a:spcPts val="480"/>
              </a:spcBef>
            </a:pPr>
            <a:r>
              <a:rPr lang="en-US" dirty="0">
                <a:latin typeface="+mn-lt"/>
              </a:rPr>
              <a:t>Some of the numeric functions are :</a:t>
            </a:r>
          </a:p>
          <a:p>
            <a:pPr lvl="1"/>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buNone/>
            </a:pPr>
            <a:endParaRPr lang="en-US" dirty="0">
              <a:latin typeface="+mn-lt"/>
            </a:endParaRPr>
          </a:p>
        </p:txBody>
      </p:sp>
      <p:grpSp>
        <p:nvGrpSpPr>
          <p:cNvPr id="12" name="Group 11"/>
          <p:cNvGrpSpPr/>
          <p:nvPr/>
        </p:nvGrpSpPr>
        <p:grpSpPr>
          <a:xfrm>
            <a:off x="2869660" y="2077402"/>
            <a:ext cx="6765472" cy="3840798"/>
            <a:chOff x="3387726" y="2209800"/>
            <a:chExt cx="2311400" cy="2680460"/>
          </a:xfrm>
        </p:grpSpPr>
        <p:sp>
          <p:nvSpPr>
            <p:cNvPr id="18" name="Rectangle 3"/>
            <p:cNvSpPr>
              <a:spLocks noChangeArrowheads="1"/>
            </p:cNvSpPr>
            <p:nvPr/>
          </p:nvSpPr>
          <p:spPr bwMode="blackWhite">
            <a:xfrm>
              <a:off x="3387726" y="2209800"/>
              <a:ext cx="2311400" cy="792163"/>
            </a:xfrm>
            <a:prstGeom prst="rect">
              <a:avLst/>
            </a:prstGeom>
            <a:solidFill>
              <a:srgbClr val="FF9999"/>
            </a:solidFill>
            <a:ln w="28575">
              <a:solidFill>
                <a:srgbClr val="000000"/>
              </a:solidFill>
              <a:miter lim="800000"/>
              <a:headEnd/>
              <a:tailEnd/>
            </a:ln>
            <a:effectLst/>
          </p:spPr>
          <p:txBody>
            <a:bodyPr wrap="none" lIns="92075" tIns="46038" rIns="92075" bIns="46038" anchor="ctr"/>
            <a:lstStyle/>
            <a:p>
              <a:pPr algn="ctr" eaLnBrk="0" hangingPunct="0">
                <a:spcBef>
                  <a:spcPct val="0"/>
                </a:spcBef>
                <a:buClrTx/>
                <a:buFontTx/>
                <a:buNone/>
              </a:pPr>
              <a:r>
                <a:rPr lang="en-US" sz="1600" dirty="0">
                  <a:latin typeface="+mn-lt"/>
                </a:rPr>
                <a:t>Numeric </a:t>
              </a:r>
            </a:p>
            <a:p>
              <a:pPr algn="ctr" eaLnBrk="0" hangingPunct="0">
                <a:spcBef>
                  <a:spcPct val="0"/>
                </a:spcBef>
                <a:buClrTx/>
                <a:buFontTx/>
                <a:buNone/>
              </a:pPr>
              <a:r>
                <a:rPr lang="en-US" sz="1600" dirty="0">
                  <a:latin typeface="+mn-lt"/>
                </a:rPr>
                <a:t>Functions</a:t>
              </a:r>
            </a:p>
          </p:txBody>
        </p:sp>
        <p:sp>
          <p:nvSpPr>
            <p:cNvPr id="19" name="Rectangle 4"/>
            <p:cNvSpPr>
              <a:spLocks noChangeArrowheads="1"/>
            </p:cNvSpPr>
            <p:nvPr/>
          </p:nvSpPr>
          <p:spPr bwMode="auto">
            <a:xfrm>
              <a:off x="3718816" y="3124200"/>
              <a:ext cx="1676399" cy="1766060"/>
            </a:xfrm>
            <a:prstGeom prst="rect">
              <a:avLst/>
            </a:prstGeom>
            <a:noFill/>
            <a:ln w="9525">
              <a:solidFill>
                <a:schemeClr val="accent1">
                  <a:lumMod val="75000"/>
                </a:schemeClr>
              </a:solidFill>
              <a:miter lim="800000"/>
              <a:headEnd/>
              <a:tailEnd/>
            </a:ln>
            <a:effectLst/>
          </p:spPr>
          <p:txBody>
            <a:bodyPr wrap="square" lIns="92075" tIns="46038" rIns="92075" bIns="46038">
              <a:spAutoFit/>
            </a:bodyPr>
            <a:lstStyle/>
            <a:p>
              <a:pPr algn="ctr" defTabSz="822325">
                <a:lnSpc>
                  <a:spcPct val="90000"/>
                </a:lnSpc>
              </a:pPr>
              <a:r>
                <a:rPr lang="en-US" sz="1600" dirty="0">
                  <a:latin typeface="+mn-lt"/>
                </a:rPr>
                <a:t>ROUND</a:t>
              </a:r>
            </a:p>
            <a:p>
              <a:pPr algn="ctr" defTabSz="822325">
                <a:lnSpc>
                  <a:spcPct val="90000"/>
                </a:lnSpc>
              </a:pPr>
              <a:r>
                <a:rPr lang="en-US" sz="1600" dirty="0">
                  <a:latin typeface="+mn-lt"/>
                </a:rPr>
                <a:t>TRUNC</a:t>
              </a:r>
            </a:p>
            <a:p>
              <a:pPr algn="ctr" defTabSz="822325">
                <a:lnSpc>
                  <a:spcPct val="90000"/>
                </a:lnSpc>
              </a:pPr>
              <a:r>
                <a:rPr lang="en-US" sz="1600" dirty="0">
                  <a:latin typeface="+mn-lt"/>
                </a:rPr>
                <a:t>MOD</a:t>
              </a:r>
            </a:p>
            <a:p>
              <a:pPr algn="ctr" defTabSz="822325">
                <a:lnSpc>
                  <a:spcPct val="90000"/>
                </a:lnSpc>
              </a:pPr>
              <a:r>
                <a:rPr lang="en-US" sz="1600" dirty="0">
                  <a:latin typeface="+mn-lt"/>
                </a:rPr>
                <a:t>SIGN</a:t>
              </a:r>
            </a:p>
            <a:p>
              <a:pPr algn="ctr" defTabSz="822325">
                <a:lnSpc>
                  <a:spcPct val="90000"/>
                </a:lnSpc>
              </a:pPr>
              <a:r>
                <a:rPr lang="en-US" sz="1600" dirty="0">
                  <a:latin typeface="+mn-lt"/>
                </a:rPr>
                <a:t>POWER</a:t>
              </a:r>
            </a:p>
            <a:p>
              <a:pPr algn="ctr" defTabSz="822325">
                <a:lnSpc>
                  <a:spcPct val="90000"/>
                </a:lnSpc>
              </a:pPr>
              <a:r>
                <a:rPr lang="en-US" sz="1600" dirty="0">
                  <a:latin typeface="+mn-lt"/>
                </a:rPr>
                <a:t>SQRT</a:t>
              </a:r>
            </a:p>
            <a:p>
              <a:pPr algn="ctr" defTabSz="822325">
                <a:lnSpc>
                  <a:spcPct val="90000"/>
                </a:lnSpc>
              </a:pPr>
              <a:r>
                <a:rPr lang="en-US" sz="1600" dirty="0">
                  <a:latin typeface="+mn-lt"/>
                </a:rPr>
                <a:t>GREATEST</a:t>
              </a:r>
            </a:p>
            <a:p>
              <a:pPr algn="ctr" defTabSz="822325">
                <a:lnSpc>
                  <a:spcPct val="90000"/>
                </a:lnSpc>
              </a:pPr>
              <a:r>
                <a:rPr lang="en-US" sz="1600" dirty="0">
                  <a:latin typeface="+mn-lt"/>
                </a:rPr>
                <a:t>LEAST</a:t>
              </a:r>
            </a:p>
            <a:p>
              <a:pPr algn="ctr" defTabSz="822325">
                <a:lnSpc>
                  <a:spcPct val="90000"/>
                </a:lnSpc>
              </a:pPr>
              <a:r>
                <a:rPr lang="en-US" sz="1600" dirty="0">
                  <a:latin typeface="+mn-lt"/>
                </a:rPr>
                <a:t>SIN,COS,TAN</a:t>
              </a:r>
            </a:p>
            <a:p>
              <a:pPr algn="ctr" defTabSz="822325">
                <a:lnSpc>
                  <a:spcPct val="90000"/>
                </a:lnSpc>
              </a:pPr>
              <a:r>
                <a:rPr lang="en-US" sz="1600" dirty="0">
                  <a:latin typeface="+mn-lt"/>
                </a:rPr>
                <a:t>LOG</a:t>
              </a:r>
            </a:p>
            <a:p>
              <a:pPr algn="ctr" defTabSz="822325">
                <a:lnSpc>
                  <a:spcPct val="90000"/>
                </a:lnSpc>
              </a:pPr>
              <a:r>
                <a:rPr lang="en-US" sz="1600" dirty="0">
                  <a:latin typeface="+mn-lt"/>
                </a:rPr>
                <a:t>CEIL,FLOOR</a:t>
              </a:r>
            </a:p>
          </p:txBody>
        </p:sp>
      </p:gr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latin typeface="+mn-lt"/>
              </a:rPr>
              <a:t>Single Row Numeric Functions</a:t>
            </a:r>
            <a:endParaRPr lang="en-US" dirty="0"/>
          </a:p>
        </p:txBody>
      </p:sp>
      <p:sp>
        <p:nvSpPr>
          <p:cNvPr id="7171" name="Rectangle 3"/>
          <p:cNvSpPr>
            <a:spLocks noGrp="1" noChangeArrowheads="1"/>
          </p:cNvSpPr>
          <p:nvPr>
            <p:ph type="body" idx="4294967295"/>
          </p:nvPr>
        </p:nvSpPr>
        <p:spPr>
          <a:xfrm>
            <a:off x="2073727" y="990600"/>
            <a:ext cx="8111673" cy="5410200"/>
          </a:xfrm>
        </p:spPr>
        <p:txBody>
          <a:bodyPr/>
          <a:lstStyle/>
          <a:p>
            <a:pPr>
              <a:spcBef>
                <a:spcPts val="480"/>
              </a:spcBef>
            </a:pPr>
            <a:r>
              <a:rPr lang="en-US" dirty="0">
                <a:latin typeface="+mn-lt"/>
              </a:rPr>
              <a:t>Single Row Functions:</a:t>
            </a:r>
          </a:p>
          <a:p>
            <a:pPr lvl="1">
              <a:spcBef>
                <a:spcPts val="480"/>
              </a:spcBef>
            </a:pPr>
            <a:r>
              <a:rPr lang="en-US" dirty="0">
                <a:latin typeface="+mn-lt"/>
              </a:rPr>
              <a:t>Numeric Function:</a:t>
            </a:r>
          </a:p>
          <a:p>
            <a:pPr lvl="1"/>
            <a:endParaRPr lang="en-US" dirty="0">
              <a:latin typeface="+mn-lt"/>
            </a:endParaRPr>
          </a:p>
          <a:p>
            <a:pPr lvl="1"/>
            <a:endParaRPr lang="en-US" dirty="0">
              <a:latin typeface="+mn-lt"/>
            </a:endParaRPr>
          </a:p>
          <a:p>
            <a:pPr lvl="1"/>
            <a:endParaRPr lang="en-US" dirty="0">
              <a:latin typeface="+mn-lt"/>
            </a:endParaRPr>
          </a:p>
          <a:p>
            <a:pPr lvl="2">
              <a:buNone/>
            </a:pPr>
            <a:endParaRPr lang="en-US"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2926414084"/>
              </p:ext>
            </p:extLst>
          </p:nvPr>
        </p:nvGraphicFramePr>
        <p:xfrm>
          <a:off x="2286001" y="1905000"/>
          <a:ext cx="8001001" cy="3810000"/>
        </p:xfrm>
        <a:graphic>
          <a:graphicData uri="http://schemas.openxmlformats.org/drawingml/2006/table">
            <a:tbl>
              <a:tblPr firstRow="1" bandRow="1">
                <a:tableStyleId>{2D5ABB26-0587-4C30-8999-92F81FD0307C}</a:tableStyleId>
              </a:tblPr>
              <a:tblGrid>
                <a:gridCol w="1371600">
                  <a:extLst>
                    <a:ext uri="{9D8B030D-6E8A-4147-A177-3AD203B41FA5}">
                      <a16:colId xmlns:a16="http://schemas.microsoft.com/office/drawing/2014/main" val="20000"/>
                    </a:ext>
                  </a:extLst>
                </a:gridCol>
                <a:gridCol w="6629401">
                  <a:extLst>
                    <a:ext uri="{9D8B030D-6E8A-4147-A177-3AD203B41FA5}">
                      <a16:colId xmlns:a16="http://schemas.microsoft.com/office/drawing/2014/main" val="20001"/>
                    </a:ext>
                  </a:extLst>
                </a:gridCol>
              </a:tblGrid>
              <a:tr h="457200">
                <a:tc>
                  <a:txBody>
                    <a:bodyPr/>
                    <a:lstStyle/>
                    <a:p>
                      <a:pPr algn="just"/>
                      <a:r>
                        <a:rPr lang="en-US" sz="1600" b="1" dirty="0"/>
                        <a:t>Function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just"/>
                      <a:r>
                        <a:rPr lang="en-US" sz="1600" b="1"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457200">
                <a:tc>
                  <a:txBody>
                    <a:bodyPr/>
                    <a:lstStyle/>
                    <a:p>
                      <a:pPr algn="just"/>
                      <a:r>
                        <a:rPr lang="en-US" sz="1600" dirty="0"/>
                        <a:t>ABS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dirty="0"/>
                        <a:t>Returns</a:t>
                      </a:r>
                      <a:r>
                        <a:rPr lang="en-US" sz="1600" baseline="0" dirty="0"/>
                        <a:t> the absolute of the value</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pPr algn="just"/>
                      <a:r>
                        <a:rPr lang="en-US" sz="1600" dirty="0"/>
                        <a:t>FLOOR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dirty="0"/>
                        <a:t>Returns largest integer equal to or less than n.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algn="just"/>
                      <a:r>
                        <a:rPr lang="en-US" sz="1600" dirty="0"/>
                        <a:t>CEIL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dirty="0"/>
                        <a:t>Returns </a:t>
                      </a:r>
                      <a:r>
                        <a:rPr lang="en-US" sz="1600" baseline="0" dirty="0"/>
                        <a:t> s</a:t>
                      </a:r>
                      <a:r>
                        <a:rPr lang="en-US" sz="1600" dirty="0"/>
                        <a:t>mallest integer equal to or greater than n.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pPr algn="just"/>
                      <a:r>
                        <a:rPr lang="en-US" sz="1600" dirty="0"/>
                        <a:t>MOD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dirty="0"/>
                        <a:t>MOD returns the remainder of n2 divided by n1.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pPr algn="just"/>
                      <a:r>
                        <a:rPr lang="en-US" sz="1600" dirty="0"/>
                        <a:t>POWER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dirty="0"/>
                        <a:t>POWER returns n2 raised to the n1 power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57200">
                <a:tc>
                  <a:txBody>
                    <a:bodyPr/>
                    <a:lstStyle/>
                    <a:p>
                      <a:pPr algn="just"/>
                      <a:r>
                        <a:rPr lang="en-US" sz="1600" dirty="0"/>
                        <a:t>ROUND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dirty="0"/>
                        <a:t>ROUND returns n rounded to integer places to the right of the decimal point. If you omit integer, then n is rounded to 0 places. The argument integer can be negative to round off digits left of the decimal point.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latin typeface="+mn-lt"/>
              </a:rPr>
              <a:t>Single Row Functions</a:t>
            </a:r>
            <a:endParaRPr lang="en-US"/>
          </a:p>
        </p:txBody>
      </p:sp>
      <p:sp>
        <p:nvSpPr>
          <p:cNvPr id="7171" name="Rectangle 3"/>
          <p:cNvSpPr>
            <a:spLocks noGrp="1" noChangeArrowheads="1"/>
          </p:cNvSpPr>
          <p:nvPr>
            <p:ph type="body" idx="4294967295"/>
          </p:nvPr>
        </p:nvSpPr>
        <p:spPr>
          <a:xfrm>
            <a:off x="2073727" y="990600"/>
            <a:ext cx="8111673" cy="5410200"/>
          </a:xfrm>
        </p:spPr>
        <p:txBody>
          <a:bodyPr/>
          <a:lstStyle/>
          <a:p>
            <a:pPr>
              <a:spcBef>
                <a:spcPts val="480"/>
              </a:spcBef>
            </a:pPr>
            <a:r>
              <a:rPr lang="en-US" dirty="0"/>
              <a:t>Single Row Functions:</a:t>
            </a:r>
          </a:p>
          <a:p>
            <a:pPr lvl="1">
              <a:spcBef>
                <a:spcPts val="480"/>
              </a:spcBef>
            </a:pPr>
            <a:r>
              <a:rPr lang="en-US" dirty="0"/>
              <a:t>Numeric Function:</a:t>
            </a:r>
          </a:p>
          <a:p>
            <a:pPr lvl="1"/>
            <a:endParaRPr lang="en-US" dirty="0"/>
          </a:p>
          <a:p>
            <a:pPr lvl="1"/>
            <a:endParaRPr lang="en-US" dirty="0"/>
          </a:p>
          <a:p>
            <a:pPr lvl="1"/>
            <a:endParaRPr lang="en-US" dirty="0"/>
          </a:p>
          <a:p>
            <a:pPr lvl="2">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73871230"/>
              </p:ext>
            </p:extLst>
          </p:nvPr>
        </p:nvGraphicFramePr>
        <p:xfrm>
          <a:off x="2307771" y="1882698"/>
          <a:ext cx="7979230" cy="3779520"/>
        </p:xfrm>
        <a:graphic>
          <a:graphicData uri="http://schemas.openxmlformats.org/drawingml/2006/table">
            <a:tbl>
              <a:tblPr firstRow="1" bandRow="1">
                <a:tableStyleId>{2D5ABB26-0587-4C30-8999-92F81FD0307C}</a:tableStyleId>
              </a:tblPr>
              <a:tblGrid>
                <a:gridCol w="1367868">
                  <a:extLst>
                    <a:ext uri="{9D8B030D-6E8A-4147-A177-3AD203B41FA5}">
                      <a16:colId xmlns:a16="http://schemas.microsoft.com/office/drawing/2014/main" val="20000"/>
                    </a:ext>
                  </a:extLst>
                </a:gridCol>
                <a:gridCol w="6611362">
                  <a:extLst>
                    <a:ext uri="{9D8B030D-6E8A-4147-A177-3AD203B41FA5}">
                      <a16:colId xmlns:a16="http://schemas.microsoft.com/office/drawing/2014/main" val="20001"/>
                    </a:ext>
                  </a:extLst>
                </a:gridCol>
              </a:tblGrid>
              <a:tr h="457200">
                <a:tc>
                  <a:txBody>
                    <a:bodyPr/>
                    <a:lstStyle/>
                    <a:p>
                      <a:pPr algn="l"/>
                      <a:r>
                        <a:rPr lang="en-US" sz="1600" b="1" dirty="0"/>
                        <a:t>Function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l"/>
                      <a:r>
                        <a:rPr lang="en-US" sz="1600" b="1"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457200">
                <a:tc>
                  <a:txBody>
                    <a:bodyPr/>
                    <a:lstStyle/>
                    <a:p>
                      <a:pPr algn="just"/>
                      <a:r>
                        <a:rPr lang="en-US" sz="1600" dirty="0"/>
                        <a:t>SIGN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dirty="0"/>
                        <a:t>SIGN returns the sign of n. This function takes as an argument any numeric </a:t>
                      </a:r>
                      <a:r>
                        <a:rPr lang="en-US" sz="1600" dirty="0" err="1"/>
                        <a:t>datatype</a:t>
                      </a:r>
                      <a:r>
                        <a:rPr lang="en-US" sz="1600" dirty="0"/>
                        <a:t>, or any nonnumeric </a:t>
                      </a:r>
                      <a:r>
                        <a:rPr lang="en-US" sz="1600" dirty="0" err="1"/>
                        <a:t>datatype</a:t>
                      </a:r>
                      <a:r>
                        <a:rPr lang="en-US" sz="1600" dirty="0"/>
                        <a:t> that can be implicitly converted to NUMBER, and returns NUMBER. of NUMBER type, the sign is:</a:t>
                      </a:r>
                    </a:p>
                    <a:p>
                      <a:pPr algn="just"/>
                      <a:r>
                        <a:rPr lang="en-US" sz="1600" dirty="0"/>
                        <a:t>-1 if n&lt;0,</a:t>
                      </a:r>
                    </a:p>
                    <a:p>
                      <a:pPr algn="just"/>
                      <a:r>
                        <a:rPr lang="en-US" sz="1600" dirty="0"/>
                        <a:t>0 if n=0,</a:t>
                      </a:r>
                    </a:p>
                    <a:p>
                      <a:pPr algn="just"/>
                      <a:r>
                        <a:rPr lang="en-US" sz="1600" dirty="0"/>
                        <a:t>1 if n&gt;0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pPr algn="l"/>
                      <a:r>
                        <a:rPr lang="en-US" sz="1600" dirty="0"/>
                        <a:t>SQRT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SQRT returns the square root of 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algn="l"/>
                      <a:r>
                        <a:rPr lang="en-US" sz="1600" dirty="0"/>
                        <a:t>TRUNC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The TRUNC (number) function returns n1 truncated to n2 decimal places. If n2 is omitted, then n1 is truncated to 0 places. n2 can be negative to truncate (make zero) n2 digits left of the decimal point.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latin typeface="+mn-lt"/>
              </a:rPr>
              <a:t>Single Row Functions</a:t>
            </a:r>
            <a:endParaRPr lang="en-US" dirty="0"/>
          </a:p>
        </p:txBody>
      </p:sp>
      <p:sp>
        <p:nvSpPr>
          <p:cNvPr id="7171" name="Rectangle 3"/>
          <p:cNvSpPr>
            <a:spLocks noGrp="1" noChangeArrowheads="1"/>
          </p:cNvSpPr>
          <p:nvPr>
            <p:ph type="body" idx="4294967295"/>
          </p:nvPr>
        </p:nvSpPr>
        <p:spPr>
          <a:xfrm>
            <a:off x="2088242" y="914400"/>
            <a:ext cx="8111673" cy="5410200"/>
          </a:xfrm>
        </p:spPr>
        <p:txBody>
          <a:bodyPr/>
          <a:lstStyle/>
          <a:p>
            <a:r>
              <a:rPr lang="en-US" dirty="0">
                <a:latin typeface="+mn-lt"/>
              </a:rPr>
              <a:t>Single Row Functions:</a:t>
            </a:r>
          </a:p>
          <a:p>
            <a:pPr lvl="1"/>
            <a:r>
              <a:rPr lang="en-US" dirty="0">
                <a:latin typeface="+mn-lt"/>
              </a:rPr>
              <a:t>Numeric Functions :</a:t>
            </a:r>
          </a:p>
          <a:p>
            <a:pPr lvl="2"/>
            <a:r>
              <a:rPr lang="en-US" dirty="0">
                <a:latin typeface="+mn-lt"/>
              </a:rPr>
              <a:t>Example :</a:t>
            </a: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r>
              <a:rPr lang="en-US" dirty="0">
                <a:latin typeface="+mn-lt"/>
              </a:rPr>
              <a:t>Output </a:t>
            </a:r>
          </a:p>
          <a:p>
            <a:pPr lvl="3"/>
            <a:r>
              <a:rPr lang="en-US" dirty="0">
                <a:latin typeface="+mn-lt"/>
              </a:rPr>
              <a:t>TRUNC : 44.4</a:t>
            </a:r>
          </a:p>
          <a:p>
            <a:pPr lvl="3"/>
            <a:r>
              <a:rPr lang="en-US" dirty="0">
                <a:latin typeface="+mn-lt"/>
              </a:rPr>
              <a:t>ROUND : 44.5</a:t>
            </a:r>
          </a:p>
          <a:p>
            <a:pPr lvl="3"/>
            <a:r>
              <a:rPr lang="en-US" dirty="0">
                <a:latin typeface="+mn-lt"/>
              </a:rPr>
              <a:t>CEIL : 45</a:t>
            </a:r>
          </a:p>
          <a:p>
            <a:pPr lvl="3"/>
            <a:r>
              <a:rPr lang="en-US" dirty="0">
                <a:latin typeface="+mn-lt"/>
              </a:rPr>
              <a:t>FLOOR : 44</a:t>
            </a:r>
          </a:p>
        </p:txBody>
      </p:sp>
      <p:sp>
        <p:nvSpPr>
          <p:cNvPr id="7" name="Rounded Rectangle 6"/>
          <p:cNvSpPr/>
          <p:nvPr/>
        </p:nvSpPr>
        <p:spPr bwMode="auto">
          <a:xfrm>
            <a:off x="2922037" y="2057400"/>
            <a:ext cx="6922278" cy="1219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TRUNC(44.46,1),ROUND(44.46,1),CEIL(44.46),FLOOR(44.46)</a:t>
            </a:r>
          </a:p>
          <a:p>
            <a:r>
              <a:rPr lang="en-US" sz="1600" dirty="0">
                <a:solidFill>
                  <a:schemeClr val="tx1">
                    <a:lumMod val="95000"/>
                    <a:lumOff val="5000"/>
                  </a:schemeClr>
                </a:solidFill>
                <a:latin typeface="+mn-lt"/>
                <a:cs typeface="Times New Roman" pitchFamily="18" charset="0"/>
              </a:rPr>
              <a:t>FROM Dual;</a:t>
            </a: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latin typeface="+mn-lt"/>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latin typeface="+mn-lt"/>
              </a:rPr>
              <a:t>Single Row Character Functions:</a:t>
            </a:r>
            <a:endParaRPr lang="en-US" dirty="0"/>
          </a:p>
        </p:txBody>
      </p:sp>
      <p:sp>
        <p:nvSpPr>
          <p:cNvPr id="7171" name="Rectangle 3"/>
          <p:cNvSpPr>
            <a:spLocks noGrp="1" noChangeArrowheads="1"/>
          </p:cNvSpPr>
          <p:nvPr>
            <p:ph type="body" idx="4294967295"/>
          </p:nvPr>
        </p:nvSpPr>
        <p:spPr>
          <a:xfrm>
            <a:off x="2073727" y="990600"/>
            <a:ext cx="8111673" cy="5410200"/>
          </a:xfrm>
        </p:spPr>
        <p:txBody>
          <a:bodyPr/>
          <a:lstStyle/>
          <a:p>
            <a:pPr>
              <a:spcBef>
                <a:spcPts val="480"/>
              </a:spcBef>
            </a:pPr>
            <a:r>
              <a:rPr lang="en-US" dirty="0">
                <a:latin typeface="+mn-lt"/>
              </a:rPr>
              <a:t>Single Row Functions:</a:t>
            </a:r>
          </a:p>
          <a:p>
            <a:pPr lvl="1">
              <a:spcBef>
                <a:spcPts val="480"/>
              </a:spcBef>
            </a:pPr>
            <a:r>
              <a:rPr lang="en-US" dirty="0">
                <a:latin typeface="+mn-lt"/>
              </a:rPr>
              <a:t>Character Function:</a:t>
            </a:r>
          </a:p>
          <a:p>
            <a:pPr lvl="2">
              <a:spcBef>
                <a:spcPts val="480"/>
              </a:spcBef>
            </a:pPr>
            <a:r>
              <a:rPr lang="en-US" dirty="0">
                <a:latin typeface="+mn-lt"/>
              </a:rPr>
              <a:t>Some of the character functions are :</a:t>
            </a:r>
          </a:p>
          <a:p>
            <a:pPr lvl="1"/>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buNone/>
            </a:pPr>
            <a:endParaRPr lang="en-US" dirty="0">
              <a:latin typeface="+mn-lt"/>
            </a:endParaRPr>
          </a:p>
        </p:txBody>
      </p:sp>
      <p:grpSp>
        <p:nvGrpSpPr>
          <p:cNvPr id="17" name="Group 10"/>
          <p:cNvGrpSpPr>
            <a:grpSpLocks/>
          </p:cNvGrpSpPr>
          <p:nvPr/>
        </p:nvGrpSpPr>
        <p:grpSpPr bwMode="auto">
          <a:xfrm>
            <a:off x="2471738" y="2142895"/>
            <a:ext cx="7162800" cy="4017963"/>
            <a:chOff x="615" y="1081"/>
            <a:chExt cx="4512" cy="2531"/>
          </a:xfrm>
        </p:grpSpPr>
        <p:sp>
          <p:nvSpPr>
            <p:cNvPr id="18" name="Rectangle 3"/>
            <p:cNvSpPr>
              <a:spLocks noChangeArrowheads="1"/>
            </p:cNvSpPr>
            <p:nvPr/>
          </p:nvSpPr>
          <p:spPr bwMode="blackWhite">
            <a:xfrm>
              <a:off x="2152" y="1081"/>
              <a:ext cx="1456" cy="499"/>
            </a:xfrm>
            <a:prstGeom prst="rect">
              <a:avLst/>
            </a:prstGeom>
            <a:solidFill>
              <a:srgbClr val="FF9999"/>
            </a:solidFill>
            <a:ln w="28575">
              <a:solidFill>
                <a:schemeClr val="accent1">
                  <a:lumMod val="75000"/>
                </a:schemeClr>
              </a:solidFill>
              <a:miter lim="800000"/>
              <a:headEnd/>
              <a:tailEnd/>
            </a:ln>
            <a:effectLst/>
          </p:spPr>
          <p:txBody>
            <a:bodyPr wrap="none" lIns="92075" tIns="46038" rIns="92075" bIns="46038" anchor="ctr"/>
            <a:lstStyle/>
            <a:p>
              <a:pPr algn="ctr" eaLnBrk="0" hangingPunct="0">
                <a:spcBef>
                  <a:spcPct val="0"/>
                </a:spcBef>
                <a:buClrTx/>
                <a:buFontTx/>
                <a:buNone/>
              </a:pPr>
              <a:r>
                <a:rPr lang="en-US" sz="1600" dirty="0">
                  <a:latin typeface="+mn-lt"/>
                </a:rPr>
                <a:t>Character</a:t>
              </a:r>
            </a:p>
            <a:p>
              <a:pPr algn="ctr" eaLnBrk="0" hangingPunct="0">
                <a:spcBef>
                  <a:spcPct val="0"/>
                </a:spcBef>
                <a:buClrTx/>
                <a:buFontTx/>
                <a:buNone/>
              </a:pPr>
              <a:r>
                <a:rPr lang="en-US" sz="1600" dirty="0">
                  <a:latin typeface="+mn-lt"/>
                </a:rPr>
                <a:t>functions</a:t>
              </a:r>
            </a:p>
          </p:txBody>
        </p:sp>
        <p:sp>
          <p:nvSpPr>
            <p:cNvPr id="19" name="Rectangle 4"/>
            <p:cNvSpPr>
              <a:spLocks noChangeArrowheads="1"/>
            </p:cNvSpPr>
            <p:nvPr/>
          </p:nvSpPr>
          <p:spPr bwMode="auto">
            <a:xfrm>
              <a:off x="1311" y="2576"/>
              <a:ext cx="657" cy="477"/>
            </a:xfrm>
            <a:prstGeom prst="rect">
              <a:avLst/>
            </a:prstGeom>
            <a:noFill/>
            <a:ln w="9525">
              <a:solidFill>
                <a:schemeClr val="accent1">
                  <a:lumMod val="75000"/>
                </a:schemeClr>
              </a:solidFill>
              <a:miter lim="800000"/>
              <a:headEnd/>
              <a:tailEnd/>
            </a:ln>
            <a:effectLst/>
          </p:spPr>
          <p:txBody>
            <a:bodyPr wrap="none" lIns="92075" tIns="46038" rIns="92075" bIns="46038">
              <a:spAutoFit/>
            </a:bodyPr>
            <a:lstStyle/>
            <a:p>
              <a:pPr algn="ctr" defTabSz="822325">
                <a:lnSpc>
                  <a:spcPct val="90000"/>
                </a:lnSpc>
              </a:pPr>
              <a:r>
                <a:rPr lang="en-US" sz="1600">
                  <a:latin typeface="+mn-lt"/>
                </a:rPr>
                <a:t>LOWER</a:t>
              </a:r>
            </a:p>
            <a:p>
              <a:pPr algn="ctr" defTabSz="822325">
                <a:lnSpc>
                  <a:spcPct val="90000"/>
                </a:lnSpc>
              </a:pPr>
              <a:r>
                <a:rPr lang="en-US" sz="1600">
                  <a:latin typeface="+mn-lt"/>
                </a:rPr>
                <a:t>UPPER</a:t>
              </a:r>
            </a:p>
            <a:p>
              <a:pPr algn="ctr" defTabSz="822325">
                <a:lnSpc>
                  <a:spcPct val="90000"/>
                </a:lnSpc>
              </a:pPr>
              <a:r>
                <a:rPr lang="en-US" sz="1600">
                  <a:latin typeface="+mn-lt"/>
                </a:rPr>
                <a:t>INITCAP</a:t>
              </a:r>
            </a:p>
          </p:txBody>
        </p:sp>
        <p:sp>
          <p:nvSpPr>
            <p:cNvPr id="20" name="Rectangle 5"/>
            <p:cNvSpPr>
              <a:spLocks noChangeArrowheads="1"/>
            </p:cNvSpPr>
            <p:nvPr/>
          </p:nvSpPr>
          <p:spPr bwMode="auto">
            <a:xfrm>
              <a:off x="3426" y="2576"/>
              <a:ext cx="1488" cy="1036"/>
            </a:xfrm>
            <a:prstGeom prst="rect">
              <a:avLst/>
            </a:prstGeom>
            <a:noFill/>
            <a:ln w="9525">
              <a:solidFill>
                <a:schemeClr val="accent1">
                  <a:lumMod val="75000"/>
                </a:schemeClr>
              </a:solidFill>
              <a:miter lim="800000"/>
              <a:headEnd/>
              <a:tailEnd/>
            </a:ln>
            <a:effectLst/>
          </p:spPr>
          <p:txBody>
            <a:bodyPr wrap="square" lIns="92075" tIns="46038" rIns="92075" bIns="46038">
              <a:spAutoFit/>
            </a:bodyPr>
            <a:lstStyle/>
            <a:p>
              <a:pPr algn="ctr" defTabSz="822325">
                <a:lnSpc>
                  <a:spcPct val="90000"/>
                </a:lnSpc>
              </a:pPr>
              <a:r>
                <a:rPr lang="en-US" sz="1600" dirty="0">
                  <a:latin typeface="+mn-lt"/>
                </a:rPr>
                <a:t>CONCAT</a:t>
              </a:r>
            </a:p>
            <a:p>
              <a:pPr algn="ctr" defTabSz="822325">
                <a:lnSpc>
                  <a:spcPct val="90000"/>
                </a:lnSpc>
              </a:pPr>
              <a:r>
                <a:rPr lang="en-US" sz="1600" dirty="0">
                  <a:latin typeface="+mn-lt"/>
                </a:rPr>
                <a:t>SUBSTR</a:t>
              </a:r>
            </a:p>
            <a:p>
              <a:pPr algn="ctr" defTabSz="822325">
                <a:lnSpc>
                  <a:spcPct val="90000"/>
                </a:lnSpc>
              </a:pPr>
              <a:r>
                <a:rPr lang="en-US" sz="1600" dirty="0">
                  <a:latin typeface="+mn-lt"/>
                </a:rPr>
                <a:t>LENGTH</a:t>
              </a:r>
            </a:p>
            <a:p>
              <a:pPr algn="ctr" defTabSz="822325">
                <a:lnSpc>
                  <a:spcPct val="90000"/>
                </a:lnSpc>
              </a:pPr>
              <a:r>
                <a:rPr lang="en-US" sz="1600" dirty="0">
                  <a:latin typeface="+mn-lt"/>
                </a:rPr>
                <a:t>INSTR</a:t>
              </a:r>
            </a:p>
            <a:p>
              <a:pPr algn="ctr" defTabSz="822325">
                <a:lnSpc>
                  <a:spcPct val="90000"/>
                </a:lnSpc>
              </a:pPr>
              <a:r>
                <a:rPr lang="en-US" sz="1600" dirty="0">
                  <a:latin typeface="+mn-lt"/>
                </a:rPr>
                <a:t>LPAD | RPAD</a:t>
              </a:r>
            </a:p>
            <a:p>
              <a:pPr algn="ctr" defTabSz="822325">
                <a:lnSpc>
                  <a:spcPct val="90000"/>
                </a:lnSpc>
              </a:pPr>
              <a:r>
                <a:rPr lang="en-US" sz="1600" dirty="0">
                  <a:latin typeface="+mn-lt"/>
                </a:rPr>
                <a:t>RTRIM|LTRIM|TRIM</a:t>
              </a:r>
            </a:p>
            <a:p>
              <a:pPr algn="ctr" defTabSz="822325">
                <a:lnSpc>
                  <a:spcPct val="90000"/>
                </a:lnSpc>
              </a:pPr>
              <a:r>
                <a:rPr lang="en-US" sz="1600" dirty="0">
                  <a:latin typeface="+mn-lt"/>
                </a:rPr>
                <a:t>REPLACE</a:t>
              </a:r>
            </a:p>
          </p:txBody>
        </p:sp>
        <p:sp>
          <p:nvSpPr>
            <p:cNvPr id="21" name="Line 6"/>
            <p:cNvSpPr>
              <a:spLocks noChangeShapeType="1"/>
            </p:cNvSpPr>
            <p:nvPr/>
          </p:nvSpPr>
          <p:spPr bwMode="auto">
            <a:xfrm flipV="1">
              <a:off x="2880" y="1581"/>
              <a:ext cx="0" cy="202"/>
            </a:xfrm>
            <a:prstGeom prst="line">
              <a:avLst/>
            </a:prstGeom>
            <a:noFill/>
            <a:ln w="28575">
              <a:solidFill>
                <a:schemeClr val="accent1">
                  <a:lumMod val="75000"/>
                </a:schemeClr>
              </a:solidFill>
              <a:round/>
              <a:headEnd type="none" w="sm" len="sm"/>
              <a:tailEnd type="none" w="sm" len="sm"/>
            </a:ln>
            <a:effectLst/>
          </p:spPr>
          <p:txBody>
            <a:bodyPr/>
            <a:lstStyle/>
            <a:p>
              <a:pPr algn="ctr"/>
              <a:endParaRPr lang="en-US" sz="1600">
                <a:latin typeface="+mn-lt"/>
              </a:endParaRPr>
            </a:p>
          </p:txBody>
        </p:sp>
        <p:sp>
          <p:nvSpPr>
            <p:cNvPr id="22" name="Freeform 7"/>
            <p:cNvSpPr>
              <a:spLocks/>
            </p:cNvSpPr>
            <p:nvPr/>
          </p:nvSpPr>
          <p:spPr bwMode="auto">
            <a:xfrm>
              <a:off x="1655" y="1786"/>
              <a:ext cx="2424" cy="337"/>
            </a:xfrm>
            <a:custGeom>
              <a:avLst/>
              <a:gdLst/>
              <a:ahLst/>
              <a:cxnLst>
                <a:cxn ang="0">
                  <a:pos x="0" y="316"/>
                </a:cxn>
                <a:cxn ang="0">
                  <a:pos x="0" y="0"/>
                </a:cxn>
                <a:cxn ang="0">
                  <a:pos x="2423" y="0"/>
                </a:cxn>
                <a:cxn ang="0">
                  <a:pos x="2423" y="148"/>
                </a:cxn>
                <a:cxn ang="0">
                  <a:pos x="2423" y="336"/>
                </a:cxn>
              </a:cxnLst>
              <a:rect l="0" t="0" r="r" b="b"/>
              <a:pathLst>
                <a:path w="2424" h="337">
                  <a:moveTo>
                    <a:pt x="0" y="316"/>
                  </a:moveTo>
                  <a:lnTo>
                    <a:pt x="0" y="0"/>
                  </a:lnTo>
                  <a:lnTo>
                    <a:pt x="2423" y="0"/>
                  </a:lnTo>
                  <a:lnTo>
                    <a:pt x="2423" y="148"/>
                  </a:lnTo>
                  <a:lnTo>
                    <a:pt x="2423" y="336"/>
                  </a:lnTo>
                </a:path>
              </a:pathLst>
            </a:custGeom>
            <a:noFill/>
            <a:ln w="28575" cap="rnd" cmpd="sng">
              <a:solidFill>
                <a:schemeClr val="accent1">
                  <a:lumMod val="75000"/>
                </a:schemeClr>
              </a:solidFill>
              <a:prstDash val="solid"/>
              <a:round/>
              <a:headEnd type="none" w="sm" len="sm"/>
              <a:tailEnd type="none" w="sm" len="sm"/>
            </a:ln>
            <a:effectLst/>
          </p:spPr>
          <p:txBody>
            <a:bodyPr/>
            <a:lstStyle/>
            <a:p>
              <a:pPr algn="ctr"/>
              <a:endParaRPr lang="en-US" sz="1600">
                <a:latin typeface="+mn-lt"/>
              </a:endParaRPr>
            </a:p>
          </p:txBody>
        </p:sp>
        <p:sp>
          <p:nvSpPr>
            <p:cNvPr id="23" name="Rectangle 8"/>
            <p:cNvSpPr>
              <a:spLocks noChangeArrowheads="1"/>
            </p:cNvSpPr>
            <p:nvPr/>
          </p:nvSpPr>
          <p:spPr bwMode="blackWhite">
            <a:xfrm>
              <a:off x="615" y="1963"/>
              <a:ext cx="2073" cy="593"/>
            </a:xfrm>
            <a:prstGeom prst="rect">
              <a:avLst/>
            </a:prstGeom>
            <a:solidFill>
              <a:srgbClr val="FFCC99"/>
            </a:solidFill>
            <a:ln w="28575">
              <a:solidFill>
                <a:schemeClr val="accent1">
                  <a:lumMod val="75000"/>
                </a:schemeClr>
              </a:solidFill>
              <a:miter lim="800000"/>
              <a:headEnd/>
              <a:tailEnd/>
            </a:ln>
            <a:effectLst/>
          </p:spPr>
          <p:txBody>
            <a:bodyPr wrap="none" lIns="92075" tIns="46038" rIns="92075" bIns="46038" anchor="ctr"/>
            <a:lstStyle/>
            <a:p>
              <a:pPr algn="ctr" eaLnBrk="0" hangingPunct="0">
                <a:spcBef>
                  <a:spcPct val="0"/>
                </a:spcBef>
                <a:buClrTx/>
                <a:buFontTx/>
                <a:buNone/>
              </a:pPr>
              <a:r>
                <a:rPr lang="en-US" sz="1600" dirty="0">
                  <a:latin typeface="+mn-lt"/>
                </a:rPr>
                <a:t>Case-manipulation </a:t>
              </a:r>
            </a:p>
            <a:p>
              <a:pPr algn="ctr" eaLnBrk="0" hangingPunct="0">
                <a:spcBef>
                  <a:spcPct val="0"/>
                </a:spcBef>
                <a:buClrTx/>
                <a:buFontTx/>
                <a:buNone/>
              </a:pPr>
              <a:r>
                <a:rPr lang="en-US" sz="1600" dirty="0">
                  <a:latin typeface="+mn-lt"/>
                </a:rPr>
                <a:t>functions</a:t>
              </a:r>
            </a:p>
          </p:txBody>
        </p:sp>
        <p:sp>
          <p:nvSpPr>
            <p:cNvPr id="24" name="Rectangle 9"/>
            <p:cNvSpPr>
              <a:spLocks noChangeArrowheads="1"/>
            </p:cNvSpPr>
            <p:nvPr/>
          </p:nvSpPr>
          <p:spPr bwMode="blackWhite">
            <a:xfrm>
              <a:off x="3054" y="1954"/>
              <a:ext cx="2073" cy="593"/>
            </a:xfrm>
            <a:prstGeom prst="rect">
              <a:avLst/>
            </a:prstGeom>
            <a:solidFill>
              <a:srgbClr val="FFCC99"/>
            </a:solidFill>
            <a:ln w="28575">
              <a:solidFill>
                <a:schemeClr val="accent1">
                  <a:lumMod val="75000"/>
                </a:schemeClr>
              </a:solidFill>
              <a:miter lim="800000"/>
              <a:headEnd/>
              <a:tailEnd/>
            </a:ln>
            <a:effectLst/>
          </p:spPr>
          <p:txBody>
            <a:bodyPr wrap="none" lIns="92075" tIns="46038" rIns="92075" bIns="46038" anchor="ctr"/>
            <a:lstStyle/>
            <a:p>
              <a:pPr algn="ctr" eaLnBrk="0" hangingPunct="0">
                <a:spcBef>
                  <a:spcPct val="0"/>
                </a:spcBef>
                <a:buClrTx/>
                <a:buFontTx/>
                <a:buNone/>
              </a:pPr>
              <a:r>
                <a:rPr lang="en-US" sz="1600" dirty="0">
                  <a:latin typeface="+mn-lt"/>
                </a:rPr>
                <a:t>Character-manipulation</a:t>
              </a:r>
            </a:p>
            <a:p>
              <a:pPr algn="ctr" eaLnBrk="0" hangingPunct="0">
                <a:spcBef>
                  <a:spcPct val="0"/>
                </a:spcBef>
                <a:buClrTx/>
                <a:buFontTx/>
                <a:buNone/>
              </a:pPr>
              <a:r>
                <a:rPr lang="en-US" sz="1600" dirty="0">
                  <a:latin typeface="+mn-lt"/>
                </a:rPr>
                <a:t>functions</a:t>
              </a:r>
            </a:p>
          </p:txBody>
        </p:sp>
      </p:gr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latin typeface="+mn-lt"/>
              </a:rPr>
              <a:t>Single Row Character Functions:</a:t>
            </a:r>
            <a:endParaRPr lang="en-US" dirty="0"/>
          </a:p>
        </p:txBody>
      </p:sp>
      <p:sp>
        <p:nvSpPr>
          <p:cNvPr id="7171" name="Rectangle 3"/>
          <p:cNvSpPr>
            <a:spLocks noGrp="1" noChangeArrowheads="1"/>
          </p:cNvSpPr>
          <p:nvPr>
            <p:ph type="body" idx="4294967295"/>
          </p:nvPr>
        </p:nvSpPr>
        <p:spPr>
          <a:xfrm>
            <a:off x="2032000" y="990600"/>
            <a:ext cx="8153400" cy="5410200"/>
          </a:xfrm>
        </p:spPr>
        <p:txBody>
          <a:bodyPr/>
          <a:lstStyle/>
          <a:p>
            <a:r>
              <a:rPr lang="en-US" dirty="0">
                <a:latin typeface="+mn-lt"/>
              </a:rPr>
              <a:t>Single Row Functions:</a:t>
            </a:r>
          </a:p>
          <a:p>
            <a:pPr lvl="1"/>
            <a:r>
              <a:rPr lang="en-US" dirty="0">
                <a:latin typeface="+mn-lt"/>
              </a:rPr>
              <a:t>Character Functions :</a:t>
            </a: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buNone/>
            </a:pPr>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buNone/>
            </a:pPr>
            <a:endParaRPr lang="en-US"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2210889581"/>
              </p:ext>
            </p:extLst>
          </p:nvPr>
        </p:nvGraphicFramePr>
        <p:xfrm>
          <a:off x="2133600" y="1920240"/>
          <a:ext cx="8153400" cy="3566160"/>
        </p:xfrm>
        <a:graphic>
          <a:graphicData uri="http://schemas.openxmlformats.org/drawingml/2006/table">
            <a:tbl>
              <a:tblPr firstRow="1" bandRow="1">
                <a:tableStyleId>{2D5ABB26-0587-4C30-8999-92F81FD0307C}</a:tableStyleId>
              </a:tblPr>
              <a:tblGrid>
                <a:gridCol w="1863634">
                  <a:extLst>
                    <a:ext uri="{9D8B030D-6E8A-4147-A177-3AD203B41FA5}">
                      <a16:colId xmlns:a16="http://schemas.microsoft.com/office/drawing/2014/main" val="20000"/>
                    </a:ext>
                  </a:extLst>
                </a:gridCol>
                <a:gridCol w="6289766">
                  <a:extLst>
                    <a:ext uri="{9D8B030D-6E8A-4147-A177-3AD203B41FA5}">
                      <a16:colId xmlns:a16="http://schemas.microsoft.com/office/drawing/2014/main" val="20001"/>
                    </a:ext>
                  </a:extLst>
                </a:gridCol>
              </a:tblGrid>
              <a:tr h="457200">
                <a:tc>
                  <a:txBody>
                    <a:bodyPr/>
                    <a:lstStyle/>
                    <a:p>
                      <a:r>
                        <a:rPr lang="en-US" sz="1600" b="1" dirty="0"/>
                        <a:t>Function</a:t>
                      </a:r>
                      <a:endParaRPr lang="en-US" sz="1600" b="1"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600" b="1" dirty="0"/>
                        <a:t>Description</a:t>
                      </a:r>
                      <a:endParaRPr lang="en-US" sz="1600" b="1"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457200">
                <a:tc>
                  <a:txBody>
                    <a:bodyPr/>
                    <a:lstStyle/>
                    <a:p>
                      <a:r>
                        <a:rPr lang="en-US" sz="1600" dirty="0"/>
                        <a:t>CONCAT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Returns the concatenation of 2 strings. You can also use the || command for this</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r>
                        <a:rPr lang="en-US" sz="1600" dirty="0"/>
                        <a:t>SUBSTR</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solidFill>
                            <a:schemeClr val="dk1"/>
                          </a:solidFill>
                        </a:rPr>
                        <a:t>Returns a part of the String</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r>
                        <a:rPr lang="en-US" sz="1600" dirty="0"/>
                        <a:t>LENGTH</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solidFill>
                            <a:schemeClr val="dk1"/>
                          </a:solidFill>
                        </a:rPr>
                        <a:t>Returns the length of the String</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r>
                        <a:rPr lang="en-US" sz="1600" dirty="0"/>
                        <a:t>TRIM|LTRIM|RTRIM</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solidFill>
                            <a:schemeClr val="dk1"/>
                          </a:solidFill>
                        </a:rPr>
                        <a:t>Removes the spaces from the Left or</a:t>
                      </a:r>
                      <a:r>
                        <a:rPr lang="en-US" sz="1600" kern="1200" baseline="0" dirty="0">
                          <a:solidFill>
                            <a:schemeClr val="dk1"/>
                          </a:solidFill>
                        </a:rPr>
                        <a:t> right or both sides of the String.</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r>
                        <a:rPr lang="en-US" sz="1600" dirty="0"/>
                        <a:t>INSTR</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Returns the position of a String within a String.</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57200">
                <a:tc>
                  <a:txBody>
                    <a:bodyPr/>
                    <a:lstStyle/>
                    <a:p>
                      <a:r>
                        <a:rPr lang="en-US" sz="1600" dirty="0"/>
                        <a:t>LPAD|RPAD</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Add characters to the left/right of a string until a fixed number is reached</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latin typeface="+mn-lt"/>
              </a:rPr>
              <a:t>Single Row Character Functions:</a:t>
            </a:r>
            <a:endParaRPr lang="en-US" dirty="0"/>
          </a:p>
        </p:txBody>
      </p:sp>
      <p:sp>
        <p:nvSpPr>
          <p:cNvPr id="7171" name="Rectangle 3"/>
          <p:cNvSpPr>
            <a:spLocks noGrp="1" noChangeArrowheads="1"/>
          </p:cNvSpPr>
          <p:nvPr>
            <p:ph type="body" idx="4294967295"/>
          </p:nvPr>
        </p:nvSpPr>
        <p:spPr>
          <a:xfrm>
            <a:off x="2133600" y="990600"/>
            <a:ext cx="8051800" cy="5410200"/>
          </a:xfrm>
        </p:spPr>
        <p:txBody>
          <a:bodyPr/>
          <a:lstStyle/>
          <a:p>
            <a:r>
              <a:rPr lang="en-US" dirty="0"/>
              <a:t>Single Row Functions:</a:t>
            </a:r>
          </a:p>
          <a:p>
            <a:pPr lvl="1"/>
            <a:r>
              <a:rPr lang="en-US" dirty="0"/>
              <a:t>Character Functions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buNone/>
            </a:pPr>
            <a:endParaRPr lang="en-US" dirty="0"/>
          </a:p>
          <a:p>
            <a:pPr lvl="2"/>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2"/>
            <a:endParaRPr lang="en-US" dirty="0"/>
          </a:p>
          <a:p>
            <a:pPr lvl="1"/>
            <a:endParaRPr lang="en-US" dirty="0"/>
          </a:p>
          <a:p>
            <a:pPr lvl="2"/>
            <a:endParaRPr lang="en-US" dirty="0"/>
          </a:p>
          <a:p>
            <a:pPr lvl="1"/>
            <a:endParaRPr lang="en-US" dirty="0"/>
          </a:p>
          <a:p>
            <a:pPr lvl="1"/>
            <a:endParaRPr lang="en-US" dirty="0"/>
          </a:p>
          <a:p>
            <a:pPr lvl="2">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5690953"/>
              </p:ext>
            </p:extLst>
          </p:nvPr>
        </p:nvGraphicFramePr>
        <p:xfrm>
          <a:off x="2133600" y="1920240"/>
          <a:ext cx="7696200" cy="2072640"/>
        </p:xfrm>
        <a:graphic>
          <a:graphicData uri="http://schemas.openxmlformats.org/drawingml/2006/table">
            <a:tbl>
              <a:tblPr firstRow="1" bandRow="1">
                <a:tableStyleId>{2D5ABB26-0587-4C30-8999-92F81FD0307C}</a:tableStyleId>
              </a:tblPr>
              <a:tblGrid>
                <a:gridCol w="1759131">
                  <a:extLst>
                    <a:ext uri="{9D8B030D-6E8A-4147-A177-3AD203B41FA5}">
                      <a16:colId xmlns:a16="http://schemas.microsoft.com/office/drawing/2014/main" val="20000"/>
                    </a:ext>
                  </a:extLst>
                </a:gridCol>
                <a:gridCol w="5937069">
                  <a:extLst>
                    <a:ext uri="{9D8B030D-6E8A-4147-A177-3AD203B41FA5}">
                      <a16:colId xmlns:a16="http://schemas.microsoft.com/office/drawing/2014/main" val="20001"/>
                    </a:ext>
                  </a:extLst>
                </a:gridCol>
              </a:tblGrid>
              <a:tr h="457200">
                <a:tc>
                  <a:txBody>
                    <a:bodyPr/>
                    <a:lstStyle/>
                    <a:p>
                      <a:r>
                        <a:rPr lang="en-US" sz="1600" b="1" dirty="0"/>
                        <a:t>Function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600" b="1"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457200">
                <a:tc>
                  <a:txBody>
                    <a:bodyPr/>
                    <a:lstStyle/>
                    <a:p>
                      <a:r>
                        <a:rPr lang="en-US" sz="1600" dirty="0"/>
                        <a:t>REPLACE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Replaces every occurrence of a </a:t>
                      </a:r>
                      <a:r>
                        <a:rPr lang="en-US" sz="1600" dirty="0" err="1"/>
                        <a:t>search_string</a:t>
                      </a:r>
                      <a:r>
                        <a:rPr lang="en-US" sz="1600" dirty="0"/>
                        <a:t> with a new string. </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r>
                        <a:rPr lang="en-US" sz="1600" dirty="0"/>
                        <a:t>REVERSE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Reverses the characters of a String</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r>
                        <a:rPr lang="en-US" sz="1600" dirty="0"/>
                        <a:t>UPPER|LOWER|INITCAP</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Transform a string to all upper case or lower case or sentence</a:t>
                      </a:r>
                      <a:r>
                        <a:rPr lang="en-US" sz="1600" baseline="0" dirty="0"/>
                        <a:t> case</a:t>
                      </a:r>
                      <a:r>
                        <a:rPr lang="en-US" sz="1600" dirty="0"/>
                        <a:t> characters</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latin typeface="+mn-lt"/>
              </a:rPr>
              <a:t>Single Row Character Functions:</a:t>
            </a:r>
            <a:endParaRPr lang="en-US" dirty="0"/>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latin typeface="+mn-lt"/>
              </a:rPr>
              <a:t>Single Row Functions:</a:t>
            </a:r>
          </a:p>
          <a:p>
            <a:pPr lvl="1"/>
            <a:r>
              <a:rPr lang="en-US" dirty="0">
                <a:latin typeface="+mn-lt"/>
              </a:rPr>
              <a:t>Character Functions :</a:t>
            </a:r>
          </a:p>
          <a:p>
            <a:pPr lvl="2"/>
            <a:r>
              <a:rPr lang="en-US" dirty="0">
                <a:latin typeface="+mn-lt"/>
              </a:rPr>
              <a:t>Example : Display the data for those employees whose last names end with the character “n”.</a:t>
            </a: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buNone/>
            </a:pPr>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buNone/>
            </a:pPr>
            <a:endParaRPr lang="en-US" dirty="0">
              <a:latin typeface="+mn-lt"/>
            </a:endParaRPr>
          </a:p>
        </p:txBody>
      </p:sp>
      <p:sp>
        <p:nvSpPr>
          <p:cNvPr id="7" name="Rounded Rectangle 6"/>
          <p:cNvSpPr/>
          <p:nvPr/>
        </p:nvSpPr>
        <p:spPr bwMode="auto">
          <a:xfrm>
            <a:off x="2926867" y="2438400"/>
            <a:ext cx="7207733" cy="1524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employee_id</a:t>
            </a:r>
            <a:r>
              <a:rPr lang="en-US" sz="1600" dirty="0">
                <a:solidFill>
                  <a:schemeClr val="tx1">
                    <a:lumMod val="95000"/>
                    <a:lumOff val="5000"/>
                  </a:schemeClr>
                </a:solidFill>
                <a:latin typeface="+mn-lt"/>
                <a:cs typeface="Times New Roman" pitchFamily="18" charset="0"/>
              </a:rPr>
              <a:t>, CONCAT(</a:t>
            </a:r>
            <a:r>
              <a:rPr lang="en-US" sz="1600" dirty="0" err="1">
                <a:solidFill>
                  <a:schemeClr val="tx1">
                    <a:lumMod val="95000"/>
                    <a:lumOff val="5000"/>
                  </a:schemeClr>
                </a:solidFill>
                <a:latin typeface="+mn-lt"/>
                <a:cs typeface="Times New Roman" pitchFamily="18" charset="0"/>
              </a:rPr>
              <a:t>first_name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last_name</a:t>
            </a:r>
            <a:r>
              <a:rPr lang="en-US" sz="1600" dirty="0">
                <a:solidFill>
                  <a:schemeClr val="tx1">
                    <a:lumMod val="95000"/>
                    <a:lumOff val="5000"/>
                  </a:schemeClr>
                </a:solidFill>
                <a:latin typeface="+mn-lt"/>
                <a:cs typeface="Times New Roman" pitchFamily="18" charset="0"/>
              </a:rPr>
              <a:t>) NAME,</a:t>
            </a:r>
          </a:p>
          <a:p>
            <a:r>
              <a:rPr lang="en-US" sz="1600" dirty="0">
                <a:solidFill>
                  <a:schemeClr val="tx1">
                    <a:lumMod val="95000"/>
                    <a:lumOff val="5000"/>
                  </a:schemeClr>
                </a:solidFill>
                <a:latin typeface="+mn-lt"/>
                <a:cs typeface="Times New Roman" pitchFamily="18" charset="0"/>
              </a:rPr>
              <a:t>LENGTH (</a:t>
            </a:r>
            <a:r>
              <a:rPr lang="en-US" sz="1600" dirty="0" err="1">
                <a:solidFill>
                  <a:schemeClr val="tx1">
                    <a:lumMod val="95000"/>
                    <a:lumOff val="5000"/>
                  </a:schemeClr>
                </a:solidFill>
                <a:latin typeface="+mn-lt"/>
                <a:cs typeface="Times New Roman" pitchFamily="18" charset="0"/>
              </a:rPr>
              <a:t>last_name</a:t>
            </a:r>
            <a:r>
              <a:rPr lang="en-US" sz="1600" dirty="0">
                <a:solidFill>
                  <a:schemeClr val="tx1">
                    <a:lumMod val="95000"/>
                    <a:lumOff val="5000"/>
                  </a:schemeClr>
                </a:solidFill>
                <a:latin typeface="+mn-lt"/>
                <a:cs typeface="Times New Roman" pitchFamily="18" charset="0"/>
              </a:rPr>
              <a:t>), INSTR(</a:t>
            </a:r>
            <a:r>
              <a:rPr lang="en-US" sz="1600" dirty="0" err="1">
                <a:solidFill>
                  <a:schemeClr val="tx1">
                    <a:lumMod val="95000"/>
                    <a:lumOff val="5000"/>
                  </a:schemeClr>
                </a:solidFill>
                <a:latin typeface="+mn-lt"/>
                <a:cs typeface="Times New Roman" pitchFamily="18" charset="0"/>
              </a:rPr>
              <a:t>last_name</a:t>
            </a:r>
            <a:r>
              <a:rPr lang="en-US" sz="1600" dirty="0">
                <a:solidFill>
                  <a:schemeClr val="tx1">
                    <a:lumMod val="95000"/>
                    <a:lumOff val="5000"/>
                  </a:schemeClr>
                </a:solidFill>
                <a:latin typeface="+mn-lt"/>
                <a:cs typeface="Times New Roman" pitchFamily="18" charset="0"/>
              </a:rPr>
              <a:t>, 'a') "Contains 'a'?"</a:t>
            </a:r>
          </a:p>
          <a:p>
            <a:r>
              <a:rPr lang="en-US" sz="1600" dirty="0">
                <a:solidFill>
                  <a:schemeClr val="tx1">
                    <a:lumMod val="95000"/>
                    <a:lumOff val="5000"/>
                  </a:schemeClr>
                </a:solidFill>
                <a:latin typeface="+mn-lt"/>
                <a:cs typeface="Times New Roman" pitchFamily="18" charset="0"/>
              </a:rPr>
              <a:t>FROM   employees</a:t>
            </a:r>
          </a:p>
          <a:p>
            <a:r>
              <a:rPr lang="en-US" sz="1600" dirty="0">
                <a:solidFill>
                  <a:schemeClr val="tx1">
                    <a:lumMod val="95000"/>
                    <a:lumOff val="5000"/>
                  </a:schemeClr>
                </a:solidFill>
                <a:latin typeface="+mn-lt"/>
                <a:cs typeface="Times New Roman" pitchFamily="18" charset="0"/>
              </a:rPr>
              <a:t>WHERE  SUBSTR(</a:t>
            </a:r>
            <a:r>
              <a:rPr lang="en-US" sz="1600" dirty="0" err="1">
                <a:solidFill>
                  <a:schemeClr val="tx1">
                    <a:lumMod val="95000"/>
                    <a:lumOff val="5000"/>
                  </a:schemeClr>
                </a:solidFill>
                <a:latin typeface="+mn-lt"/>
                <a:cs typeface="Times New Roman" pitchFamily="18" charset="0"/>
              </a:rPr>
              <a:t>last_name</a:t>
            </a:r>
            <a:r>
              <a:rPr lang="en-US" sz="1600" dirty="0">
                <a:solidFill>
                  <a:schemeClr val="tx1">
                    <a:lumMod val="95000"/>
                    <a:lumOff val="5000"/>
                  </a:schemeClr>
                </a:solidFill>
                <a:latin typeface="+mn-lt"/>
                <a:cs typeface="Times New Roman" pitchFamily="18" charset="0"/>
              </a:rPr>
              <a:t>, -1, 1) = 'n';</a:t>
            </a: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latin typeface="+mn-lt"/>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latin typeface="+mn-lt"/>
              </a:rPr>
              <a:t>Single Row Date Functions:</a:t>
            </a:r>
            <a:endParaRPr lang="en-US" dirty="0"/>
          </a:p>
        </p:txBody>
      </p:sp>
      <p:sp>
        <p:nvSpPr>
          <p:cNvPr id="7171" name="Rectangle 3"/>
          <p:cNvSpPr>
            <a:spLocks noGrp="1" noChangeArrowheads="1"/>
          </p:cNvSpPr>
          <p:nvPr>
            <p:ph type="body" idx="4294967295"/>
          </p:nvPr>
        </p:nvSpPr>
        <p:spPr>
          <a:xfrm>
            <a:off x="2073727" y="990600"/>
            <a:ext cx="8111673" cy="5410200"/>
          </a:xfrm>
        </p:spPr>
        <p:txBody>
          <a:bodyPr/>
          <a:lstStyle/>
          <a:p>
            <a:pPr>
              <a:spcBef>
                <a:spcPts val="480"/>
              </a:spcBef>
            </a:pPr>
            <a:r>
              <a:rPr lang="en-US" dirty="0"/>
              <a:t>Single Row Functions:</a:t>
            </a:r>
          </a:p>
          <a:p>
            <a:pPr lvl="1">
              <a:spcBef>
                <a:spcPts val="480"/>
              </a:spcBef>
            </a:pPr>
            <a:r>
              <a:rPr lang="en-US" dirty="0"/>
              <a:t>Date Functions:</a:t>
            </a:r>
          </a:p>
          <a:p>
            <a:pPr lvl="2">
              <a:spcBef>
                <a:spcPts val="480"/>
              </a:spcBef>
            </a:pPr>
            <a:r>
              <a:rPr lang="en-US" dirty="0"/>
              <a:t>Some of the date functions are :</a:t>
            </a:r>
          </a:p>
          <a:p>
            <a:pPr lvl="1"/>
            <a:endParaRPr lang="en-US" dirty="0"/>
          </a:p>
          <a:p>
            <a:pPr lvl="2"/>
            <a:endParaRPr lang="en-US" dirty="0"/>
          </a:p>
          <a:p>
            <a:pPr lvl="1"/>
            <a:endParaRPr lang="en-US" dirty="0"/>
          </a:p>
          <a:p>
            <a:pPr lvl="1"/>
            <a:endParaRPr lang="en-US" dirty="0"/>
          </a:p>
          <a:p>
            <a:pPr lvl="2">
              <a:buNone/>
            </a:pPr>
            <a:endParaRPr lang="en-US" dirty="0"/>
          </a:p>
        </p:txBody>
      </p:sp>
      <p:grpSp>
        <p:nvGrpSpPr>
          <p:cNvPr id="15" name="Group 14"/>
          <p:cNvGrpSpPr/>
          <p:nvPr/>
        </p:nvGrpSpPr>
        <p:grpSpPr>
          <a:xfrm>
            <a:off x="3657600" y="2438400"/>
            <a:ext cx="3200400" cy="2932568"/>
            <a:chOff x="2133600" y="2286000"/>
            <a:chExt cx="3200400" cy="2932568"/>
          </a:xfrm>
        </p:grpSpPr>
        <p:sp>
          <p:nvSpPr>
            <p:cNvPr id="13" name="Rectangle 3"/>
            <p:cNvSpPr>
              <a:spLocks noChangeArrowheads="1"/>
            </p:cNvSpPr>
            <p:nvPr/>
          </p:nvSpPr>
          <p:spPr bwMode="blackWhite">
            <a:xfrm>
              <a:off x="2133600" y="2286000"/>
              <a:ext cx="3200400" cy="937268"/>
            </a:xfrm>
            <a:prstGeom prst="rect">
              <a:avLst/>
            </a:prstGeom>
            <a:solidFill>
              <a:srgbClr val="FF9999"/>
            </a:solidFill>
            <a:ln w="28575">
              <a:solidFill>
                <a:schemeClr val="accent1">
                  <a:lumMod val="75000"/>
                </a:schemeClr>
              </a:solidFill>
              <a:miter lim="800000"/>
              <a:headEnd/>
              <a:tailEnd/>
            </a:ln>
            <a:effectLst/>
          </p:spPr>
          <p:txBody>
            <a:bodyPr wrap="none" lIns="92075" tIns="46038" rIns="92075" bIns="46038" anchor="ctr"/>
            <a:lstStyle/>
            <a:p>
              <a:pPr algn="ctr" eaLnBrk="0" hangingPunct="0">
                <a:spcBef>
                  <a:spcPct val="0"/>
                </a:spcBef>
                <a:buClrTx/>
                <a:buFontTx/>
                <a:buNone/>
              </a:pPr>
              <a:r>
                <a:rPr lang="en-US" sz="1600" dirty="0">
                  <a:latin typeface="+mn-lt"/>
                </a:rPr>
                <a:t>Date </a:t>
              </a:r>
            </a:p>
            <a:p>
              <a:pPr algn="ctr" eaLnBrk="0" hangingPunct="0">
                <a:spcBef>
                  <a:spcPct val="0"/>
                </a:spcBef>
                <a:buClrTx/>
                <a:buFontTx/>
                <a:buNone/>
              </a:pPr>
              <a:r>
                <a:rPr lang="en-US" sz="1600" dirty="0">
                  <a:latin typeface="+mn-lt"/>
                </a:rPr>
                <a:t>Functions</a:t>
              </a:r>
            </a:p>
          </p:txBody>
        </p:sp>
        <p:sp>
          <p:nvSpPr>
            <p:cNvPr id="14" name="Rectangle 4"/>
            <p:cNvSpPr>
              <a:spLocks noChangeArrowheads="1"/>
            </p:cNvSpPr>
            <p:nvPr/>
          </p:nvSpPr>
          <p:spPr bwMode="auto">
            <a:xfrm>
              <a:off x="2362200" y="3352800"/>
              <a:ext cx="2804882" cy="1865768"/>
            </a:xfrm>
            <a:prstGeom prst="rect">
              <a:avLst/>
            </a:prstGeom>
            <a:noFill/>
            <a:ln w="28575">
              <a:solidFill>
                <a:schemeClr val="accent1">
                  <a:lumMod val="75000"/>
                </a:schemeClr>
              </a:solidFill>
              <a:miter lim="800000"/>
              <a:headEnd/>
              <a:tailEnd/>
            </a:ln>
            <a:effectLst/>
          </p:spPr>
          <p:txBody>
            <a:bodyPr wrap="square" lIns="92075" tIns="46038" rIns="92075" bIns="46038">
              <a:spAutoFit/>
            </a:bodyPr>
            <a:lstStyle/>
            <a:p>
              <a:pPr algn="ctr" defTabSz="822325">
                <a:lnSpc>
                  <a:spcPct val="90000"/>
                </a:lnSpc>
              </a:pPr>
              <a:r>
                <a:rPr lang="en-US" sz="1600" dirty="0">
                  <a:latin typeface="+mn-lt"/>
                </a:rPr>
                <a:t>SYSDATE</a:t>
              </a:r>
            </a:p>
            <a:p>
              <a:pPr algn="ctr" defTabSz="822325">
                <a:lnSpc>
                  <a:spcPct val="90000"/>
                </a:lnSpc>
              </a:pPr>
              <a:r>
                <a:rPr lang="en-US" sz="1600" dirty="0">
                  <a:latin typeface="+mn-lt"/>
                </a:rPr>
                <a:t>ADD_MONTHS</a:t>
              </a:r>
            </a:p>
            <a:p>
              <a:pPr algn="ctr" defTabSz="822325">
                <a:lnSpc>
                  <a:spcPct val="90000"/>
                </a:lnSpc>
              </a:pPr>
              <a:r>
                <a:rPr lang="en-US" sz="1600" dirty="0">
                  <a:latin typeface="+mn-lt"/>
                </a:rPr>
                <a:t>MONTHS_BETWEEN</a:t>
              </a:r>
            </a:p>
            <a:p>
              <a:pPr algn="ctr" defTabSz="822325">
                <a:lnSpc>
                  <a:spcPct val="90000"/>
                </a:lnSpc>
              </a:pPr>
              <a:r>
                <a:rPr lang="en-US" sz="1600" dirty="0">
                  <a:latin typeface="+mn-lt"/>
                </a:rPr>
                <a:t>NEXT_DAY</a:t>
              </a:r>
            </a:p>
            <a:p>
              <a:pPr algn="ctr" defTabSz="822325">
                <a:lnSpc>
                  <a:spcPct val="90000"/>
                </a:lnSpc>
              </a:pPr>
              <a:r>
                <a:rPr lang="en-US" sz="1600" dirty="0">
                  <a:latin typeface="+mn-lt"/>
                </a:rPr>
                <a:t>LAST_DAY</a:t>
              </a:r>
            </a:p>
            <a:p>
              <a:pPr algn="ctr" defTabSz="822325">
                <a:lnSpc>
                  <a:spcPct val="90000"/>
                </a:lnSpc>
              </a:pPr>
              <a:r>
                <a:rPr lang="en-US" sz="1600" dirty="0">
                  <a:latin typeface="+mn-lt"/>
                </a:rPr>
                <a:t>GREATEST</a:t>
              </a:r>
            </a:p>
            <a:p>
              <a:pPr algn="ctr" defTabSz="822325">
                <a:lnSpc>
                  <a:spcPct val="90000"/>
                </a:lnSpc>
              </a:pPr>
              <a:r>
                <a:rPr lang="en-US" sz="1600" dirty="0">
                  <a:latin typeface="+mn-lt"/>
                </a:rPr>
                <a:t>LEAST</a:t>
              </a:r>
            </a:p>
            <a:p>
              <a:pPr algn="ctr" defTabSz="822325">
                <a:lnSpc>
                  <a:spcPct val="90000"/>
                </a:lnSpc>
              </a:pPr>
              <a:r>
                <a:rPr lang="en-US" sz="1600" dirty="0">
                  <a:latin typeface="+mn-lt"/>
                </a:rPr>
                <a:t>ROUND</a:t>
              </a:r>
            </a:p>
          </p:txBody>
        </p:sp>
      </p:gr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latin typeface="+mn-lt"/>
              </a:rPr>
              <a:t>Single Row Date Functions:</a:t>
            </a:r>
            <a:endParaRPr lang="en-US" dirty="0"/>
          </a:p>
        </p:txBody>
      </p:sp>
      <p:sp>
        <p:nvSpPr>
          <p:cNvPr id="7171" name="Rectangle 3"/>
          <p:cNvSpPr>
            <a:spLocks noGrp="1" noChangeArrowheads="1"/>
          </p:cNvSpPr>
          <p:nvPr>
            <p:ph type="body" idx="4294967295"/>
          </p:nvPr>
        </p:nvSpPr>
        <p:spPr>
          <a:xfrm>
            <a:off x="2073727" y="990600"/>
            <a:ext cx="8111673" cy="5410200"/>
          </a:xfrm>
        </p:spPr>
        <p:txBody>
          <a:bodyPr/>
          <a:lstStyle/>
          <a:p>
            <a:pPr>
              <a:spcBef>
                <a:spcPts val="480"/>
              </a:spcBef>
            </a:pPr>
            <a:r>
              <a:rPr lang="en-US" dirty="0"/>
              <a:t>Single Row Functions:</a:t>
            </a:r>
          </a:p>
          <a:p>
            <a:pPr lvl="1">
              <a:spcBef>
                <a:spcPts val="480"/>
              </a:spcBef>
            </a:pPr>
            <a:r>
              <a:rPr lang="en-US" dirty="0"/>
              <a:t>Date Function:</a:t>
            </a:r>
          </a:p>
          <a:p>
            <a:pPr lvl="1"/>
            <a:endParaRPr lang="en-US" dirty="0"/>
          </a:p>
          <a:p>
            <a:pPr lvl="1"/>
            <a:endParaRPr lang="en-US" dirty="0"/>
          </a:p>
          <a:p>
            <a:pPr lvl="1"/>
            <a:endParaRPr lang="en-US" dirty="0"/>
          </a:p>
          <a:p>
            <a:pPr lvl="2">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6376583"/>
              </p:ext>
            </p:extLst>
          </p:nvPr>
        </p:nvGraphicFramePr>
        <p:xfrm>
          <a:off x="2133601" y="1996440"/>
          <a:ext cx="7675627" cy="3718560"/>
        </p:xfrm>
        <a:graphic>
          <a:graphicData uri="http://schemas.openxmlformats.org/drawingml/2006/table">
            <a:tbl>
              <a:tblPr firstRow="1" bandRow="1">
                <a:tableStyleId>{2D5ABB26-0587-4C30-8999-92F81FD0307C}</a:tableStyleId>
              </a:tblPr>
              <a:tblGrid>
                <a:gridCol w="2494026">
                  <a:extLst>
                    <a:ext uri="{9D8B030D-6E8A-4147-A177-3AD203B41FA5}">
                      <a16:colId xmlns:a16="http://schemas.microsoft.com/office/drawing/2014/main" val="20000"/>
                    </a:ext>
                  </a:extLst>
                </a:gridCol>
                <a:gridCol w="5181601">
                  <a:extLst>
                    <a:ext uri="{9D8B030D-6E8A-4147-A177-3AD203B41FA5}">
                      <a16:colId xmlns:a16="http://schemas.microsoft.com/office/drawing/2014/main" val="20001"/>
                    </a:ext>
                  </a:extLst>
                </a:gridCol>
              </a:tblGrid>
              <a:tr h="457200">
                <a:tc>
                  <a:txBody>
                    <a:bodyPr/>
                    <a:lstStyle/>
                    <a:p>
                      <a:r>
                        <a:rPr lang="en-US" sz="1600" b="1" dirty="0"/>
                        <a:t>Function</a:t>
                      </a:r>
                      <a:endParaRPr lang="en-US" sz="1600" b="1"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600" b="1" dirty="0"/>
                        <a:t>Description</a:t>
                      </a:r>
                      <a:endParaRPr lang="en-US" sz="1600" b="1"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457200">
                <a:tc>
                  <a:txBody>
                    <a:bodyPr/>
                    <a:lstStyle/>
                    <a:p>
                      <a:r>
                        <a:rPr lang="en-US" sz="1600" dirty="0"/>
                        <a:t>SYSDATE</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solidFill>
                            <a:schemeClr val="dk1"/>
                          </a:solidFill>
                        </a:rPr>
                        <a:t>returns the current date and time in the default Oracle date format. The default format for the date returned is MM-DD-YY</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r>
                        <a:rPr lang="en-US" sz="1600" dirty="0"/>
                        <a:t>MONTHS_BETWEEN</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solidFill>
                            <a:schemeClr val="dk1"/>
                          </a:solidFill>
                        </a:rPr>
                        <a:t>returns the months between two dates</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r>
                        <a:rPr lang="en-US" sz="1600" dirty="0"/>
                        <a:t>LAST_DAY</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solidFill>
                            <a:schemeClr val="dk1"/>
                          </a:solidFill>
                        </a:rPr>
                        <a:t>returns the date of the last day of the month that contains date.</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r>
                        <a:rPr lang="en-US" sz="1600" dirty="0"/>
                        <a:t>ROUND</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solidFill>
                            <a:schemeClr val="dk1"/>
                          </a:solidFill>
                        </a:rPr>
                        <a:t>Rounds of the date to the nearest month or year .</a:t>
                      </a:r>
                      <a:r>
                        <a:rPr lang="en-US" sz="1600" kern="1200" baseline="0" dirty="0">
                          <a:solidFill>
                            <a:schemeClr val="dk1"/>
                          </a:solidFill>
                        </a:rPr>
                        <a:t> </a:t>
                      </a:r>
                    </a:p>
                    <a:p>
                      <a:r>
                        <a:rPr lang="en-US" sz="1600" kern="1200" baseline="0" dirty="0">
                          <a:solidFill>
                            <a:schemeClr val="dk1"/>
                          </a:solidFill>
                        </a:rPr>
                        <a:t>Syntax: ROUND(</a:t>
                      </a:r>
                      <a:r>
                        <a:rPr lang="en-US" sz="1600" kern="1200" baseline="0" dirty="0" err="1">
                          <a:solidFill>
                            <a:schemeClr val="dk1"/>
                          </a:solidFill>
                        </a:rPr>
                        <a:t>date,’MONTH</a:t>
                      </a:r>
                      <a:r>
                        <a:rPr lang="en-US" sz="1600" kern="1200" baseline="0" dirty="0">
                          <a:solidFill>
                            <a:schemeClr val="dk1"/>
                          </a:solidFill>
                        </a:rPr>
                        <a:t>/YEAR’)</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r>
                        <a:rPr lang="en-US" sz="1600" dirty="0"/>
                        <a:t>GREATEST</a:t>
                      </a:r>
                      <a:r>
                        <a:rPr lang="en-US" sz="1600" baseline="0" dirty="0"/>
                        <a:t> and LEAST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solidFill>
                            <a:schemeClr val="dk1"/>
                          </a:solidFill>
                        </a:rPr>
                        <a:t>Returns the GREATEST or</a:t>
                      </a:r>
                      <a:r>
                        <a:rPr lang="en-US" sz="1600" kern="1200" baseline="0" dirty="0">
                          <a:solidFill>
                            <a:schemeClr val="dk1"/>
                          </a:solidFill>
                        </a:rPr>
                        <a:t> LEAST dates out of the given set of dates.</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vert="horz" lIns="90488" tIns="44450" rIns="90488" bIns="44450" rtlCol="0" anchor="t" anchorCtr="0">
            <a:noAutofit/>
          </a:bodyPr>
          <a:lstStyle/>
          <a:p>
            <a:r>
              <a:rPr lang="en-US"/>
              <a:t>Contd…</a:t>
            </a:r>
          </a:p>
        </p:txBody>
      </p:sp>
      <p:sp>
        <p:nvSpPr>
          <p:cNvPr id="18435" name="Rectangle 3"/>
          <p:cNvSpPr>
            <a:spLocks noGrp="1" noChangeArrowheads="1"/>
          </p:cNvSpPr>
          <p:nvPr>
            <p:ph idx="1"/>
          </p:nvPr>
        </p:nvSpPr>
        <p:spPr/>
        <p:txBody>
          <a:bodyPr vert="horz" lIns="90488" tIns="44450" rIns="90488" bIns="44450" rtlCol="0">
            <a:noAutofit/>
          </a:bodyPr>
          <a:lstStyle/>
          <a:p>
            <a:r>
              <a:rPr lang="en-US" dirty="0"/>
              <a:t>The data model is also detailed enough to be used by the database developers to use as a "blueprint" for building the physical database. The information contained in the data model will be used to define the relational tables, primary and foreign keys, stored procedures, and triggers. A poorly designed database will require more time in the long-term. Without careful planning you may create a database that omits data required to create critical reports, produces results that are incorrect or inconsistent, and is unable to accommodate changes in the user's requirements.</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latin typeface="+mn-lt"/>
              </a:rPr>
              <a:t>Single Row Date Functions:</a:t>
            </a:r>
            <a:endParaRPr lang="en-US" dirty="0"/>
          </a:p>
        </p:txBody>
      </p:sp>
      <p:sp>
        <p:nvSpPr>
          <p:cNvPr id="7171" name="Rectangle 3"/>
          <p:cNvSpPr>
            <a:spLocks noGrp="1" noChangeArrowheads="1"/>
          </p:cNvSpPr>
          <p:nvPr>
            <p:ph type="body" idx="4294967295"/>
          </p:nvPr>
        </p:nvSpPr>
        <p:spPr>
          <a:xfrm>
            <a:off x="2073727" y="990601"/>
            <a:ext cx="8111673" cy="5202115"/>
          </a:xfrm>
        </p:spPr>
        <p:txBody>
          <a:bodyPr/>
          <a:lstStyle/>
          <a:p>
            <a:r>
              <a:rPr lang="en-US" dirty="0">
                <a:latin typeface="+mn-lt"/>
              </a:rPr>
              <a:t>Single Row Functions:</a:t>
            </a:r>
          </a:p>
          <a:p>
            <a:pPr lvl="1"/>
            <a:r>
              <a:rPr lang="en-US" dirty="0">
                <a:latin typeface="+mn-lt"/>
              </a:rPr>
              <a:t>Date Functions :</a:t>
            </a:r>
          </a:p>
          <a:p>
            <a:pPr lvl="2"/>
            <a:r>
              <a:rPr lang="en-US" dirty="0">
                <a:latin typeface="+mn-lt"/>
              </a:rPr>
              <a:t>Example : Display how many days are left in the current month</a:t>
            </a: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buNone/>
            </a:pPr>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buNone/>
            </a:pPr>
            <a:endParaRPr lang="en-US" dirty="0">
              <a:latin typeface="+mn-lt"/>
            </a:endParaRPr>
          </a:p>
        </p:txBody>
      </p:sp>
      <p:sp>
        <p:nvSpPr>
          <p:cNvPr id="7" name="Rounded Rectangle 6"/>
          <p:cNvSpPr/>
          <p:nvPr/>
        </p:nvSpPr>
        <p:spPr bwMode="auto">
          <a:xfrm>
            <a:off x="2926867" y="2209800"/>
            <a:ext cx="7207733" cy="1905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SYSDATE,</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LAST_DAY(SYSDATE) "Last",</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LAST_DAY(SYSDATE) - SYSDATE "Days Left“,</a:t>
            </a:r>
          </a:p>
          <a:p>
            <a:r>
              <a:rPr lang="en-US" sz="1600" dirty="0">
                <a:solidFill>
                  <a:schemeClr val="tx1">
                    <a:lumMod val="95000"/>
                    <a:lumOff val="5000"/>
                  </a:schemeClr>
                </a:solidFill>
                <a:latin typeface="+mn-lt"/>
                <a:cs typeface="Times New Roman" pitchFamily="18" charset="0"/>
              </a:rPr>
              <a:t>   TO_CHAR(NEXT_DAY(</a:t>
            </a:r>
            <a:r>
              <a:rPr lang="en-US" sz="1600" dirty="0" err="1">
                <a:solidFill>
                  <a:schemeClr val="tx1">
                    <a:lumMod val="95000"/>
                    <a:lumOff val="5000"/>
                  </a:schemeClr>
                </a:solidFill>
                <a:latin typeface="+mn-lt"/>
                <a:cs typeface="Times New Roman" pitchFamily="18" charset="0"/>
              </a:rPr>
              <a:t>sysdate,'MON</a:t>
            </a:r>
            <a:r>
              <a:rPr lang="en-US" sz="1600" dirty="0">
                <a:solidFill>
                  <a:schemeClr val="tx1">
                    <a:lumMod val="95000"/>
                    <a:lumOff val="5000"/>
                  </a:schemeClr>
                </a:solidFill>
                <a:latin typeface="+mn-lt"/>
                <a:cs typeface="Times New Roman" pitchFamily="18" charset="0"/>
              </a:rPr>
              <a:t>'),'DD.MM.YYYY') "Next Monday from now“</a:t>
            </a:r>
          </a:p>
          <a:p>
            <a:r>
              <a:rPr lang="en-US" sz="1600" dirty="0">
                <a:solidFill>
                  <a:schemeClr val="tx1">
                    <a:lumMod val="95000"/>
                    <a:lumOff val="5000"/>
                  </a:schemeClr>
                </a:solidFill>
                <a:latin typeface="+mn-lt"/>
                <a:cs typeface="Times New Roman" pitchFamily="18" charset="0"/>
              </a:rPr>
              <a:t>FROM DUAL;</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a:t>
            </a:r>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latin typeface="+mn-lt"/>
              </a:rPr>
              <a:t>Single Row Conversion Functions:</a:t>
            </a:r>
            <a:endParaRPr lang="en-US" dirty="0"/>
          </a:p>
        </p:txBody>
      </p:sp>
      <p:sp>
        <p:nvSpPr>
          <p:cNvPr id="7171" name="Rectangle 3"/>
          <p:cNvSpPr>
            <a:spLocks noGrp="1" noChangeArrowheads="1"/>
          </p:cNvSpPr>
          <p:nvPr>
            <p:ph type="body" idx="4294967295"/>
          </p:nvPr>
        </p:nvSpPr>
        <p:spPr>
          <a:xfrm>
            <a:off x="2073727" y="990600"/>
            <a:ext cx="8111673" cy="5410200"/>
          </a:xfrm>
        </p:spPr>
        <p:txBody>
          <a:bodyPr/>
          <a:lstStyle/>
          <a:p>
            <a:pPr>
              <a:spcBef>
                <a:spcPts val="480"/>
              </a:spcBef>
            </a:pPr>
            <a:r>
              <a:rPr lang="en-US" dirty="0">
                <a:latin typeface="+mn-lt"/>
              </a:rPr>
              <a:t>Single Row Functions:</a:t>
            </a:r>
          </a:p>
          <a:p>
            <a:pPr lvl="1">
              <a:spcBef>
                <a:spcPts val="480"/>
              </a:spcBef>
            </a:pPr>
            <a:r>
              <a:rPr lang="en-US" dirty="0">
                <a:latin typeface="+mn-lt"/>
              </a:rPr>
              <a:t>Conversion Functions:</a:t>
            </a:r>
          </a:p>
          <a:p>
            <a:pPr lvl="2">
              <a:spcBef>
                <a:spcPts val="480"/>
              </a:spcBef>
            </a:pPr>
            <a:r>
              <a:rPr lang="en-US" dirty="0">
                <a:latin typeface="+mn-lt"/>
              </a:rPr>
              <a:t>These are functions that help us to convert a value in one form to another form. </a:t>
            </a:r>
          </a:p>
          <a:p>
            <a:pPr lvl="2">
              <a:spcBef>
                <a:spcPts val="480"/>
              </a:spcBef>
            </a:pPr>
            <a:r>
              <a:rPr lang="en-US" dirty="0">
                <a:latin typeface="+mn-lt"/>
              </a:rPr>
              <a:t>Some of the conversion functions are :</a:t>
            </a:r>
          </a:p>
          <a:p>
            <a:pPr lvl="1"/>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buNone/>
            </a:pPr>
            <a:endParaRPr lang="en-US" dirty="0">
              <a:latin typeface="+mn-lt"/>
            </a:endParaRPr>
          </a:p>
        </p:txBody>
      </p:sp>
      <p:grpSp>
        <p:nvGrpSpPr>
          <p:cNvPr id="2" name="Group 14"/>
          <p:cNvGrpSpPr/>
          <p:nvPr/>
        </p:nvGrpSpPr>
        <p:grpSpPr>
          <a:xfrm>
            <a:off x="3657600" y="2743200"/>
            <a:ext cx="3200400" cy="2046172"/>
            <a:chOff x="2133600" y="2286000"/>
            <a:chExt cx="3200400" cy="2046172"/>
          </a:xfrm>
        </p:grpSpPr>
        <p:sp>
          <p:nvSpPr>
            <p:cNvPr id="13" name="Rectangle 3"/>
            <p:cNvSpPr>
              <a:spLocks noChangeArrowheads="1"/>
            </p:cNvSpPr>
            <p:nvPr/>
          </p:nvSpPr>
          <p:spPr bwMode="blackWhite">
            <a:xfrm>
              <a:off x="2133600" y="2286000"/>
              <a:ext cx="3200400" cy="937268"/>
            </a:xfrm>
            <a:prstGeom prst="rect">
              <a:avLst/>
            </a:prstGeom>
            <a:solidFill>
              <a:srgbClr val="FF9999"/>
            </a:solidFill>
            <a:ln w="28575">
              <a:solidFill>
                <a:schemeClr val="accent1">
                  <a:lumMod val="75000"/>
                </a:schemeClr>
              </a:solidFill>
              <a:miter lim="800000"/>
              <a:headEnd/>
              <a:tailEnd/>
            </a:ln>
            <a:effectLst/>
          </p:spPr>
          <p:txBody>
            <a:bodyPr wrap="none" lIns="92075" tIns="46038" rIns="92075" bIns="46038" anchor="ctr"/>
            <a:lstStyle/>
            <a:p>
              <a:pPr algn="ctr" eaLnBrk="0" hangingPunct="0">
                <a:spcBef>
                  <a:spcPct val="0"/>
                </a:spcBef>
                <a:buClrTx/>
                <a:buFontTx/>
                <a:buNone/>
              </a:pPr>
              <a:r>
                <a:rPr lang="en-US" sz="1600" dirty="0">
                  <a:latin typeface="+mn-lt"/>
                </a:rPr>
                <a:t>Conversion</a:t>
              </a:r>
            </a:p>
            <a:p>
              <a:pPr algn="ctr" eaLnBrk="0" hangingPunct="0">
                <a:spcBef>
                  <a:spcPct val="0"/>
                </a:spcBef>
                <a:buClrTx/>
                <a:buFontTx/>
                <a:buNone/>
              </a:pPr>
              <a:r>
                <a:rPr lang="en-US" sz="1600" dirty="0">
                  <a:latin typeface="+mn-lt"/>
                </a:rPr>
                <a:t>Functions</a:t>
              </a:r>
            </a:p>
          </p:txBody>
        </p:sp>
        <p:sp>
          <p:nvSpPr>
            <p:cNvPr id="14" name="Rectangle 4"/>
            <p:cNvSpPr>
              <a:spLocks noChangeArrowheads="1"/>
            </p:cNvSpPr>
            <p:nvPr/>
          </p:nvSpPr>
          <p:spPr bwMode="auto">
            <a:xfrm>
              <a:off x="2362200" y="3352800"/>
              <a:ext cx="2804882" cy="979372"/>
            </a:xfrm>
            <a:prstGeom prst="rect">
              <a:avLst/>
            </a:prstGeom>
            <a:noFill/>
            <a:ln w="28575">
              <a:solidFill>
                <a:schemeClr val="accent1">
                  <a:lumMod val="75000"/>
                </a:schemeClr>
              </a:solidFill>
              <a:miter lim="800000"/>
              <a:headEnd/>
              <a:tailEnd/>
            </a:ln>
            <a:effectLst/>
          </p:spPr>
          <p:txBody>
            <a:bodyPr wrap="square" lIns="92075" tIns="46038" rIns="92075" bIns="46038">
              <a:spAutoFit/>
            </a:bodyPr>
            <a:lstStyle/>
            <a:p>
              <a:pPr algn="ctr" defTabSz="822325">
                <a:lnSpc>
                  <a:spcPct val="90000"/>
                </a:lnSpc>
              </a:pPr>
              <a:r>
                <a:rPr lang="en-US" sz="1600" dirty="0">
                  <a:latin typeface="+mn-lt"/>
                </a:rPr>
                <a:t>TO_CHAR</a:t>
              </a:r>
            </a:p>
            <a:p>
              <a:pPr algn="ctr" defTabSz="822325">
                <a:lnSpc>
                  <a:spcPct val="90000"/>
                </a:lnSpc>
              </a:pPr>
              <a:r>
                <a:rPr lang="en-US" sz="1600" dirty="0">
                  <a:latin typeface="+mn-lt"/>
                </a:rPr>
                <a:t>TO_DATE</a:t>
              </a:r>
            </a:p>
            <a:p>
              <a:pPr algn="ctr" defTabSz="822325">
                <a:lnSpc>
                  <a:spcPct val="90000"/>
                </a:lnSpc>
              </a:pPr>
              <a:r>
                <a:rPr lang="en-US" sz="1600" dirty="0">
                  <a:latin typeface="+mn-lt"/>
                </a:rPr>
                <a:t>NVL</a:t>
              </a:r>
            </a:p>
            <a:p>
              <a:pPr algn="ctr" defTabSz="822325">
                <a:lnSpc>
                  <a:spcPct val="90000"/>
                </a:lnSpc>
              </a:pPr>
              <a:r>
                <a:rPr lang="en-US" sz="1600" dirty="0">
                  <a:latin typeface="+mn-lt"/>
                </a:rPr>
                <a:t>DECODE</a:t>
              </a:r>
            </a:p>
          </p:txBody>
        </p:sp>
      </p:gr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latin typeface="+mn-lt"/>
              </a:rPr>
              <a:t>Single Row Conversion Functions:</a:t>
            </a:r>
            <a:endParaRPr lang="en-US" dirty="0"/>
          </a:p>
        </p:txBody>
      </p:sp>
      <p:sp>
        <p:nvSpPr>
          <p:cNvPr id="7171" name="Rectangle 3"/>
          <p:cNvSpPr>
            <a:spLocks noGrp="1" noChangeArrowheads="1"/>
          </p:cNvSpPr>
          <p:nvPr>
            <p:ph type="body" idx="4294967295"/>
          </p:nvPr>
        </p:nvSpPr>
        <p:spPr>
          <a:xfrm>
            <a:off x="2073727" y="990600"/>
            <a:ext cx="8111673" cy="5410200"/>
          </a:xfrm>
        </p:spPr>
        <p:txBody>
          <a:bodyPr/>
          <a:lstStyle/>
          <a:p>
            <a:pPr>
              <a:spcBef>
                <a:spcPts val="480"/>
              </a:spcBef>
            </a:pPr>
            <a:r>
              <a:rPr lang="en-US" dirty="0"/>
              <a:t>Single Row Functions:</a:t>
            </a:r>
          </a:p>
          <a:p>
            <a:pPr lvl="1">
              <a:spcBef>
                <a:spcPts val="480"/>
              </a:spcBef>
            </a:pPr>
            <a:r>
              <a:rPr lang="en-US" dirty="0"/>
              <a:t>Conversion Function:</a:t>
            </a:r>
          </a:p>
          <a:p>
            <a:pPr lvl="1"/>
            <a:endParaRPr lang="en-US" dirty="0"/>
          </a:p>
          <a:p>
            <a:pPr lvl="1"/>
            <a:endParaRPr lang="en-US" dirty="0"/>
          </a:p>
          <a:p>
            <a:pPr lvl="1"/>
            <a:endParaRPr lang="en-US" dirty="0"/>
          </a:p>
          <a:p>
            <a:pPr lvl="2">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72501783"/>
              </p:ext>
            </p:extLst>
          </p:nvPr>
        </p:nvGraphicFramePr>
        <p:xfrm>
          <a:off x="2625086" y="1767840"/>
          <a:ext cx="7493189" cy="3261360"/>
        </p:xfrm>
        <a:graphic>
          <a:graphicData uri="http://schemas.openxmlformats.org/drawingml/2006/table">
            <a:tbl>
              <a:tblPr firstRow="1" bandRow="1">
                <a:tableStyleId>{2D5ABB26-0587-4C30-8999-92F81FD0307C}</a:tableStyleId>
              </a:tblPr>
              <a:tblGrid>
                <a:gridCol w="1718315">
                  <a:extLst>
                    <a:ext uri="{9D8B030D-6E8A-4147-A177-3AD203B41FA5}">
                      <a16:colId xmlns:a16="http://schemas.microsoft.com/office/drawing/2014/main" val="20000"/>
                    </a:ext>
                  </a:extLst>
                </a:gridCol>
                <a:gridCol w="5774874">
                  <a:extLst>
                    <a:ext uri="{9D8B030D-6E8A-4147-A177-3AD203B41FA5}">
                      <a16:colId xmlns:a16="http://schemas.microsoft.com/office/drawing/2014/main" val="20001"/>
                    </a:ext>
                  </a:extLst>
                </a:gridCol>
              </a:tblGrid>
              <a:tr h="457200">
                <a:tc>
                  <a:txBody>
                    <a:bodyPr/>
                    <a:lstStyle/>
                    <a:p>
                      <a:r>
                        <a:rPr lang="en-US" sz="1600" b="1" dirty="0"/>
                        <a:t>Function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600" b="1"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457200">
                <a:tc>
                  <a:txBody>
                    <a:bodyPr/>
                    <a:lstStyle/>
                    <a:p>
                      <a:r>
                        <a:rPr lang="en-US" sz="1600" dirty="0"/>
                        <a:t>TO_CHAR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Converts Numeric and Date values to a character string value. It cannot be used for calculations since it is a string value.</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r>
                        <a:rPr lang="en-US" sz="1600" dirty="0"/>
                        <a:t>TO_DATE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Converts a valid Numeric and Character values to a Date value. Date is formatted to the format specified by '</a:t>
                      </a:r>
                      <a:r>
                        <a:rPr lang="en-US" sz="1600" dirty="0" err="1"/>
                        <a:t>date_format</a:t>
                      </a:r>
                      <a:r>
                        <a:rPr lang="en-US" sz="1600" dirty="0"/>
                        <a:t>'.</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marL="0" algn="l" defTabSz="914400" rtl="0" eaLnBrk="1" latinLnBrk="0" hangingPunct="1"/>
                      <a:r>
                        <a:rPr lang="en-US" sz="1600" kern="1200" dirty="0">
                          <a:solidFill>
                            <a:schemeClr val="dk1"/>
                          </a:solidFill>
                        </a:rPr>
                        <a:t>TO_NUMBER</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a:solidFill>
                            <a:schemeClr val="dk1"/>
                          </a:solidFill>
                        </a:rPr>
                        <a:t>Converts a character string containing digits to a number with the optional format model fmt.</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r>
                        <a:rPr lang="en-US" sz="1600" dirty="0"/>
                        <a:t>NVL(</a:t>
                      </a:r>
                      <a:r>
                        <a:rPr lang="en-US" sz="1600" dirty="0" err="1"/>
                        <a:t>x,y</a:t>
                      </a:r>
                      <a:r>
                        <a:rPr lang="en-US" sz="1600"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If 'x' is NULL, replace it with 'y'. 'x' and 'y' must be of the same </a:t>
                      </a:r>
                      <a:r>
                        <a:rPr lang="en-US" sz="1600" dirty="0" err="1"/>
                        <a:t>datatype</a:t>
                      </a:r>
                      <a:r>
                        <a:rPr lang="en-US" sz="1600" dirty="0"/>
                        <a:t>. </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latin typeface="+mn-lt"/>
              </a:rPr>
              <a:t>Single Row Conversion Functions:</a:t>
            </a:r>
            <a:endParaRPr lang="en-US" dirty="0"/>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t>Single Row Functions:</a:t>
            </a:r>
          </a:p>
          <a:p>
            <a:pPr lvl="1"/>
            <a:r>
              <a:rPr lang="en-US" dirty="0"/>
              <a:t>Conversion Functions :</a:t>
            </a:r>
          </a:p>
          <a:p>
            <a:pPr lvl="2"/>
            <a:r>
              <a:rPr lang="en-US" dirty="0"/>
              <a:t>Example : Display how many days are left in the current month</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buNone/>
            </a:pPr>
            <a:endParaRPr lang="en-US" dirty="0"/>
          </a:p>
          <a:p>
            <a:pPr lvl="2"/>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2"/>
            <a:endParaRPr lang="en-US" dirty="0"/>
          </a:p>
          <a:p>
            <a:pPr lvl="1"/>
            <a:endParaRPr lang="en-US" dirty="0"/>
          </a:p>
          <a:p>
            <a:pPr lvl="2"/>
            <a:endParaRPr lang="en-US" dirty="0"/>
          </a:p>
          <a:p>
            <a:pPr lvl="1"/>
            <a:endParaRPr lang="en-US" dirty="0"/>
          </a:p>
          <a:p>
            <a:pPr lvl="1"/>
            <a:endParaRPr lang="en-US" dirty="0"/>
          </a:p>
          <a:p>
            <a:pPr lvl="2">
              <a:buNone/>
            </a:pPr>
            <a:endParaRPr lang="en-US" dirty="0"/>
          </a:p>
        </p:txBody>
      </p:sp>
      <p:sp>
        <p:nvSpPr>
          <p:cNvPr id="7" name="Rounded Rectangle 6"/>
          <p:cNvSpPr/>
          <p:nvPr/>
        </p:nvSpPr>
        <p:spPr bwMode="auto">
          <a:xfrm>
            <a:off x="2438400" y="2209801"/>
            <a:ext cx="7696200" cy="2514601"/>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TO_CHAR(</a:t>
            </a:r>
            <a:r>
              <a:rPr lang="en-US" sz="1600" dirty="0" err="1">
                <a:solidFill>
                  <a:schemeClr val="tx1">
                    <a:lumMod val="95000"/>
                    <a:lumOff val="5000"/>
                  </a:schemeClr>
                </a:solidFill>
                <a:latin typeface="+mn-lt"/>
                <a:cs typeface="Times New Roman" pitchFamily="18" charset="0"/>
              </a:rPr>
              <a:t>hire_date</a:t>
            </a:r>
            <a:r>
              <a:rPr lang="en-US" sz="1600" dirty="0">
                <a:solidFill>
                  <a:schemeClr val="tx1">
                    <a:lumMod val="95000"/>
                    <a:lumOff val="5000"/>
                  </a:schemeClr>
                </a:solidFill>
                <a:latin typeface="+mn-lt"/>
                <a:cs typeface="Times New Roman" pitchFamily="18" charset="0"/>
              </a:rPr>
              <a:t>, 'DD-MON-YYYY')</a:t>
            </a:r>
          </a:p>
          <a:p>
            <a:r>
              <a:rPr lang="en-US" sz="1600" dirty="0">
                <a:solidFill>
                  <a:schemeClr val="tx1">
                    <a:lumMod val="95000"/>
                    <a:lumOff val="5000"/>
                  </a:schemeClr>
                </a:solidFill>
                <a:latin typeface="+mn-lt"/>
                <a:cs typeface="Times New Roman" pitchFamily="18" charset="0"/>
              </a:rPr>
              <a:t>FROM EMPLOYEES;</a:t>
            </a:r>
          </a:p>
          <a:p>
            <a:endParaRPr lang="en-US"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SELECT TO_DATE('01-JAN-1985','DD-MON-YYYY') </a:t>
            </a:r>
          </a:p>
          <a:p>
            <a:r>
              <a:rPr lang="en-US" sz="1600" dirty="0">
                <a:solidFill>
                  <a:schemeClr val="tx1">
                    <a:lumMod val="95000"/>
                    <a:lumOff val="5000"/>
                  </a:schemeClr>
                </a:solidFill>
                <a:latin typeface="+mn-lt"/>
                <a:cs typeface="Times New Roman" pitchFamily="18" charset="0"/>
              </a:rPr>
              <a:t>FROM DUAL; </a:t>
            </a:r>
          </a:p>
          <a:p>
            <a:endParaRPr lang="en-US" sz="1600" dirty="0">
              <a:solidFill>
                <a:schemeClr val="tx1">
                  <a:lumMod val="95000"/>
                  <a:lumOff val="5000"/>
                </a:schemeClr>
              </a:solidFill>
              <a:latin typeface="+mn-lt"/>
              <a:cs typeface="Times New Roman" pitchFamily="18" charset="0"/>
            </a:endParaRPr>
          </a:p>
          <a:p>
            <a:r>
              <a:rPr lang="tr-TR"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first_name</a:t>
            </a:r>
            <a:r>
              <a:rPr lang="tr-TR" sz="1600" dirty="0">
                <a:solidFill>
                  <a:schemeClr val="tx1">
                    <a:lumMod val="95000"/>
                    <a:lumOff val="5000"/>
                  </a:schemeClr>
                </a:solidFill>
                <a:latin typeface="+mn-lt"/>
                <a:cs typeface="Times New Roman" pitchFamily="18" charset="0"/>
              </a:rPr>
              <a:t>, sal</a:t>
            </a:r>
            <a:r>
              <a:rPr lang="en-US" sz="1600" dirty="0" err="1">
                <a:solidFill>
                  <a:schemeClr val="tx1">
                    <a:lumMod val="95000"/>
                    <a:lumOff val="5000"/>
                  </a:schemeClr>
                </a:solidFill>
                <a:latin typeface="+mn-lt"/>
                <a:cs typeface="Times New Roman" pitchFamily="18" charset="0"/>
              </a:rPr>
              <a:t>ary</a:t>
            </a:r>
            <a:r>
              <a:rPr lang="tr-TR" sz="1600" dirty="0">
                <a:solidFill>
                  <a:schemeClr val="tx1">
                    <a:lumMod val="95000"/>
                    <a:lumOff val="5000"/>
                  </a:schemeClr>
                </a:solidFill>
                <a:latin typeface="+mn-lt"/>
                <a:cs typeface="Times New Roman" pitchFamily="18" charset="0"/>
              </a:rPr>
              <a:t>, comm</a:t>
            </a:r>
            <a:r>
              <a:rPr lang="en-US" sz="1600" dirty="0" err="1">
                <a:solidFill>
                  <a:schemeClr val="tx1">
                    <a:lumMod val="95000"/>
                    <a:lumOff val="5000"/>
                  </a:schemeClr>
                </a:solidFill>
                <a:latin typeface="+mn-lt"/>
                <a:cs typeface="Times New Roman" pitchFamily="18" charset="0"/>
              </a:rPr>
              <a:t>ission_pct</a:t>
            </a:r>
            <a:r>
              <a:rPr lang="tr-TR" sz="1600" dirty="0">
                <a:solidFill>
                  <a:schemeClr val="tx1">
                    <a:lumMod val="95000"/>
                    <a:lumOff val="5000"/>
                  </a:schemeClr>
                </a:solidFill>
                <a:latin typeface="+mn-lt"/>
                <a:cs typeface="Times New Roman" pitchFamily="18" charset="0"/>
              </a:rPr>
              <a:t>,</a:t>
            </a:r>
          </a:p>
          <a:p>
            <a:r>
              <a:rPr lang="tr-TR" sz="1600" dirty="0">
                <a:solidFill>
                  <a:schemeClr val="tx1">
                    <a:lumMod val="95000"/>
                    <a:lumOff val="5000"/>
                  </a:schemeClr>
                </a:solidFill>
                <a:latin typeface="+mn-lt"/>
                <a:cs typeface="Times New Roman" pitchFamily="18" charset="0"/>
              </a:rPr>
              <a:t>  		(sal</a:t>
            </a:r>
            <a:r>
              <a:rPr lang="en-US" sz="1600" dirty="0" err="1">
                <a:solidFill>
                  <a:schemeClr val="tx1">
                    <a:lumMod val="95000"/>
                    <a:lumOff val="5000"/>
                  </a:schemeClr>
                </a:solidFill>
                <a:latin typeface="+mn-lt"/>
                <a:cs typeface="Times New Roman" pitchFamily="18" charset="0"/>
              </a:rPr>
              <a:t>ary</a:t>
            </a:r>
            <a:r>
              <a:rPr lang="tr-TR" sz="1600" dirty="0">
                <a:solidFill>
                  <a:schemeClr val="tx1">
                    <a:lumMod val="95000"/>
                    <a:lumOff val="5000"/>
                  </a:schemeClr>
                </a:solidFill>
                <a:latin typeface="+mn-lt"/>
                <a:cs typeface="Times New Roman" pitchFamily="18" charset="0"/>
              </a:rPr>
              <a:t>*12)+NVL(comm</a:t>
            </a:r>
            <a:r>
              <a:rPr lang="en-US" sz="1600" dirty="0" err="1">
                <a:solidFill>
                  <a:schemeClr val="tx1">
                    <a:lumMod val="95000"/>
                    <a:lumOff val="5000"/>
                  </a:schemeClr>
                </a:solidFill>
                <a:latin typeface="+mn-lt"/>
                <a:cs typeface="Times New Roman" pitchFamily="18" charset="0"/>
              </a:rPr>
              <a:t>isson_pct</a:t>
            </a:r>
            <a:r>
              <a:rPr lang="tr-TR" sz="1600" dirty="0">
                <a:solidFill>
                  <a:schemeClr val="tx1">
                    <a:lumMod val="95000"/>
                    <a:lumOff val="5000"/>
                  </a:schemeClr>
                </a:solidFill>
                <a:latin typeface="+mn-lt"/>
                <a:cs typeface="Times New Roman" pitchFamily="18" charset="0"/>
              </a:rPr>
              <a:t>,0) </a:t>
            </a:r>
          </a:p>
          <a:p>
            <a:r>
              <a:rPr lang="tr-TR" sz="1600" dirty="0">
                <a:solidFill>
                  <a:schemeClr val="tx1">
                    <a:lumMod val="95000"/>
                    <a:lumOff val="5000"/>
                  </a:schemeClr>
                </a:solidFill>
                <a:latin typeface="+mn-lt"/>
                <a:cs typeface="Times New Roman" pitchFamily="18" charset="0"/>
              </a:rPr>
              <a:t>FROM emp</a:t>
            </a:r>
            <a:r>
              <a:rPr lang="en-US" sz="1600" dirty="0" err="1">
                <a:solidFill>
                  <a:schemeClr val="tx1">
                    <a:lumMod val="95000"/>
                    <a:lumOff val="5000"/>
                  </a:schemeClr>
                </a:solidFill>
                <a:latin typeface="+mn-lt"/>
                <a:cs typeface="Times New Roman" pitchFamily="18" charset="0"/>
              </a:rPr>
              <a:t>loyees</a:t>
            </a:r>
            <a:r>
              <a:rPr lang="tr-TR" sz="1600" dirty="0">
                <a:solidFill>
                  <a:schemeClr val="tx1">
                    <a:lumMod val="95000"/>
                    <a:lumOff val="5000"/>
                  </a:schemeClr>
                </a:solidFill>
                <a:latin typeface="+mn-lt"/>
                <a:cs typeface="Times New Roman" pitchFamily="18" charset="0"/>
              </a:rPr>
              <a:t>;</a:t>
            </a:r>
          </a:p>
          <a:p>
            <a:r>
              <a:rPr lang="en-US" sz="1600" dirty="0">
                <a:solidFill>
                  <a:schemeClr val="tx1">
                    <a:lumMod val="95000"/>
                    <a:lumOff val="5000"/>
                  </a:schemeClr>
                </a:solidFill>
                <a:latin typeface="+mn-lt"/>
                <a:cs typeface="Times New Roman" pitchFamily="18" charset="0"/>
              </a:rPr>
              <a:t> </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a:t>
            </a:r>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latin typeface="+mn-lt"/>
              </a:rPr>
              <a:t>Single Row Conversion Functions:</a:t>
            </a:r>
            <a:endParaRPr lang="en-US" dirty="0"/>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latin typeface="+mn-lt"/>
              </a:rPr>
              <a:t>Single Row Functions:</a:t>
            </a:r>
          </a:p>
          <a:p>
            <a:pPr lvl="1"/>
            <a:r>
              <a:rPr lang="en-US" dirty="0">
                <a:latin typeface="+mn-lt"/>
              </a:rPr>
              <a:t>Conversion Functions :</a:t>
            </a:r>
          </a:p>
          <a:p>
            <a:pPr lvl="2"/>
            <a:r>
              <a:rPr lang="en-US" dirty="0">
                <a:latin typeface="+mn-lt"/>
              </a:rPr>
              <a:t>DECODE:</a:t>
            </a:r>
          </a:p>
          <a:p>
            <a:pPr lvl="3"/>
            <a:r>
              <a:rPr lang="en-US" dirty="0">
                <a:latin typeface="+mn-lt"/>
              </a:rPr>
              <a:t>D</a:t>
            </a:r>
            <a:r>
              <a:rPr lang="tr-TR" dirty="0">
                <a:latin typeface="+mn-lt"/>
              </a:rPr>
              <a:t>ecodes an expression in a way similar to the </a:t>
            </a:r>
            <a:r>
              <a:rPr lang="tr-TR" b="1" dirty="0">
                <a:latin typeface="+mn-lt"/>
              </a:rPr>
              <a:t>IF-THEN-ELSE</a:t>
            </a:r>
            <a:r>
              <a:rPr lang="tr-TR" dirty="0">
                <a:latin typeface="+mn-lt"/>
              </a:rPr>
              <a:t> logic used in various languages.</a:t>
            </a:r>
            <a:endParaRPr lang="en-US" dirty="0">
              <a:latin typeface="+mn-lt"/>
            </a:endParaRPr>
          </a:p>
          <a:p>
            <a:pPr lvl="3"/>
            <a:r>
              <a:rPr lang="tr-TR" dirty="0">
                <a:latin typeface="+mn-lt"/>
              </a:rPr>
              <a:t>The DECODE function decodes </a:t>
            </a:r>
            <a:r>
              <a:rPr lang="tr-TR" i="1" dirty="0">
                <a:latin typeface="+mn-lt"/>
              </a:rPr>
              <a:t>expression </a:t>
            </a:r>
            <a:r>
              <a:rPr lang="tr-TR" dirty="0">
                <a:latin typeface="+mn-lt"/>
              </a:rPr>
              <a:t>after comparing it to each </a:t>
            </a:r>
            <a:r>
              <a:rPr lang="tr-TR" i="1" dirty="0">
                <a:latin typeface="+mn-lt"/>
              </a:rPr>
              <a:t>search </a:t>
            </a:r>
            <a:r>
              <a:rPr lang="tr-TR" dirty="0">
                <a:latin typeface="+mn-lt"/>
              </a:rPr>
              <a:t>value. </a:t>
            </a:r>
            <a:endParaRPr lang="en-US" dirty="0">
              <a:latin typeface="+mn-lt"/>
            </a:endParaRPr>
          </a:p>
          <a:p>
            <a:pPr lvl="4"/>
            <a:r>
              <a:rPr lang="tr-TR" dirty="0">
                <a:latin typeface="+mn-lt"/>
              </a:rPr>
              <a:t>If the expression is the same as </a:t>
            </a:r>
            <a:r>
              <a:rPr lang="tr-TR" b="1" i="1" dirty="0">
                <a:latin typeface="+mn-lt"/>
              </a:rPr>
              <a:t>search, </a:t>
            </a:r>
            <a:r>
              <a:rPr lang="en-US" b="1" i="1" dirty="0">
                <a:latin typeface="+mn-lt"/>
              </a:rPr>
              <a:t> </a:t>
            </a:r>
            <a:r>
              <a:rPr lang="tr-TR" b="1" i="1" dirty="0">
                <a:latin typeface="+mn-lt"/>
              </a:rPr>
              <a:t>result</a:t>
            </a:r>
            <a:r>
              <a:rPr lang="tr-TR" i="1" dirty="0">
                <a:latin typeface="+mn-lt"/>
              </a:rPr>
              <a:t> </a:t>
            </a:r>
            <a:r>
              <a:rPr lang="tr-TR" dirty="0">
                <a:latin typeface="+mn-lt"/>
              </a:rPr>
              <a:t>is returned.</a:t>
            </a:r>
          </a:p>
          <a:p>
            <a:pPr lvl="4"/>
            <a:r>
              <a:rPr lang="tr-TR" dirty="0">
                <a:latin typeface="+mn-lt"/>
              </a:rPr>
              <a:t>If the default </a:t>
            </a:r>
            <a:r>
              <a:rPr lang="en-US" dirty="0">
                <a:latin typeface="+mn-lt"/>
              </a:rPr>
              <a:t>value </a:t>
            </a:r>
            <a:r>
              <a:rPr lang="en-US" dirty="0" err="1">
                <a:latin typeface="+mn-lt"/>
              </a:rPr>
              <a:t>i</a:t>
            </a:r>
            <a:r>
              <a:rPr lang="tr-TR" dirty="0">
                <a:latin typeface="+mn-lt"/>
              </a:rPr>
              <a:t>s omitted</a:t>
            </a:r>
            <a:r>
              <a:rPr lang="en-US" dirty="0">
                <a:latin typeface="+mn-lt"/>
              </a:rPr>
              <a:t>, </a:t>
            </a:r>
            <a:r>
              <a:rPr lang="tr-TR" dirty="0">
                <a:latin typeface="+mn-lt"/>
              </a:rPr>
              <a:t>a null value is retuned where a search value does not match any of the  result values.</a:t>
            </a:r>
          </a:p>
          <a:p>
            <a:pPr lvl="3"/>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buNone/>
            </a:pPr>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buNone/>
            </a:pPr>
            <a:endParaRPr lang="en-US" dirty="0">
              <a:latin typeface="+mn-lt"/>
            </a:endParaRPr>
          </a:p>
        </p:txBody>
      </p:sp>
      <p:sp>
        <p:nvSpPr>
          <p:cNvPr id="7" name="Rounded Rectangle 6"/>
          <p:cNvSpPr/>
          <p:nvPr/>
        </p:nvSpPr>
        <p:spPr bwMode="auto">
          <a:xfrm>
            <a:off x="2553724" y="4111171"/>
            <a:ext cx="7564551" cy="1752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tr-TR" sz="1600" dirty="0">
                <a:solidFill>
                  <a:schemeClr val="tx1">
                    <a:lumMod val="95000"/>
                    <a:lumOff val="5000"/>
                  </a:schemeClr>
                </a:solidFill>
                <a:latin typeface="+mn-lt"/>
                <a:cs typeface="Times New Roman" pitchFamily="18" charset="0"/>
              </a:rPr>
              <a:t>SELECT   job</a:t>
            </a:r>
            <a:r>
              <a:rPr lang="en-US" sz="1600" dirty="0">
                <a:solidFill>
                  <a:schemeClr val="tx1">
                    <a:lumMod val="95000"/>
                    <a:lumOff val="5000"/>
                  </a:schemeClr>
                </a:solidFill>
                <a:latin typeface="+mn-lt"/>
                <a:cs typeface="Times New Roman" pitchFamily="18" charset="0"/>
              </a:rPr>
              <a:t>_id</a:t>
            </a:r>
            <a:r>
              <a:rPr lang="tr-TR" sz="1600" dirty="0">
                <a:solidFill>
                  <a:schemeClr val="tx1">
                    <a:lumMod val="95000"/>
                    <a:lumOff val="5000"/>
                  </a:schemeClr>
                </a:solidFill>
                <a:latin typeface="+mn-lt"/>
                <a:cs typeface="Times New Roman" pitchFamily="18" charset="0"/>
              </a:rPr>
              <a:t>, sal</a:t>
            </a:r>
            <a:r>
              <a:rPr lang="en-US" sz="1600" dirty="0" err="1">
                <a:solidFill>
                  <a:schemeClr val="tx1">
                    <a:lumMod val="95000"/>
                    <a:lumOff val="5000"/>
                  </a:schemeClr>
                </a:solidFill>
                <a:latin typeface="+mn-lt"/>
                <a:cs typeface="Times New Roman" pitchFamily="18" charset="0"/>
              </a:rPr>
              <a:t>ary</a:t>
            </a:r>
            <a:r>
              <a:rPr lang="tr-TR" sz="1600" dirty="0">
                <a:solidFill>
                  <a:schemeClr val="tx1">
                    <a:lumMod val="95000"/>
                    <a:lumOff val="5000"/>
                  </a:schemeClr>
                </a:solidFill>
                <a:latin typeface="+mn-lt"/>
                <a:cs typeface="Times New Roman" pitchFamily="18" charset="0"/>
              </a:rPr>
              <a:t>, DECODE(job</a:t>
            </a:r>
            <a:r>
              <a:rPr lang="en-US" sz="1600" dirty="0">
                <a:solidFill>
                  <a:schemeClr val="tx1">
                    <a:lumMod val="95000"/>
                    <a:lumOff val="5000"/>
                  </a:schemeClr>
                </a:solidFill>
                <a:latin typeface="+mn-lt"/>
                <a:cs typeface="Times New Roman" pitchFamily="18" charset="0"/>
              </a:rPr>
              <a:t>_id</a:t>
            </a:r>
            <a:r>
              <a:rPr lang="tr-TR" sz="1600" dirty="0">
                <a:solidFill>
                  <a:schemeClr val="tx1">
                    <a:lumMod val="95000"/>
                    <a:lumOff val="5000"/>
                  </a:schemeClr>
                </a:solidFill>
                <a:latin typeface="+mn-lt"/>
                <a:cs typeface="Times New Roman" pitchFamily="18" charset="0"/>
              </a:rPr>
              <a:t>, </a:t>
            </a:r>
          </a:p>
          <a:p>
            <a:r>
              <a:rPr lang="en-US" sz="1600" dirty="0">
                <a:solidFill>
                  <a:schemeClr val="tx1">
                    <a:lumMod val="95000"/>
                    <a:lumOff val="5000"/>
                  </a:schemeClr>
                </a:solidFill>
                <a:latin typeface="+mn-lt"/>
                <a:cs typeface="Times New Roman" pitchFamily="18" charset="0"/>
              </a:rPr>
              <a:t>		</a:t>
            </a:r>
            <a:r>
              <a:rPr lang="tr-TR" sz="1600" dirty="0">
                <a:solidFill>
                  <a:schemeClr val="tx1">
                    <a:lumMod val="95000"/>
                    <a:lumOff val="5000"/>
                  </a:schemeClr>
                </a:solidFill>
                <a:latin typeface="+mn-lt"/>
                <a:cs typeface="Times New Roman" pitchFamily="18" charset="0"/>
              </a:rPr>
              <a:t>                'ANALYST' , sal*1.1,</a:t>
            </a:r>
          </a:p>
          <a:p>
            <a:r>
              <a:rPr lang="en-US" sz="1600" dirty="0">
                <a:solidFill>
                  <a:schemeClr val="tx1">
                    <a:lumMod val="95000"/>
                    <a:lumOff val="5000"/>
                  </a:schemeClr>
                </a:solidFill>
                <a:latin typeface="+mn-lt"/>
                <a:cs typeface="Times New Roman" pitchFamily="18" charset="0"/>
              </a:rPr>
              <a:t>		</a:t>
            </a:r>
            <a:r>
              <a:rPr lang="tr-TR" sz="1600" dirty="0">
                <a:solidFill>
                  <a:schemeClr val="tx1">
                    <a:lumMod val="95000"/>
                    <a:lumOff val="5000"/>
                  </a:schemeClr>
                </a:solidFill>
                <a:latin typeface="+mn-lt"/>
                <a:cs typeface="Times New Roman" pitchFamily="18" charset="0"/>
              </a:rPr>
              <a:t>                'CLERK'   , sal*1.15,</a:t>
            </a:r>
          </a:p>
          <a:p>
            <a:r>
              <a:rPr lang="en-US" sz="1600" dirty="0">
                <a:solidFill>
                  <a:schemeClr val="tx1">
                    <a:lumMod val="95000"/>
                    <a:lumOff val="5000"/>
                  </a:schemeClr>
                </a:solidFill>
                <a:latin typeface="+mn-lt"/>
                <a:cs typeface="Times New Roman" pitchFamily="18" charset="0"/>
              </a:rPr>
              <a:t>		</a:t>
            </a:r>
            <a:r>
              <a:rPr lang="tr-TR" sz="1600" dirty="0">
                <a:solidFill>
                  <a:schemeClr val="tx1">
                    <a:lumMod val="95000"/>
                    <a:lumOff val="5000"/>
                  </a:schemeClr>
                </a:solidFill>
                <a:latin typeface="+mn-lt"/>
                <a:cs typeface="Times New Roman" pitchFamily="18" charset="0"/>
              </a:rPr>
              <a:t>                'MANAGER' , sal*1.20, sal</a:t>
            </a:r>
            <a:r>
              <a:rPr lang="en-US" sz="1600" dirty="0" err="1">
                <a:solidFill>
                  <a:schemeClr val="tx1">
                    <a:lumMod val="95000"/>
                    <a:lumOff val="5000"/>
                  </a:schemeClr>
                </a:solidFill>
                <a:latin typeface="+mn-lt"/>
                <a:cs typeface="Times New Roman" pitchFamily="18" charset="0"/>
              </a:rPr>
              <a:t>ary</a:t>
            </a:r>
            <a:r>
              <a:rPr lang="tr-TR" sz="1600" dirty="0">
                <a:solidFill>
                  <a:schemeClr val="tx1">
                    <a:lumMod val="95000"/>
                    <a:lumOff val="5000"/>
                  </a:schemeClr>
                </a:solidFill>
                <a:latin typeface="+mn-lt"/>
                <a:cs typeface="Times New Roman" pitchFamily="18" charset="0"/>
              </a:rPr>
              <a:t>)  </a:t>
            </a:r>
            <a:r>
              <a:rPr lang="en-US" sz="1600" dirty="0">
                <a:solidFill>
                  <a:schemeClr val="tx1">
                    <a:lumMod val="95000"/>
                    <a:lumOff val="5000"/>
                  </a:schemeClr>
                </a:solidFill>
                <a:latin typeface="+mn-lt"/>
                <a:cs typeface="Times New Roman" pitchFamily="18" charset="0"/>
              </a:rPr>
              <a:t>Increment</a:t>
            </a:r>
            <a:endParaRPr lang="tr-TR" sz="1600" dirty="0">
              <a:solidFill>
                <a:schemeClr val="tx1">
                  <a:lumMod val="95000"/>
                  <a:lumOff val="5000"/>
                </a:schemeClr>
              </a:solidFill>
              <a:latin typeface="+mn-lt"/>
              <a:cs typeface="Times New Roman" pitchFamily="18" charset="0"/>
            </a:endParaRPr>
          </a:p>
          <a:p>
            <a:r>
              <a:rPr lang="tr-TR" sz="1600" dirty="0">
                <a:solidFill>
                  <a:schemeClr val="tx1">
                    <a:lumMod val="95000"/>
                    <a:lumOff val="5000"/>
                  </a:schemeClr>
                </a:solidFill>
                <a:latin typeface="+mn-lt"/>
                <a:cs typeface="Times New Roman" pitchFamily="18" charset="0"/>
              </a:rPr>
              <a:t>FROM emp</a:t>
            </a:r>
            <a:r>
              <a:rPr lang="en-US" sz="1600" dirty="0" err="1">
                <a:solidFill>
                  <a:schemeClr val="tx1">
                    <a:lumMod val="95000"/>
                    <a:lumOff val="5000"/>
                  </a:schemeClr>
                </a:solidFill>
                <a:latin typeface="+mn-lt"/>
                <a:cs typeface="Times New Roman" pitchFamily="18" charset="0"/>
              </a:rPr>
              <a:t>loyees</a:t>
            </a:r>
            <a:r>
              <a:rPr lang="tr-TR" sz="1600" dirty="0">
                <a:solidFill>
                  <a:schemeClr val="tx1">
                    <a:lumMod val="95000"/>
                    <a:lumOff val="5000"/>
                  </a:schemeClr>
                </a:solidFill>
                <a:latin typeface="+mn-lt"/>
                <a:cs typeface="Times New Roman" pitchFamily="18" charset="0"/>
              </a:rPr>
              <a:t> ;</a:t>
            </a:r>
            <a:endParaRPr lang="en-US" sz="1600" dirty="0">
              <a:solidFill>
                <a:schemeClr val="tx1">
                  <a:lumMod val="95000"/>
                  <a:lumOff val="5000"/>
                </a:schemeClr>
              </a:solidFill>
              <a:latin typeface="+mn-lt"/>
              <a:cs typeface="Times New Roman" pitchFamily="18"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a:latin typeface="+mn-lt"/>
              </a:rPr>
              <a:t>Recap</a:t>
            </a:r>
          </a:p>
        </p:txBody>
      </p:sp>
      <p:sp>
        <p:nvSpPr>
          <p:cNvPr id="45059" name="Rectangle 3"/>
          <p:cNvSpPr>
            <a:spLocks noGrp="1" noChangeArrowheads="1"/>
          </p:cNvSpPr>
          <p:nvPr>
            <p:ph idx="1"/>
          </p:nvPr>
        </p:nvSpPr>
        <p:spPr>
          <a:xfrm>
            <a:off x="1757364" y="1112839"/>
            <a:ext cx="7081837" cy="4960937"/>
          </a:xfrm>
        </p:spPr>
        <p:txBody>
          <a:bodyPr/>
          <a:lstStyle/>
          <a:p>
            <a:pPr eaLnBrk="1" hangingPunct="1"/>
            <a:r>
              <a:rPr lang="en-US" sz="1800" dirty="0"/>
              <a:t>SQL  is the stuctured Query Language used to query the data from the database.</a:t>
            </a:r>
          </a:p>
          <a:p>
            <a:pPr lvl="1" eaLnBrk="1" hangingPunct="1"/>
            <a:r>
              <a:rPr lang="en-US" sz="1400" dirty="0"/>
              <a:t>Consists of some subsets as:</a:t>
            </a:r>
          </a:p>
          <a:p>
            <a:pPr lvl="1" eaLnBrk="1" hangingPunct="1"/>
            <a:r>
              <a:rPr lang="en-US" sz="1400" dirty="0"/>
              <a:t>DQL  -  SELECT</a:t>
            </a:r>
          </a:p>
          <a:p>
            <a:pPr lvl="1" eaLnBrk="1" hangingPunct="1"/>
            <a:r>
              <a:rPr lang="en-US" sz="1400" dirty="0"/>
              <a:t>DDL  -  CREATE, ALTER, DROP, TRUNCATE</a:t>
            </a:r>
          </a:p>
          <a:p>
            <a:pPr lvl="1" eaLnBrk="1" hangingPunct="1"/>
            <a:r>
              <a:rPr lang="en-US" sz="1400" dirty="0"/>
              <a:t>DML  - INSERT, UPDATE, DELETE</a:t>
            </a:r>
          </a:p>
          <a:p>
            <a:pPr eaLnBrk="1" hangingPunct="1"/>
            <a:r>
              <a:rPr lang="en-US" sz="1800" dirty="0"/>
              <a:t>DQL Queries out the data from the database</a:t>
            </a:r>
          </a:p>
          <a:p>
            <a:pPr eaLnBrk="1" hangingPunct="1"/>
            <a:r>
              <a:rPr lang="en-US" sz="1800" dirty="0"/>
              <a:t>WHERE CLAUSE : Specifies the criteria for selecting the results</a:t>
            </a:r>
          </a:p>
          <a:p>
            <a:pPr eaLnBrk="1" hangingPunct="1"/>
            <a:r>
              <a:rPr lang="en-US" sz="1800" dirty="0"/>
              <a:t>ORDER BY : Sorts the Results fetched</a:t>
            </a:r>
          </a:p>
          <a:p>
            <a:pPr eaLnBrk="1" hangingPunct="1"/>
            <a:r>
              <a:rPr lang="en-US" sz="1800" dirty="0"/>
              <a:t>GROUP BY : Helps in Grouping the Results and HAVING BY filters the grouped results</a:t>
            </a:r>
          </a:p>
          <a:p>
            <a:pPr eaLnBrk="1" hangingPunct="1"/>
            <a:r>
              <a:rPr lang="en-US" sz="1800" dirty="0"/>
              <a:t>Aggregate Functions like COUNT,SUM,MAX,MIN and AVG  are mostly used  with GROUP BY Clause to enable data analysis.</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a:latin typeface="+mn-lt"/>
              </a:rPr>
              <a:t>Recap</a:t>
            </a:r>
          </a:p>
        </p:txBody>
      </p:sp>
      <p:sp>
        <p:nvSpPr>
          <p:cNvPr id="45059" name="Rectangle 3"/>
          <p:cNvSpPr>
            <a:spLocks noGrp="1" noChangeArrowheads="1"/>
          </p:cNvSpPr>
          <p:nvPr>
            <p:ph idx="1"/>
          </p:nvPr>
        </p:nvSpPr>
        <p:spPr>
          <a:xfrm>
            <a:off x="1757364" y="1112839"/>
            <a:ext cx="7081837" cy="4960937"/>
          </a:xfrm>
        </p:spPr>
        <p:txBody>
          <a:bodyPr/>
          <a:lstStyle/>
          <a:p>
            <a:r>
              <a:rPr lang="tr-TR" sz="1800" dirty="0"/>
              <a:t>Single- Row Functions</a:t>
            </a:r>
          </a:p>
          <a:p>
            <a:pPr lvl="1"/>
            <a:r>
              <a:rPr lang="tr-TR" sz="1400" dirty="0"/>
              <a:t>Single-row functions can be nested to any level. Single-row functions can manipulate the following</a:t>
            </a:r>
          </a:p>
          <a:p>
            <a:pPr lvl="1"/>
            <a:r>
              <a:rPr lang="tr-TR" sz="1400" dirty="0"/>
              <a:t>Character data: </a:t>
            </a:r>
          </a:p>
          <a:p>
            <a:pPr lvl="2"/>
            <a:r>
              <a:rPr lang="tr-TR" sz="1000" dirty="0"/>
              <a:t>LOWER, UPPER, INITCAP, CONCAT, SUBSTR, INSTR, LENGTH</a:t>
            </a:r>
          </a:p>
          <a:p>
            <a:pPr lvl="1"/>
            <a:r>
              <a:rPr lang="tr-TR" sz="1400" dirty="0"/>
              <a:t>Number data:  </a:t>
            </a:r>
          </a:p>
          <a:p>
            <a:pPr lvl="2"/>
            <a:r>
              <a:rPr lang="tr-TR" sz="1000" dirty="0"/>
              <a:t>ROUND, TRUNC, MOD</a:t>
            </a:r>
          </a:p>
          <a:p>
            <a:pPr lvl="1"/>
            <a:r>
              <a:rPr lang="tr-TR" sz="1400" dirty="0"/>
              <a:t>Date data: </a:t>
            </a:r>
          </a:p>
          <a:p>
            <a:pPr lvl="2"/>
            <a:r>
              <a:rPr lang="tr-TR" sz="1000" dirty="0"/>
              <a:t>MONTHS_BETWEEN, ADD_MONTHS, NEXT_DAY, LAST_DAY, ROUND, TRUNC</a:t>
            </a:r>
          </a:p>
          <a:p>
            <a:pPr lvl="1"/>
            <a:r>
              <a:rPr lang="tr-TR" sz="1400" dirty="0"/>
              <a:t>Date values can also use arithmetic operators.</a:t>
            </a:r>
          </a:p>
          <a:p>
            <a:pPr lvl="1"/>
            <a:r>
              <a:rPr lang="tr-TR" sz="1400" dirty="0"/>
              <a:t>Conversion functions can convert character, date, and numeric </a:t>
            </a:r>
            <a:r>
              <a:rPr lang="en-US" sz="1400" dirty="0"/>
              <a:t>values </a:t>
            </a:r>
          </a:p>
          <a:p>
            <a:pPr lvl="2"/>
            <a:r>
              <a:rPr lang="tr-TR" sz="1000" dirty="0"/>
              <a:t>TO_CHAR, TO_DATE, TO_NUMBER</a:t>
            </a:r>
            <a:endParaRPr lang="en-US" sz="1000" dirty="0"/>
          </a:p>
          <a:p>
            <a:pPr lvl="1"/>
            <a:r>
              <a:rPr lang="tr-TR" sz="1400" dirty="0"/>
              <a:t>SYSDATE  and   DUAL</a:t>
            </a:r>
          </a:p>
          <a:p>
            <a:pPr lvl="2"/>
            <a:r>
              <a:rPr lang="tr-TR" sz="1000" dirty="0"/>
              <a:t>SYSDATE is a date function that returns the current date and time. It is customary to select SYSDATE from a dummy table called DUAL.</a:t>
            </a:r>
          </a:p>
          <a:p>
            <a:pPr eaLnBrk="1" hangingPunct="1"/>
            <a:endParaRPr lang="en-US" sz="1800"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DB849-5D31-43A2-A004-58CA868126F8}"/>
              </a:ext>
            </a:extLst>
          </p:cNvPr>
          <p:cNvSpPr>
            <a:spLocks noGrp="1"/>
          </p:cNvSpPr>
          <p:nvPr>
            <p:ph type="title"/>
          </p:nvPr>
        </p:nvSpPr>
        <p:spPr/>
        <p:txBody>
          <a:bodyPr/>
          <a:lstStyle/>
          <a:p>
            <a:r>
              <a:rPr lang="en-US" dirty="0"/>
              <a:t>Multiple Row Function</a:t>
            </a:r>
            <a:endParaRPr lang="en-IN" dirty="0"/>
          </a:p>
        </p:txBody>
      </p:sp>
      <p:sp>
        <p:nvSpPr>
          <p:cNvPr id="3" name="Content Placeholder 2">
            <a:extLst>
              <a:ext uri="{FF2B5EF4-FFF2-40B4-BE49-F238E27FC236}">
                <a16:creationId xmlns:a16="http://schemas.microsoft.com/office/drawing/2014/main" id="{9940449F-06ED-4C6B-A5CB-38BB6329D025}"/>
              </a:ext>
            </a:extLst>
          </p:cNvPr>
          <p:cNvSpPr>
            <a:spLocks noGrp="1"/>
          </p:cNvSpPr>
          <p:nvPr>
            <p:ph idx="1"/>
          </p:nvPr>
        </p:nvSpPr>
        <p:spPr/>
        <p:txBody>
          <a:bodyPr/>
          <a:lstStyle/>
          <a:p>
            <a:r>
              <a:rPr lang="en-US" dirty="0"/>
              <a:t>Multiple row function is also called as group function or it is also called as aggregate function.</a:t>
            </a:r>
          </a:p>
          <a:p>
            <a:r>
              <a:rPr lang="en-US" dirty="0"/>
              <a:t>Multiple row functions work upon group of rows and return one result for the complete set of rows. </a:t>
            </a:r>
          </a:p>
          <a:p>
            <a:r>
              <a:rPr lang="en-US" dirty="0"/>
              <a:t>Group function operate on set of rows to give one result per group</a:t>
            </a:r>
          </a:p>
          <a:p>
            <a:pPr lvl="1"/>
            <a:r>
              <a:rPr lang="en-US" dirty="0"/>
              <a:t>These functions are also called “Aggregate functions” (Or) Group functions.</a:t>
            </a:r>
          </a:p>
          <a:p>
            <a:pPr lvl="1"/>
            <a:r>
              <a:rPr lang="en-US" dirty="0"/>
              <a:t>All these multi row functions will process multiple records.</a:t>
            </a:r>
          </a:p>
          <a:p>
            <a:pPr lvl="1"/>
            <a:r>
              <a:rPr lang="en-US" dirty="0"/>
              <a:t>Applied on group of records and returns one value from the entire group.</a:t>
            </a:r>
            <a:endParaRPr lang="en-IN" dirty="0"/>
          </a:p>
        </p:txBody>
      </p:sp>
    </p:spTree>
    <p:extLst>
      <p:ext uri="{BB962C8B-B14F-4D97-AF65-F5344CB8AC3E}">
        <p14:creationId xmlns:p14="http://schemas.microsoft.com/office/powerpoint/2010/main" val="128344681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4A27-9324-467C-A244-BAF4041FFD49}"/>
              </a:ext>
            </a:extLst>
          </p:cNvPr>
          <p:cNvSpPr>
            <a:spLocks noGrp="1"/>
          </p:cNvSpPr>
          <p:nvPr>
            <p:ph type="title"/>
          </p:nvPr>
        </p:nvSpPr>
        <p:spPr/>
        <p:txBody>
          <a:bodyPr/>
          <a:lstStyle/>
          <a:p>
            <a:r>
              <a:rPr lang="en-US" dirty="0"/>
              <a:t>Multiple Row Function</a:t>
            </a:r>
            <a:endParaRPr lang="en-IN" dirty="0"/>
          </a:p>
        </p:txBody>
      </p:sp>
      <p:sp>
        <p:nvSpPr>
          <p:cNvPr id="3" name="Content Placeholder 2">
            <a:extLst>
              <a:ext uri="{FF2B5EF4-FFF2-40B4-BE49-F238E27FC236}">
                <a16:creationId xmlns:a16="http://schemas.microsoft.com/office/drawing/2014/main" id="{D3B3AFD2-1DF5-4B68-A73E-9D3739FD2A95}"/>
              </a:ext>
            </a:extLst>
          </p:cNvPr>
          <p:cNvSpPr>
            <a:spLocks noGrp="1"/>
          </p:cNvSpPr>
          <p:nvPr>
            <p:ph idx="1"/>
          </p:nvPr>
        </p:nvSpPr>
        <p:spPr/>
        <p:txBody>
          <a:bodyPr/>
          <a:lstStyle/>
          <a:p>
            <a:r>
              <a:rPr lang="en-US" dirty="0"/>
              <a:t>Types of Multi-Row Functions are</a:t>
            </a:r>
          </a:p>
          <a:p>
            <a:pPr lvl="3"/>
            <a:r>
              <a:rPr lang="en-US" dirty="0"/>
              <a:t>Maximum(Max)</a:t>
            </a:r>
          </a:p>
          <a:p>
            <a:pPr lvl="3"/>
            <a:r>
              <a:rPr lang="en-US" dirty="0"/>
              <a:t>Minimum(MIN)</a:t>
            </a:r>
          </a:p>
          <a:p>
            <a:pPr lvl="3"/>
            <a:r>
              <a:rPr lang="en-US" dirty="0"/>
              <a:t>Average(Avg)</a:t>
            </a:r>
          </a:p>
          <a:p>
            <a:pPr lvl="3"/>
            <a:r>
              <a:rPr lang="en-US" dirty="0"/>
              <a:t>Sum </a:t>
            </a:r>
          </a:p>
          <a:p>
            <a:pPr lvl="3"/>
            <a:r>
              <a:rPr lang="en-US" dirty="0"/>
              <a:t>Count</a:t>
            </a:r>
            <a:endParaRPr lang="en-IN" dirty="0"/>
          </a:p>
        </p:txBody>
      </p:sp>
    </p:spTree>
    <p:extLst>
      <p:ext uri="{BB962C8B-B14F-4D97-AF65-F5344CB8AC3E}">
        <p14:creationId xmlns:p14="http://schemas.microsoft.com/office/powerpoint/2010/main" val="111647566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CE9B-760C-4F21-A052-775626389E72}"/>
              </a:ext>
            </a:extLst>
          </p:cNvPr>
          <p:cNvSpPr>
            <a:spLocks noGrp="1"/>
          </p:cNvSpPr>
          <p:nvPr>
            <p:ph type="title"/>
          </p:nvPr>
        </p:nvSpPr>
        <p:spPr/>
        <p:txBody>
          <a:bodyPr/>
          <a:lstStyle/>
          <a:p>
            <a:r>
              <a:rPr lang="en-US" dirty="0"/>
              <a:t>Multiple Row Function - Maximum(Max)</a:t>
            </a:r>
            <a:endParaRPr lang="en-IN" dirty="0"/>
          </a:p>
        </p:txBody>
      </p:sp>
      <p:sp>
        <p:nvSpPr>
          <p:cNvPr id="3" name="Content Placeholder 2">
            <a:extLst>
              <a:ext uri="{FF2B5EF4-FFF2-40B4-BE49-F238E27FC236}">
                <a16:creationId xmlns:a16="http://schemas.microsoft.com/office/drawing/2014/main" id="{6CC2900E-72C0-4BBC-98F0-2B36287D7F63}"/>
              </a:ext>
            </a:extLst>
          </p:cNvPr>
          <p:cNvSpPr>
            <a:spLocks noGrp="1"/>
          </p:cNvSpPr>
          <p:nvPr>
            <p:ph idx="1"/>
          </p:nvPr>
        </p:nvSpPr>
        <p:spPr/>
        <p:txBody>
          <a:bodyPr/>
          <a:lstStyle/>
          <a:p>
            <a:r>
              <a:rPr lang="en-US" dirty="0"/>
              <a:t>MAX ( ) Function in SQL:-</a:t>
            </a:r>
          </a:p>
          <a:p>
            <a:pPr lvl="2"/>
            <a:r>
              <a:rPr lang="en-US" dirty="0"/>
              <a:t>Returns the maximum value of a from the given data.</a:t>
            </a:r>
          </a:p>
          <a:p>
            <a:r>
              <a:rPr lang="en-US" dirty="0"/>
              <a:t>Syntax   :</a:t>
            </a:r>
          </a:p>
          <a:p>
            <a:pPr lvl="2"/>
            <a:r>
              <a:rPr lang="en-US" dirty="0"/>
              <a:t>Max(expression)</a:t>
            </a:r>
          </a:p>
          <a:p>
            <a:pPr lvl="2"/>
            <a:endParaRPr lang="en-US" dirty="0"/>
          </a:p>
          <a:p>
            <a:pPr lvl="2"/>
            <a:endParaRPr lang="en-US" dirty="0"/>
          </a:p>
          <a:p>
            <a:pPr lvl="2"/>
            <a:endParaRPr lang="en-US" dirty="0"/>
          </a:p>
          <a:p>
            <a:pPr lvl="2"/>
            <a:endParaRPr lang="en-US" dirty="0"/>
          </a:p>
          <a:p>
            <a:r>
              <a:rPr lang="en-US" dirty="0"/>
              <a:t>Max() Function on Char</a:t>
            </a:r>
          </a:p>
          <a:p>
            <a:pPr lvl="3"/>
            <a:r>
              <a:rPr lang="en-US" dirty="0"/>
              <a:t>Select max (</a:t>
            </a:r>
            <a:r>
              <a:rPr lang="en-US" dirty="0" err="1"/>
              <a:t>e_name</a:t>
            </a:r>
            <a:r>
              <a:rPr lang="en-US" dirty="0"/>
              <a:t>) from employees </a:t>
            </a:r>
          </a:p>
          <a:p>
            <a:pPr lvl="3"/>
            <a:r>
              <a:rPr lang="en-US" dirty="0"/>
              <a:t>Output → word   {based on Ascii}</a:t>
            </a:r>
          </a:p>
          <a:p>
            <a:r>
              <a:rPr lang="en-US" dirty="0"/>
              <a:t>Max() Function on Date</a:t>
            </a:r>
          </a:p>
          <a:p>
            <a:pPr lvl="3"/>
            <a:r>
              <a:rPr lang="en-US" dirty="0"/>
              <a:t>Select max(</a:t>
            </a:r>
            <a:r>
              <a:rPr lang="en-US" dirty="0" err="1"/>
              <a:t>hire_date</a:t>
            </a:r>
            <a:r>
              <a:rPr lang="en-US" dirty="0"/>
              <a:t>) from employees</a:t>
            </a:r>
          </a:p>
          <a:p>
            <a:pPr lvl="3"/>
            <a:endParaRPr lang="en-US" dirty="0"/>
          </a:p>
        </p:txBody>
      </p:sp>
      <p:sp>
        <p:nvSpPr>
          <p:cNvPr id="4" name="Rounded Rectangle 6">
            <a:extLst>
              <a:ext uri="{FF2B5EF4-FFF2-40B4-BE49-F238E27FC236}">
                <a16:creationId xmlns:a16="http://schemas.microsoft.com/office/drawing/2014/main" id="{2283C104-7E38-4BA5-BF2B-0E9C24894602}"/>
              </a:ext>
            </a:extLst>
          </p:cNvPr>
          <p:cNvSpPr/>
          <p:nvPr/>
        </p:nvSpPr>
        <p:spPr bwMode="auto">
          <a:xfrm>
            <a:off x="2191044" y="2819400"/>
            <a:ext cx="7696200" cy="420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max(salary) from employee;</a:t>
            </a:r>
            <a:endParaRPr lang="tr-TR"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 </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Output : 87500 </a:t>
            </a:r>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Tree>
    <p:extLst>
      <p:ext uri="{BB962C8B-B14F-4D97-AF65-F5344CB8AC3E}">
        <p14:creationId xmlns:p14="http://schemas.microsoft.com/office/powerpoint/2010/main" val="3282621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7"/>
          <p:cNvSpPr>
            <a:spLocks noGrp="1" noChangeArrowheads="1"/>
          </p:cNvSpPr>
          <p:nvPr>
            <p:ph type="title"/>
          </p:nvPr>
        </p:nvSpPr>
        <p:spPr>
          <a:xfrm>
            <a:off x="2057400" y="164637"/>
            <a:ext cx="8280400" cy="756000"/>
          </a:xfrm>
        </p:spPr>
        <p:txBody>
          <a:bodyPr vert="horz" lIns="90488" tIns="44450" rIns="90488" bIns="44450" rtlCol="0" anchor="t" anchorCtr="0">
            <a:noAutofit/>
          </a:bodyPr>
          <a:lstStyle/>
          <a:p>
            <a:r>
              <a:rPr lang="en-US"/>
              <a:t>Hierarchical Structure</a:t>
            </a:r>
          </a:p>
        </p:txBody>
      </p:sp>
      <p:sp>
        <p:nvSpPr>
          <p:cNvPr id="19459" name="Rectangle 18"/>
          <p:cNvSpPr>
            <a:spLocks noGrp="1" noChangeArrowheads="1"/>
          </p:cNvSpPr>
          <p:nvPr>
            <p:ph idx="1"/>
          </p:nvPr>
        </p:nvSpPr>
        <p:spPr>
          <a:xfrm>
            <a:off x="2057400" y="1454400"/>
            <a:ext cx="8280400" cy="4633200"/>
          </a:xfrm>
        </p:spPr>
        <p:txBody>
          <a:bodyPr vert="horz" lIns="90488" tIns="44450" rIns="90488" bIns="44450" rtlCol="0">
            <a:noAutofit/>
          </a:bodyPr>
          <a:lstStyle/>
          <a:p>
            <a:r>
              <a:rPr lang="en-US" dirty="0">
                <a:latin typeface="+mn-lt"/>
              </a:rPr>
              <a:t>In this model data is represented by simple tree structure</a:t>
            </a:r>
          </a:p>
          <a:p>
            <a:pPr lvl="1"/>
            <a:r>
              <a:rPr lang="en-US" dirty="0">
                <a:latin typeface="+mn-lt"/>
              </a:rPr>
              <a:t>Relationships between entities are represented as parent-child.</a:t>
            </a:r>
          </a:p>
          <a:p>
            <a:pPr lvl="1"/>
            <a:r>
              <a:rPr lang="en-US" dirty="0">
                <a:latin typeface="+mn-lt"/>
              </a:rPr>
              <a:t>Many-to-many relationships are not allowed.</a:t>
            </a:r>
          </a:p>
          <a:p>
            <a:pPr lvl="1"/>
            <a:r>
              <a:rPr lang="en-US" dirty="0">
                <a:latin typeface="+mn-lt"/>
              </a:rPr>
              <a:t>Parents and children are tied together by links called "pointers"</a:t>
            </a:r>
          </a:p>
        </p:txBody>
      </p:sp>
      <p:grpSp>
        <p:nvGrpSpPr>
          <p:cNvPr id="19460" name="Group 19"/>
          <p:cNvGrpSpPr>
            <a:grpSpLocks/>
          </p:cNvGrpSpPr>
          <p:nvPr/>
        </p:nvGrpSpPr>
        <p:grpSpPr bwMode="auto">
          <a:xfrm>
            <a:off x="2524754" y="2971800"/>
            <a:ext cx="6238246" cy="3124200"/>
            <a:chOff x="864" y="1392"/>
            <a:chExt cx="4080" cy="1872"/>
          </a:xfrm>
        </p:grpSpPr>
        <p:sp>
          <p:nvSpPr>
            <p:cNvPr id="19461" name="Text Box 4"/>
            <p:cNvSpPr txBox="1">
              <a:spLocks noChangeArrowheads="1"/>
            </p:cNvSpPr>
            <p:nvPr/>
          </p:nvSpPr>
          <p:spPr bwMode="auto">
            <a:xfrm>
              <a:off x="2208" y="1392"/>
              <a:ext cx="1056" cy="278"/>
            </a:xfrm>
            <a:prstGeom prst="rect">
              <a:avLst/>
            </a:prstGeom>
            <a:solidFill>
              <a:srgbClr val="FFFFFF"/>
            </a:solidFill>
            <a:ln w="9525">
              <a:solidFill>
                <a:srgbClr val="000000"/>
              </a:solidFill>
              <a:miter lim="800000"/>
              <a:headEnd/>
              <a:tailEnd/>
            </a:ln>
          </p:spPr>
          <p:txBody>
            <a:bodyPr/>
            <a:lstStyle/>
            <a:p>
              <a:pPr algn="ctr"/>
              <a:r>
                <a:rPr lang="en-US" sz="1600">
                  <a:latin typeface="+mn-lt"/>
                </a:rPr>
                <a:t>Root</a:t>
              </a:r>
            </a:p>
          </p:txBody>
        </p:sp>
        <p:sp>
          <p:nvSpPr>
            <p:cNvPr id="19462" name="Line 5"/>
            <p:cNvSpPr>
              <a:spLocks noChangeShapeType="1"/>
            </p:cNvSpPr>
            <p:nvPr/>
          </p:nvSpPr>
          <p:spPr bwMode="auto">
            <a:xfrm flipH="1">
              <a:off x="2064" y="1680"/>
              <a:ext cx="499" cy="432"/>
            </a:xfrm>
            <a:prstGeom prst="line">
              <a:avLst/>
            </a:prstGeom>
            <a:noFill/>
            <a:ln w="9525">
              <a:solidFill>
                <a:srgbClr val="000000"/>
              </a:solidFill>
              <a:round/>
              <a:headEnd/>
              <a:tailEnd/>
            </a:ln>
          </p:spPr>
          <p:txBody>
            <a:bodyPr/>
            <a:lstStyle/>
            <a:p>
              <a:endParaRPr lang="en-US" sz="1600">
                <a:latin typeface="+mn-lt"/>
              </a:endParaRPr>
            </a:p>
          </p:txBody>
        </p:sp>
        <p:sp>
          <p:nvSpPr>
            <p:cNvPr id="19463" name="Line 6"/>
            <p:cNvSpPr>
              <a:spLocks noChangeShapeType="1"/>
            </p:cNvSpPr>
            <p:nvPr/>
          </p:nvSpPr>
          <p:spPr bwMode="auto">
            <a:xfrm>
              <a:off x="2880" y="1680"/>
              <a:ext cx="403" cy="403"/>
            </a:xfrm>
            <a:prstGeom prst="line">
              <a:avLst/>
            </a:prstGeom>
            <a:noFill/>
            <a:ln w="9525">
              <a:solidFill>
                <a:srgbClr val="000000"/>
              </a:solidFill>
              <a:round/>
              <a:headEnd/>
              <a:tailEnd/>
            </a:ln>
          </p:spPr>
          <p:txBody>
            <a:bodyPr/>
            <a:lstStyle/>
            <a:p>
              <a:endParaRPr lang="en-US" sz="1600">
                <a:latin typeface="+mn-lt"/>
              </a:endParaRPr>
            </a:p>
          </p:txBody>
        </p:sp>
        <p:sp>
          <p:nvSpPr>
            <p:cNvPr id="19464" name="Text Box 7"/>
            <p:cNvSpPr txBox="1">
              <a:spLocks noChangeArrowheads="1"/>
            </p:cNvSpPr>
            <p:nvPr/>
          </p:nvSpPr>
          <p:spPr bwMode="auto">
            <a:xfrm>
              <a:off x="1296" y="2064"/>
              <a:ext cx="1152" cy="480"/>
            </a:xfrm>
            <a:prstGeom prst="rect">
              <a:avLst/>
            </a:prstGeom>
            <a:solidFill>
              <a:srgbClr val="FFFFFF"/>
            </a:solidFill>
            <a:ln w="9525">
              <a:solidFill>
                <a:srgbClr val="000000"/>
              </a:solidFill>
              <a:miter lim="800000"/>
              <a:headEnd/>
              <a:tailEnd/>
            </a:ln>
          </p:spPr>
          <p:txBody>
            <a:bodyPr/>
            <a:lstStyle/>
            <a:p>
              <a:pPr algn="ctr"/>
              <a:r>
                <a:rPr lang="en-US" sz="1600">
                  <a:latin typeface="+mn-lt"/>
                </a:rPr>
                <a:t>Level 1</a:t>
              </a:r>
            </a:p>
            <a:p>
              <a:pPr algn="ctr"/>
              <a:r>
                <a:rPr lang="en-US" sz="1600">
                  <a:latin typeface="+mn-lt"/>
                </a:rPr>
                <a:t>Child</a:t>
              </a:r>
            </a:p>
          </p:txBody>
        </p:sp>
        <p:sp>
          <p:nvSpPr>
            <p:cNvPr id="19465" name="Text Box 8"/>
            <p:cNvSpPr txBox="1">
              <a:spLocks noChangeArrowheads="1"/>
            </p:cNvSpPr>
            <p:nvPr/>
          </p:nvSpPr>
          <p:spPr bwMode="auto">
            <a:xfrm>
              <a:off x="3216" y="2064"/>
              <a:ext cx="1104" cy="480"/>
            </a:xfrm>
            <a:prstGeom prst="rect">
              <a:avLst/>
            </a:prstGeom>
            <a:solidFill>
              <a:srgbClr val="FFFFFF"/>
            </a:solidFill>
            <a:ln w="9525">
              <a:solidFill>
                <a:srgbClr val="000000"/>
              </a:solidFill>
              <a:miter lim="800000"/>
              <a:headEnd/>
              <a:tailEnd/>
            </a:ln>
          </p:spPr>
          <p:txBody>
            <a:bodyPr/>
            <a:lstStyle/>
            <a:p>
              <a:pPr algn="ctr"/>
              <a:r>
                <a:rPr lang="en-US" sz="1600">
                  <a:latin typeface="+mn-lt"/>
                </a:rPr>
                <a:t>Level 1</a:t>
              </a:r>
            </a:p>
            <a:p>
              <a:pPr algn="ctr"/>
              <a:r>
                <a:rPr lang="en-US" sz="1600">
                  <a:latin typeface="+mn-lt"/>
                </a:rPr>
                <a:t>Child</a:t>
              </a:r>
            </a:p>
          </p:txBody>
        </p:sp>
        <p:sp>
          <p:nvSpPr>
            <p:cNvPr id="19466" name="Line 9"/>
            <p:cNvSpPr>
              <a:spLocks noChangeShapeType="1"/>
            </p:cNvSpPr>
            <p:nvPr/>
          </p:nvSpPr>
          <p:spPr bwMode="auto">
            <a:xfrm flipH="1">
              <a:off x="1536" y="2544"/>
              <a:ext cx="230" cy="231"/>
            </a:xfrm>
            <a:prstGeom prst="line">
              <a:avLst/>
            </a:prstGeom>
            <a:noFill/>
            <a:ln w="9525">
              <a:solidFill>
                <a:srgbClr val="000000"/>
              </a:solidFill>
              <a:round/>
              <a:headEnd/>
              <a:tailEnd/>
            </a:ln>
          </p:spPr>
          <p:txBody>
            <a:bodyPr/>
            <a:lstStyle/>
            <a:p>
              <a:endParaRPr lang="en-US" sz="1600">
                <a:latin typeface="+mn-lt"/>
              </a:endParaRPr>
            </a:p>
          </p:txBody>
        </p:sp>
        <p:sp>
          <p:nvSpPr>
            <p:cNvPr id="19467" name="Line 10"/>
            <p:cNvSpPr>
              <a:spLocks noChangeShapeType="1"/>
            </p:cNvSpPr>
            <p:nvPr/>
          </p:nvSpPr>
          <p:spPr bwMode="auto">
            <a:xfrm>
              <a:off x="1872" y="2544"/>
              <a:ext cx="230" cy="231"/>
            </a:xfrm>
            <a:prstGeom prst="line">
              <a:avLst/>
            </a:prstGeom>
            <a:noFill/>
            <a:ln w="9525">
              <a:solidFill>
                <a:srgbClr val="000000"/>
              </a:solidFill>
              <a:round/>
              <a:headEnd/>
              <a:tailEnd/>
            </a:ln>
          </p:spPr>
          <p:txBody>
            <a:bodyPr/>
            <a:lstStyle/>
            <a:p>
              <a:endParaRPr lang="en-US" sz="1600">
                <a:latin typeface="+mn-lt"/>
              </a:endParaRPr>
            </a:p>
          </p:txBody>
        </p:sp>
        <p:sp>
          <p:nvSpPr>
            <p:cNvPr id="19468" name="Line 11"/>
            <p:cNvSpPr>
              <a:spLocks noChangeShapeType="1"/>
            </p:cNvSpPr>
            <p:nvPr/>
          </p:nvSpPr>
          <p:spPr bwMode="auto">
            <a:xfrm flipH="1">
              <a:off x="3610" y="2544"/>
              <a:ext cx="230" cy="231"/>
            </a:xfrm>
            <a:prstGeom prst="line">
              <a:avLst/>
            </a:prstGeom>
            <a:noFill/>
            <a:ln w="9525">
              <a:solidFill>
                <a:srgbClr val="000000"/>
              </a:solidFill>
              <a:round/>
              <a:headEnd/>
              <a:tailEnd/>
            </a:ln>
          </p:spPr>
          <p:txBody>
            <a:bodyPr/>
            <a:lstStyle/>
            <a:p>
              <a:endParaRPr lang="en-US" sz="1600">
                <a:latin typeface="+mn-lt"/>
              </a:endParaRPr>
            </a:p>
          </p:txBody>
        </p:sp>
        <p:sp>
          <p:nvSpPr>
            <p:cNvPr id="19469" name="Line 12"/>
            <p:cNvSpPr>
              <a:spLocks noChangeShapeType="1"/>
            </p:cNvSpPr>
            <p:nvPr/>
          </p:nvSpPr>
          <p:spPr bwMode="auto">
            <a:xfrm>
              <a:off x="4090" y="2544"/>
              <a:ext cx="230" cy="231"/>
            </a:xfrm>
            <a:prstGeom prst="line">
              <a:avLst/>
            </a:prstGeom>
            <a:noFill/>
            <a:ln w="9525">
              <a:solidFill>
                <a:srgbClr val="000000"/>
              </a:solidFill>
              <a:round/>
              <a:headEnd/>
              <a:tailEnd/>
            </a:ln>
          </p:spPr>
          <p:txBody>
            <a:bodyPr/>
            <a:lstStyle/>
            <a:p>
              <a:endParaRPr lang="en-US" sz="1600">
                <a:latin typeface="+mn-lt"/>
              </a:endParaRPr>
            </a:p>
          </p:txBody>
        </p:sp>
        <p:sp>
          <p:nvSpPr>
            <p:cNvPr id="19470" name="Text Box 13"/>
            <p:cNvSpPr txBox="1">
              <a:spLocks noChangeArrowheads="1"/>
            </p:cNvSpPr>
            <p:nvPr/>
          </p:nvSpPr>
          <p:spPr bwMode="auto">
            <a:xfrm>
              <a:off x="864" y="2784"/>
              <a:ext cx="845" cy="480"/>
            </a:xfrm>
            <a:prstGeom prst="rect">
              <a:avLst/>
            </a:prstGeom>
            <a:solidFill>
              <a:srgbClr val="FFFFFF"/>
            </a:solidFill>
            <a:ln w="9525">
              <a:solidFill>
                <a:srgbClr val="000000"/>
              </a:solidFill>
              <a:miter lim="800000"/>
              <a:headEnd/>
              <a:tailEnd/>
            </a:ln>
          </p:spPr>
          <p:txBody>
            <a:bodyPr/>
            <a:lstStyle/>
            <a:p>
              <a:pPr algn="ctr"/>
              <a:r>
                <a:rPr lang="en-US" sz="1600">
                  <a:latin typeface="+mn-lt"/>
                </a:rPr>
                <a:t>Level 2</a:t>
              </a:r>
            </a:p>
            <a:p>
              <a:pPr algn="ctr"/>
              <a:r>
                <a:rPr lang="en-US" sz="1600">
                  <a:latin typeface="+mn-lt"/>
                </a:rPr>
                <a:t>Child</a:t>
              </a:r>
            </a:p>
          </p:txBody>
        </p:sp>
        <p:sp>
          <p:nvSpPr>
            <p:cNvPr id="19471" name="Text Box 14"/>
            <p:cNvSpPr txBox="1">
              <a:spLocks noChangeArrowheads="1"/>
            </p:cNvSpPr>
            <p:nvPr/>
          </p:nvSpPr>
          <p:spPr bwMode="auto">
            <a:xfrm>
              <a:off x="1824" y="2784"/>
              <a:ext cx="816" cy="480"/>
            </a:xfrm>
            <a:prstGeom prst="rect">
              <a:avLst/>
            </a:prstGeom>
            <a:solidFill>
              <a:srgbClr val="FFFFFF"/>
            </a:solidFill>
            <a:ln w="9525">
              <a:solidFill>
                <a:srgbClr val="000000"/>
              </a:solidFill>
              <a:miter lim="800000"/>
              <a:headEnd/>
              <a:tailEnd/>
            </a:ln>
          </p:spPr>
          <p:txBody>
            <a:bodyPr/>
            <a:lstStyle/>
            <a:p>
              <a:pPr algn="ctr"/>
              <a:r>
                <a:rPr lang="en-US" sz="1600">
                  <a:latin typeface="+mn-lt"/>
                </a:rPr>
                <a:t>Level 2</a:t>
              </a:r>
            </a:p>
            <a:p>
              <a:pPr algn="ctr"/>
              <a:r>
                <a:rPr lang="en-US" sz="1600">
                  <a:latin typeface="+mn-lt"/>
                </a:rPr>
                <a:t>Child</a:t>
              </a:r>
            </a:p>
          </p:txBody>
        </p:sp>
        <p:sp>
          <p:nvSpPr>
            <p:cNvPr id="19472" name="Text Box 15"/>
            <p:cNvSpPr txBox="1">
              <a:spLocks noChangeArrowheads="1"/>
            </p:cNvSpPr>
            <p:nvPr/>
          </p:nvSpPr>
          <p:spPr bwMode="auto">
            <a:xfrm>
              <a:off x="2928" y="2784"/>
              <a:ext cx="816" cy="480"/>
            </a:xfrm>
            <a:prstGeom prst="rect">
              <a:avLst/>
            </a:prstGeom>
            <a:solidFill>
              <a:srgbClr val="FFFFFF"/>
            </a:solidFill>
            <a:ln w="9525">
              <a:solidFill>
                <a:srgbClr val="000000"/>
              </a:solidFill>
              <a:miter lim="800000"/>
              <a:headEnd/>
              <a:tailEnd/>
            </a:ln>
          </p:spPr>
          <p:txBody>
            <a:bodyPr/>
            <a:lstStyle/>
            <a:p>
              <a:pPr algn="ctr"/>
              <a:r>
                <a:rPr lang="en-US" sz="1600">
                  <a:latin typeface="+mn-lt"/>
                </a:rPr>
                <a:t>Level 2</a:t>
              </a:r>
            </a:p>
            <a:p>
              <a:pPr algn="ctr"/>
              <a:r>
                <a:rPr lang="en-US" sz="1600">
                  <a:latin typeface="+mn-lt"/>
                </a:rPr>
                <a:t>Child</a:t>
              </a:r>
            </a:p>
          </p:txBody>
        </p:sp>
        <p:sp>
          <p:nvSpPr>
            <p:cNvPr id="19473" name="Text Box 16"/>
            <p:cNvSpPr txBox="1">
              <a:spLocks noChangeArrowheads="1"/>
            </p:cNvSpPr>
            <p:nvPr/>
          </p:nvSpPr>
          <p:spPr bwMode="auto">
            <a:xfrm>
              <a:off x="4080" y="2784"/>
              <a:ext cx="864" cy="480"/>
            </a:xfrm>
            <a:prstGeom prst="rect">
              <a:avLst/>
            </a:prstGeom>
            <a:solidFill>
              <a:srgbClr val="FFFFFF"/>
            </a:solidFill>
            <a:ln w="9525">
              <a:solidFill>
                <a:srgbClr val="000000"/>
              </a:solidFill>
              <a:miter lim="800000"/>
              <a:headEnd/>
              <a:tailEnd/>
            </a:ln>
          </p:spPr>
          <p:txBody>
            <a:bodyPr/>
            <a:lstStyle/>
            <a:p>
              <a:pPr algn="ctr"/>
              <a:r>
                <a:rPr lang="en-US" sz="1600">
                  <a:latin typeface="+mn-lt"/>
                </a:rPr>
                <a:t>Level 2</a:t>
              </a:r>
            </a:p>
            <a:p>
              <a:pPr algn="ctr"/>
              <a:r>
                <a:rPr lang="en-US" sz="1600">
                  <a:latin typeface="+mn-lt"/>
                </a:rPr>
                <a:t>Child</a:t>
              </a:r>
            </a:p>
          </p:txBody>
        </p:sp>
      </p:gr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71B16-AEA5-49D7-868E-E640309CB306}"/>
              </a:ext>
            </a:extLst>
          </p:cNvPr>
          <p:cNvSpPr>
            <a:spLocks noGrp="1"/>
          </p:cNvSpPr>
          <p:nvPr>
            <p:ph type="title"/>
          </p:nvPr>
        </p:nvSpPr>
        <p:spPr/>
        <p:txBody>
          <a:bodyPr/>
          <a:lstStyle/>
          <a:p>
            <a:r>
              <a:rPr lang="en-US" dirty="0"/>
              <a:t>Multiple Row Function - Minimum(Min)</a:t>
            </a:r>
            <a:endParaRPr lang="en-IN" dirty="0"/>
          </a:p>
        </p:txBody>
      </p:sp>
      <p:sp>
        <p:nvSpPr>
          <p:cNvPr id="4" name="Content Placeholder 2">
            <a:extLst>
              <a:ext uri="{FF2B5EF4-FFF2-40B4-BE49-F238E27FC236}">
                <a16:creationId xmlns:a16="http://schemas.microsoft.com/office/drawing/2014/main" id="{460FE882-B9B1-479B-9DB9-07726E01B789}"/>
              </a:ext>
            </a:extLst>
          </p:cNvPr>
          <p:cNvSpPr>
            <a:spLocks noGrp="1"/>
          </p:cNvSpPr>
          <p:nvPr>
            <p:ph idx="1"/>
          </p:nvPr>
        </p:nvSpPr>
        <p:spPr>
          <a:xfrm>
            <a:off x="1740488" y="1454400"/>
            <a:ext cx="8597312" cy="4633200"/>
          </a:xfrm>
        </p:spPr>
        <p:txBody>
          <a:bodyPr/>
          <a:lstStyle/>
          <a:p>
            <a:r>
              <a:rPr lang="en-US" dirty="0"/>
              <a:t>Min ( ) Function in SQL:-</a:t>
            </a:r>
          </a:p>
          <a:p>
            <a:pPr lvl="2"/>
            <a:r>
              <a:rPr lang="en-US" dirty="0"/>
              <a:t>Returns the minimum value of a from the given data.</a:t>
            </a:r>
          </a:p>
          <a:p>
            <a:r>
              <a:rPr lang="en-US" dirty="0"/>
              <a:t>Syntax   :</a:t>
            </a:r>
          </a:p>
          <a:p>
            <a:pPr lvl="2"/>
            <a:r>
              <a:rPr lang="en-US" dirty="0"/>
              <a:t>Min(expression)</a:t>
            </a:r>
          </a:p>
          <a:p>
            <a:pPr lvl="2"/>
            <a:endParaRPr lang="en-US" dirty="0"/>
          </a:p>
          <a:p>
            <a:pPr lvl="2"/>
            <a:endParaRPr lang="en-US" dirty="0"/>
          </a:p>
          <a:p>
            <a:pPr lvl="2"/>
            <a:endParaRPr lang="en-US" dirty="0"/>
          </a:p>
          <a:p>
            <a:pPr lvl="2"/>
            <a:endParaRPr lang="en-US" dirty="0"/>
          </a:p>
          <a:p>
            <a:r>
              <a:rPr lang="en-US" dirty="0"/>
              <a:t>Min() Function on Char</a:t>
            </a:r>
          </a:p>
          <a:p>
            <a:pPr lvl="3"/>
            <a:r>
              <a:rPr lang="en-US" dirty="0"/>
              <a:t>Select min (</a:t>
            </a:r>
            <a:r>
              <a:rPr lang="en-US" dirty="0" err="1"/>
              <a:t>e_name</a:t>
            </a:r>
            <a:r>
              <a:rPr lang="en-US" dirty="0"/>
              <a:t>) from employees </a:t>
            </a:r>
          </a:p>
          <a:p>
            <a:pPr lvl="3"/>
            <a:r>
              <a:rPr lang="en-US" dirty="0"/>
              <a:t>Output → word   {based on Ascii}</a:t>
            </a:r>
          </a:p>
          <a:p>
            <a:r>
              <a:rPr lang="en-US" dirty="0"/>
              <a:t>Min() Function on Date</a:t>
            </a:r>
          </a:p>
          <a:p>
            <a:pPr lvl="3"/>
            <a:r>
              <a:rPr lang="en-US" dirty="0"/>
              <a:t>Select min(</a:t>
            </a:r>
            <a:r>
              <a:rPr lang="en-US" dirty="0" err="1"/>
              <a:t>hire_date</a:t>
            </a:r>
            <a:r>
              <a:rPr lang="en-US" dirty="0"/>
              <a:t>) from employees</a:t>
            </a:r>
          </a:p>
          <a:p>
            <a:pPr lvl="3"/>
            <a:endParaRPr lang="en-US" dirty="0"/>
          </a:p>
        </p:txBody>
      </p:sp>
      <p:sp>
        <p:nvSpPr>
          <p:cNvPr id="5" name="Rounded Rectangle 6">
            <a:extLst>
              <a:ext uri="{FF2B5EF4-FFF2-40B4-BE49-F238E27FC236}">
                <a16:creationId xmlns:a16="http://schemas.microsoft.com/office/drawing/2014/main" id="{2D759932-A2EC-449B-B14E-2D4923418BCA}"/>
              </a:ext>
            </a:extLst>
          </p:cNvPr>
          <p:cNvSpPr/>
          <p:nvPr/>
        </p:nvSpPr>
        <p:spPr bwMode="auto">
          <a:xfrm>
            <a:off x="2191044" y="2819400"/>
            <a:ext cx="7696200" cy="420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min(salary) from employee;</a:t>
            </a:r>
            <a:endParaRPr lang="tr-TR"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 </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Output : 4500 </a:t>
            </a:r>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Tree>
    <p:extLst>
      <p:ext uri="{BB962C8B-B14F-4D97-AF65-F5344CB8AC3E}">
        <p14:creationId xmlns:p14="http://schemas.microsoft.com/office/powerpoint/2010/main" val="19694355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71B16-AEA5-49D7-868E-E640309CB306}"/>
              </a:ext>
            </a:extLst>
          </p:cNvPr>
          <p:cNvSpPr>
            <a:spLocks noGrp="1"/>
          </p:cNvSpPr>
          <p:nvPr>
            <p:ph type="title"/>
          </p:nvPr>
        </p:nvSpPr>
        <p:spPr/>
        <p:txBody>
          <a:bodyPr/>
          <a:lstStyle/>
          <a:p>
            <a:r>
              <a:rPr lang="en-US" dirty="0"/>
              <a:t>Multiple Row Function - Average(avg)</a:t>
            </a:r>
            <a:endParaRPr lang="en-IN" dirty="0"/>
          </a:p>
        </p:txBody>
      </p:sp>
      <p:sp>
        <p:nvSpPr>
          <p:cNvPr id="4" name="Content Placeholder 2">
            <a:extLst>
              <a:ext uri="{FF2B5EF4-FFF2-40B4-BE49-F238E27FC236}">
                <a16:creationId xmlns:a16="http://schemas.microsoft.com/office/drawing/2014/main" id="{460FE882-B9B1-479B-9DB9-07726E01B789}"/>
              </a:ext>
            </a:extLst>
          </p:cNvPr>
          <p:cNvSpPr>
            <a:spLocks noGrp="1"/>
          </p:cNvSpPr>
          <p:nvPr>
            <p:ph idx="1"/>
          </p:nvPr>
        </p:nvSpPr>
        <p:spPr>
          <a:xfrm>
            <a:off x="1740488" y="1454400"/>
            <a:ext cx="8597312" cy="4633200"/>
          </a:xfrm>
        </p:spPr>
        <p:txBody>
          <a:bodyPr/>
          <a:lstStyle/>
          <a:p>
            <a:r>
              <a:rPr lang="en-US" dirty="0"/>
              <a:t>The AVG() is an aggregate function that is used to find out an average of the list of values of columns or an expression.</a:t>
            </a:r>
          </a:p>
          <a:p>
            <a:endParaRPr lang="en-US" dirty="0"/>
          </a:p>
          <a:p>
            <a:r>
              <a:rPr lang="en-US" dirty="0"/>
              <a:t>The AVG() function is used with the numeric columns only.</a:t>
            </a:r>
          </a:p>
          <a:p>
            <a:endParaRPr lang="en-US" dirty="0"/>
          </a:p>
          <a:p>
            <a:endParaRPr lang="en-US" dirty="0"/>
          </a:p>
        </p:txBody>
      </p:sp>
      <p:sp>
        <p:nvSpPr>
          <p:cNvPr id="5" name="Rounded Rectangle 6">
            <a:extLst>
              <a:ext uri="{FF2B5EF4-FFF2-40B4-BE49-F238E27FC236}">
                <a16:creationId xmlns:a16="http://schemas.microsoft.com/office/drawing/2014/main" id="{2D759932-A2EC-449B-B14E-2D4923418BCA}"/>
              </a:ext>
            </a:extLst>
          </p:cNvPr>
          <p:cNvSpPr/>
          <p:nvPr/>
        </p:nvSpPr>
        <p:spPr bwMode="auto">
          <a:xfrm>
            <a:off x="2343150" y="2933700"/>
            <a:ext cx="7696200" cy="990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latin typeface="+mn-lt"/>
              </a:rPr>
              <a:t>SELECT AVG(</a:t>
            </a:r>
            <a:r>
              <a:rPr lang="en-US" sz="1600" dirty="0" err="1">
                <a:latin typeface="+mn-lt"/>
              </a:rPr>
              <a:t>column_name</a:t>
            </a:r>
            <a:r>
              <a:rPr lang="en-US" sz="1600" dirty="0">
                <a:latin typeface="+mn-lt"/>
              </a:rPr>
              <a:t>)</a:t>
            </a:r>
          </a:p>
          <a:p>
            <a:r>
              <a:rPr lang="en-US" sz="1600" dirty="0">
                <a:latin typeface="+mn-lt"/>
              </a:rPr>
              <a:t>FROM </a:t>
            </a:r>
            <a:r>
              <a:rPr lang="en-US" sz="1600" dirty="0" err="1">
                <a:latin typeface="+mn-lt"/>
              </a:rPr>
              <a:t>table_name</a:t>
            </a:r>
            <a:endParaRPr lang="en-US" sz="1600" dirty="0">
              <a:latin typeface="+mn-lt"/>
            </a:endParaRPr>
          </a:p>
          <a:p>
            <a:r>
              <a:rPr lang="en-US" sz="1600" dirty="0">
                <a:latin typeface="+mn-lt"/>
              </a:rPr>
              <a:t>WHERE condition;</a:t>
            </a:r>
            <a:endParaRPr lang="en-US" sz="1600" dirty="0">
              <a:solidFill>
                <a:schemeClr val="tx1">
                  <a:lumMod val="95000"/>
                  <a:lumOff val="5000"/>
                </a:schemeClr>
              </a:solidFill>
              <a:latin typeface="+mn-lt"/>
              <a:cs typeface="Times New Roman" pitchFamily="18" charset="0"/>
            </a:endParaRPr>
          </a:p>
        </p:txBody>
      </p:sp>
      <p:sp>
        <p:nvSpPr>
          <p:cNvPr id="6" name="Rounded Rectangle 6">
            <a:extLst>
              <a:ext uri="{FF2B5EF4-FFF2-40B4-BE49-F238E27FC236}">
                <a16:creationId xmlns:a16="http://schemas.microsoft.com/office/drawing/2014/main" id="{911B593F-606D-46CA-B87D-B3996248F5FA}"/>
              </a:ext>
            </a:extLst>
          </p:cNvPr>
          <p:cNvSpPr/>
          <p:nvPr/>
        </p:nvSpPr>
        <p:spPr bwMode="auto">
          <a:xfrm>
            <a:off x="2362200" y="4458064"/>
            <a:ext cx="7696200" cy="571137"/>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latin typeface="+mn-lt"/>
              </a:rPr>
              <a:t>SELECT AVG(salary) AS AVGsal</a:t>
            </a:r>
          </a:p>
          <a:p>
            <a:r>
              <a:rPr lang="en-US" sz="1600" dirty="0">
                <a:latin typeface="+mn-lt"/>
              </a:rPr>
              <a:t>FROM employee;</a:t>
            </a: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Output :   </a:t>
            </a:r>
            <a:r>
              <a:rPr lang="en-US" sz="100" u="sng" dirty="0">
                <a:solidFill>
                  <a:schemeClr val="tx1">
                    <a:lumMod val="95000"/>
                    <a:lumOff val="5000"/>
                  </a:schemeClr>
                </a:solidFill>
                <a:latin typeface="+mn-lt"/>
                <a:cs typeface="Times New Roman" pitchFamily="18" charset="0"/>
              </a:rPr>
              <a:t>.</a:t>
            </a:r>
            <a:r>
              <a:rPr lang="en-US" sz="1600" u="sng" dirty="0">
                <a:solidFill>
                  <a:schemeClr val="tx1">
                    <a:lumMod val="95000"/>
                    <a:lumOff val="5000"/>
                  </a:schemeClr>
                </a:solidFill>
                <a:latin typeface="+mn-lt"/>
                <a:cs typeface="Times New Roman" pitchFamily="18" charset="0"/>
              </a:rPr>
              <a:t>    </a:t>
            </a:r>
            <a:r>
              <a:rPr lang="en-US" sz="100" u="sng" dirty="0">
                <a:solidFill>
                  <a:schemeClr val="tx1">
                    <a:lumMod val="95000"/>
                    <a:lumOff val="5000"/>
                  </a:schemeClr>
                </a:solidFill>
                <a:latin typeface="+mn-lt"/>
                <a:cs typeface="Times New Roman" pitchFamily="18" charset="0"/>
              </a:rPr>
              <a:t>.</a:t>
            </a:r>
            <a:r>
              <a:rPr lang="en-US" sz="1600" u="sng" dirty="0">
                <a:solidFill>
                  <a:schemeClr val="tx1">
                    <a:lumMod val="95000"/>
                    <a:lumOff val="5000"/>
                  </a:schemeClr>
                </a:solidFill>
                <a:latin typeface="+mn-lt"/>
                <a:cs typeface="Times New Roman" pitchFamily="18" charset="0"/>
              </a:rPr>
              <a:t>AVGsal     </a:t>
            </a:r>
            <a:r>
              <a:rPr lang="en-US" sz="100" u="sng" dirty="0">
                <a:solidFill>
                  <a:schemeClr val="tx1">
                    <a:lumMod val="95000"/>
                    <a:lumOff val="5000"/>
                  </a:schemeClr>
                </a:solidFill>
                <a:latin typeface="+mn-lt"/>
                <a:cs typeface="Times New Roman" pitchFamily="18" charset="0"/>
              </a:rPr>
              <a:t>.</a:t>
            </a:r>
            <a:endParaRPr lang="en-US" sz="1600" u="sng"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               </a:t>
            </a:r>
            <a:r>
              <a:rPr lang="en-US" sz="100" u="sng" dirty="0">
                <a:solidFill>
                  <a:schemeClr val="tx1">
                    <a:lumMod val="95000"/>
                    <a:lumOff val="5000"/>
                  </a:schemeClr>
                </a:solidFill>
                <a:latin typeface="+mn-lt"/>
                <a:cs typeface="Times New Roman" pitchFamily="18" charset="0"/>
              </a:rPr>
              <a:t>.</a:t>
            </a:r>
            <a:r>
              <a:rPr lang="en-US" sz="1600" u="sng" dirty="0">
                <a:solidFill>
                  <a:schemeClr val="tx1">
                    <a:lumMod val="95000"/>
                    <a:lumOff val="5000"/>
                  </a:schemeClr>
                </a:solidFill>
                <a:latin typeface="+mn-lt"/>
                <a:cs typeface="Times New Roman" pitchFamily="18" charset="0"/>
              </a:rPr>
              <a:t>     21633     </a:t>
            </a:r>
            <a:r>
              <a:rPr lang="en-US" sz="100" u="sng" dirty="0">
                <a:solidFill>
                  <a:schemeClr val="tx1">
                    <a:lumMod val="95000"/>
                    <a:lumOff val="5000"/>
                  </a:schemeClr>
                </a:solidFill>
                <a:latin typeface="+mn-lt"/>
                <a:cs typeface="Times New Roman" pitchFamily="18" charset="0"/>
              </a:rPr>
              <a:t>.</a:t>
            </a:r>
            <a:endParaRPr lang="en-US" sz="1600" u="sng" dirty="0">
              <a:solidFill>
                <a:schemeClr val="tx1">
                  <a:lumMod val="95000"/>
                  <a:lumOff val="5000"/>
                </a:schemeClr>
              </a:solidFill>
              <a:latin typeface="+mn-lt"/>
              <a:cs typeface="Times New Roman" pitchFamily="18" charset="0"/>
            </a:endParaRPr>
          </a:p>
        </p:txBody>
      </p:sp>
    </p:spTree>
    <p:extLst>
      <p:ext uri="{BB962C8B-B14F-4D97-AF65-F5344CB8AC3E}">
        <p14:creationId xmlns:p14="http://schemas.microsoft.com/office/powerpoint/2010/main" val="98714533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71B16-AEA5-49D7-868E-E640309CB306}"/>
              </a:ext>
            </a:extLst>
          </p:cNvPr>
          <p:cNvSpPr>
            <a:spLocks noGrp="1"/>
          </p:cNvSpPr>
          <p:nvPr>
            <p:ph type="title"/>
          </p:nvPr>
        </p:nvSpPr>
        <p:spPr/>
        <p:txBody>
          <a:bodyPr/>
          <a:lstStyle/>
          <a:p>
            <a:r>
              <a:rPr lang="en-US" dirty="0"/>
              <a:t>Multiple Row Function - SUM</a:t>
            </a:r>
            <a:endParaRPr lang="en-IN" dirty="0"/>
          </a:p>
        </p:txBody>
      </p:sp>
      <p:sp>
        <p:nvSpPr>
          <p:cNvPr id="4" name="Content Placeholder 2">
            <a:extLst>
              <a:ext uri="{FF2B5EF4-FFF2-40B4-BE49-F238E27FC236}">
                <a16:creationId xmlns:a16="http://schemas.microsoft.com/office/drawing/2014/main" id="{460FE882-B9B1-479B-9DB9-07726E01B789}"/>
              </a:ext>
            </a:extLst>
          </p:cNvPr>
          <p:cNvSpPr>
            <a:spLocks noGrp="1"/>
          </p:cNvSpPr>
          <p:nvPr>
            <p:ph idx="1"/>
          </p:nvPr>
        </p:nvSpPr>
        <p:spPr>
          <a:xfrm>
            <a:off x="1740488" y="1454400"/>
            <a:ext cx="8597312" cy="4633200"/>
          </a:xfrm>
        </p:spPr>
        <p:txBody>
          <a:bodyPr/>
          <a:lstStyle/>
          <a:p>
            <a:r>
              <a:rPr lang="en-US" dirty="0"/>
              <a:t>The SUM() is an aggregate function that is used to return the total sum of a numeric column. </a:t>
            </a:r>
          </a:p>
          <a:p>
            <a:r>
              <a:rPr lang="en-US" dirty="0"/>
              <a:t>The SUM() function is used with the numeric columns only.</a:t>
            </a:r>
          </a:p>
          <a:p>
            <a:endParaRPr lang="en-US" dirty="0"/>
          </a:p>
          <a:p>
            <a:endParaRPr lang="en-US" dirty="0"/>
          </a:p>
        </p:txBody>
      </p:sp>
      <p:sp>
        <p:nvSpPr>
          <p:cNvPr id="5" name="Rounded Rectangle 6">
            <a:extLst>
              <a:ext uri="{FF2B5EF4-FFF2-40B4-BE49-F238E27FC236}">
                <a16:creationId xmlns:a16="http://schemas.microsoft.com/office/drawing/2014/main" id="{2D759932-A2EC-449B-B14E-2D4923418BCA}"/>
              </a:ext>
            </a:extLst>
          </p:cNvPr>
          <p:cNvSpPr/>
          <p:nvPr/>
        </p:nvSpPr>
        <p:spPr bwMode="auto">
          <a:xfrm>
            <a:off x="2343150" y="2933700"/>
            <a:ext cx="7696200" cy="990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latin typeface="+mn-lt"/>
              </a:rPr>
              <a:t>SELECT SUM(</a:t>
            </a:r>
            <a:r>
              <a:rPr lang="en-US" sz="1600" dirty="0" err="1">
                <a:latin typeface="+mn-lt"/>
              </a:rPr>
              <a:t>column_name</a:t>
            </a:r>
            <a:r>
              <a:rPr lang="en-US" sz="1600" dirty="0">
                <a:latin typeface="+mn-lt"/>
              </a:rPr>
              <a:t>)</a:t>
            </a:r>
          </a:p>
          <a:p>
            <a:r>
              <a:rPr lang="en-US" sz="1600" dirty="0">
                <a:latin typeface="+mn-lt"/>
              </a:rPr>
              <a:t>FROM </a:t>
            </a:r>
            <a:r>
              <a:rPr lang="en-US" sz="1600" dirty="0" err="1">
                <a:latin typeface="+mn-lt"/>
              </a:rPr>
              <a:t>table_name</a:t>
            </a:r>
            <a:endParaRPr lang="en-US" sz="1600" dirty="0">
              <a:latin typeface="+mn-lt"/>
            </a:endParaRPr>
          </a:p>
          <a:p>
            <a:r>
              <a:rPr lang="en-US" sz="1600" dirty="0">
                <a:latin typeface="+mn-lt"/>
              </a:rPr>
              <a:t>WHERE condition;</a:t>
            </a:r>
            <a:endParaRPr lang="en-US" sz="1600" dirty="0">
              <a:solidFill>
                <a:schemeClr val="tx1">
                  <a:lumMod val="95000"/>
                  <a:lumOff val="5000"/>
                </a:schemeClr>
              </a:solidFill>
              <a:latin typeface="+mn-lt"/>
              <a:cs typeface="Times New Roman" pitchFamily="18" charset="0"/>
            </a:endParaRPr>
          </a:p>
        </p:txBody>
      </p:sp>
      <p:sp>
        <p:nvSpPr>
          <p:cNvPr id="6" name="Rounded Rectangle 6">
            <a:extLst>
              <a:ext uri="{FF2B5EF4-FFF2-40B4-BE49-F238E27FC236}">
                <a16:creationId xmlns:a16="http://schemas.microsoft.com/office/drawing/2014/main" id="{911B593F-606D-46CA-B87D-B3996248F5FA}"/>
              </a:ext>
            </a:extLst>
          </p:cNvPr>
          <p:cNvSpPr/>
          <p:nvPr/>
        </p:nvSpPr>
        <p:spPr bwMode="auto">
          <a:xfrm>
            <a:off x="2362200" y="4458064"/>
            <a:ext cx="7696200" cy="571137"/>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latin typeface="+mn-lt"/>
              </a:rPr>
              <a:t>SELECT SUM(salary) AS </a:t>
            </a:r>
            <a:r>
              <a:rPr lang="en-US" sz="1600" dirty="0" err="1">
                <a:latin typeface="+mn-lt"/>
              </a:rPr>
              <a:t>SUMSal</a:t>
            </a:r>
            <a:endParaRPr lang="en-US" sz="1600" dirty="0">
              <a:latin typeface="+mn-lt"/>
            </a:endParaRPr>
          </a:p>
          <a:p>
            <a:r>
              <a:rPr lang="en-US" sz="1600" dirty="0">
                <a:latin typeface="+mn-lt"/>
              </a:rPr>
              <a:t>FROM employee;</a:t>
            </a: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Output :   </a:t>
            </a:r>
            <a:r>
              <a:rPr lang="en-US" sz="100" u="sng" dirty="0">
                <a:solidFill>
                  <a:schemeClr val="tx1">
                    <a:lumMod val="95000"/>
                    <a:lumOff val="5000"/>
                  </a:schemeClr>
                </a:solidFill>
                <a:latin typeface="+mn-lt"/>
                <a:cs typeface="Times New Roman" pitchFamily="18" charset="0"/>
              </a:rPr>
              <a:t>.</a:t>
            </a:r>
            <a:r>
              <a:rPr lang="en-US" sz="1600" u="sng" dirty="0">
                <a:solidFill>
                  <a:schemeClr val="tx1">
                    <a:lumMod val="95000"/>
                    <a:lumOff val="5000"/>
                  </a:schemeClr>
                </a:solidFill>
                <a:latin typeface="+mn-lt"/>
                <a:cs typeface="Times New Roman" pitchFamily="18" charset="0"/>
              </a:rPr>
              <a:t>        </a:t>
            </a:r>
            <a:r>
              <a:rPr lang="en-US" sz="100" u="sng" dirty="0">
                <a:solidFill>
                  <a:schemeClr val="tx1">
                    <a:lumMod val="95000"/>
                    <a:lumOff val="5000"/>
                  </a:schemeClr>
                </a:solidFill>
                <a:latin typeface="+mn-lt"/>
                <a:cs typeface="Times New Roman" pitchFamily="18" charset="0"/>
              </a:rPr>
              <a:t>.</a:t>
            </a:r>
            <a:r>
              <a:rPr lang="en-US" sz="1600" u="sng" dirty="0" err="1">
                <a:solidFill>
                  <a:schemeClr val="tx1">
                    <a:lumMod val="95000"/>
                    <a:lumOff val="5000"/>
                  </a:schemeClr>
                </a:solidFill>
                <a:latin typeface="+mn-lt"/>
                <a:cs typeface="Times New Roman" pitchFamily="18" charset="0"/>
              </a:rPr>
              <a:t>SUMSal</a:t>
            </a:r>
            <a:r>
              <a:rPr lang="en-US" sz="1600" u="sng" dirty="0">
                <a:solidFill>
                  <a:schemeClr val="tx1">
                    <a:lumMod val="95000"/>
                    <a:lumOff val="5000"/>
                  </a:schemeClr>
                </a:solidFill>
                <a:latin typeface="+mn-lt"/>
                <a:cs typeface="Times New Roman" pitchFamily="18" charset="0"/>
              </a:rPr>
              <a:t>      </a:t>
            </a:r>
            <a:r>
              <a:rPr lang="en-US" sz="100" u="sng" dirty="0">
                <a:solidFill>
                  <a:schemeClr val="tx1">
                    <a:lumMod val="95000"/>
                    <a:lumOff val="5000"/>
                  </a:schemeClr>
                </a:solidFill>
                <a:latin typeface="+mn-lt"/>
                <a:cs typeface="Times New Roman" pitchFamily="18" charset="0"/>
              </a:rPr>
              <a:t>.</a:t>
            </a:r>
            <a:endParaRPr lang="en-US" sz="1600" u="sng"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               </a:t>
            </a:r>
            <a:r>
              <a:rPr lang="en-US" sz="100" u="sng" dirty="0">
                <a:solidFill>
                  <a:schemeClr val="tx1">
                    <a:lumMod val="95000"/>
                    <a:lumOff val="5000"/>
                  </a:schemeClr>
                </a:solidFill>
                <a:latin typeface="+mn-lt"/>
                <a:cs typeface="Times New Roman" pitchFamily="18" charset="0"/>
              </a:rPr>
              <a:t>.</a:t>
            </a:r>
            <a:r>
              <a:rPr lang="en-US" sz="1600" u="sng" dirty="0">
                <a:solidFill>
                  <a:schemeClr val="tx1">
                    <a:lumMod val="95000"/>
                    <a:lumOff val="5000"/>
                  </a:schemeClr>
                </a:solidFill>
                <a:latin typeface="+mn-lt"/>
                <a:cs typeface="Times New Roman" pitchFamily="18" charset="0"/>
              </a:rPr>
              <a:t>     84750000      </a:t>
            </a:r>
            <a:r>
              <a:rPr lang="en-US" sz="100" u="sng" dirty="0">
                <a:solidFill>
                  <a:schemeClr val="tx1">
                    <a:lumMod val="95000"/>
                    <a:lumOff val="5000"/>
                  </a:schemeClr>
                </a:solidFill>
                <a:latin typeface="+mn-lt"/>
                <a:cs typeface="Times New Roman" pitchFamily="18" charset="0"/>
              </a:rPr>
              <a:t>.</a:t>
            </a:r>
            <a:endParaRPr lang="en-US" sz="1600" u="sng" dirty="0">
              <a:solidFill>
                <a:schemeClr val="tx1">
                  <a:lumMod val="95000"/>
                  <a:lumOff val="5000"/>
                </a:schemeClr>
              </a:solidFill>
              <a:latin typeface="+mn-lt"/>
              <a:cs typeface="Times New Roman" pitchFamily="18" charset="0"/>
            </a:endParaRPr>
          </a:p>
        </p:txBody>
      </p:sp>
    </p:spTree>
    <p:extLst>
      <p:ext uri="{BB962C8B-B14F-4D97-AF65-F5344CB8AC3E}">
        <p14:creationId xmlns:p14="http://schemas.microsoft.com/office/powerpoint/2010/main" val="23873393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A8F7-F6A5-473F-BB64-9E9F584CC005}"/>
              </a:ext>
            </a:extLst>
          </p:cNvPr>
          <p:cNvSpPr>
            <a:spLocks noGrp="1"/>
          </p:cNvSpPr>
          <p:nvPr>
            <p:ph type="title"/>
          </p:nvPr>
        </p:nvSpPr>
        <p:spPr/>
        <p:txBody>
          <a:bodyPr/>
          <a:lstStyle/>
          <a:p>
            <a:r>
              <a:rPr lang="en-US" dirty="0"/>
              <a:t>Multiple Row Function – COUNT ( * )</a:t>
            </a:r>
            <a:endParaRPr lang="en-IN" dirty="0"/>
          </a:p>
        </p:txBody>
      </p:sp>
      <p:sp>
        <p:nvSpPr>
          <p:cNvPr id="3" name="Content Placeholder 2">
            <a:extLst>
              <a:ext uri="{FF2B5EF4-FFF2-40B4-BE49-F238E27FC236}">
                <a16:creationId xmlns:a16="http://schemas.microsoft.com/office/drawing/2014/main" id="{A742CFEE-F602-4E7F-86D1-7BEE5F78BDD6}"/>
              </a:ext>
            </a:extLst>
          </p:cNvPr>
          <p:cNvSpPr>
            <a:spLocks noGrp="1"/>
          </p:cNvSpPr>
          <p:nvPr>
            <p:ph idx="1"/>
          </p:nvPr>
        </p:nvSpPr>
        <p:spPr/>
        <p:txBody>
          <a:bodyPr/>
          <a:lstStyle/>
          <a:p>
            <a:r>
              <a:rPr lang="en-US" dirty="0"/>
              <a:t>COUNT() function returns the number of rows in a table satisfying the criteria specified in the WHERE clause. </a:t>
            </a:r>
          </a:p>
          <a:p>
            <a:r>
              <a:rPr lang="en-US" dirty="0"/>
              <a:t>It sets the number of rows or non NULL column values.</a:t>
            </a:r>
          </a:p>
          <a:p>
            <a:r>
              <a:rPr lang="en-US" dirty="0"/>
              <a:t>COUNT() returns 0 if there were no matching rows.</a:t>
            </a:r>
          </a:p>
          <a:p>
            <a:endParaRPr lang="en-IN" dirty="0"/>
          </a:p>
        </p:txBody>
      </p:sp>
      <p:sp>
        <p:nvSpPr>
          <p:cNvPr id="4" name="Rounded Rectangle 6">
            <a:extLst>
              <a:ext uri="{FF2B5EF4-FFF2-40B4-BE49-F238E27FC236}">
                <a16:creationId xmlns:a16="http://schemas.microsoft.com/office/drawing/2014/main" id="{CF8509D8-C465-46F4-925E-8AB0C08251ED}"/>
              </a:ext>
            </a:extLst>
          </p:cNvPr>
          <p:cNvSpPr/>
          <p:nvPr/>
        </p:nvSpPr>
        <p:spPr bwMode="auto">
          <a:xfrm>
            <a:off x="2343150" y="2933700"/>
            <a:ext cx="7696200" cy="6477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a:latin typeface="+mn-lt"/>
              </a:rPr>
              <a:t>COUNT(*)</a:t>
            </a:r>
          </a:p>
          <a:p>
            <a:r>
              <a:rPr lang="en-US" sz="1600">
                <a:latin typeface="+mn-lt"/>
              </a:rPr>
              <a:t>COUNT( [ALL|DISTINCT] expression )</a:t>
            </a:r>
            <a:endParaRPr lang="en-US" sz="1600" dirty="0">
              <a:solidFill>
                <a:schemeClr val="tx1">
                  <a:lumMod val="95000"/>
                  <a:lumOff val="5000"/>
                </a:schemeClr>
              </a:solidFill>
              <a:latin typeface="+mn-lt"/>
              <a:cs typeface="Times New Roman" pitchFamily="18" charset="0"/>
            </a:endParaRPr>
          </a:p>
        </p:txBody>
      </p:sp>
      <p:sp>
        <p:nvSpPr>
          <p:cNvPr id="8" name="Rounded Rectangle 6">
            <a:extLst>
              <a:ext uri="{FF2B5EF4-FFF2-40B4-BE49-F238E27FC236}">
                <a16:creationId xmlns:a16="http://schemas.microsoft.com/office/drawing/2014/main" id="{E40E6395-6BC8-4E07-913E-A7E9CD8357BD}"/>
              </a:ext>
            </a:extLst>
          </p:cNvPr>
          <p:cNvSpPr/>
          <p:nvPr/>
        </p:nvSpPr>
        <p:spPr bwMode="auto">
          <a:xfrm>
            <a:off x="2343150" y="3872474"/>
            <a:ext cx="7696200" cy="1690126"/>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latin typeface="+mn-lt"/>
              </a:rPr>
              <a:t>SELECT COUNT(*)</a:t>
            </a:r>
          </a:p>
          <a:p>
            <a:r>
              <a:rPr lang="en-US" sz="1600" dirty="0">
                <a:latin typeface="+mn-lt"/>
              </a:rPr>
              <a:t>FROM orders;</a:t>
            </a:r>
          </a:p>
          <a:p>
            <a:r>
              <a:rPr lang="en-US" sz="1600" dirty="0">
                <a:solidFill>
                  <a:schemeClr val="tx1">
                    <a:lumMod val="95000"/>
                    <a:lumOff val="5000"/>
                  </a:schemeClr>
                </a:solidFill>
                <a:latin typeface="+mn-lt"/>
                <a:cs typeface="Times New Roman" pitchFamily="18" charset="0"/>
              </a:rPr>
              <a:t>Output: No of rows</a:t>
            </a:r>
          </a:p>
          <a:p>
            <a:r>
              <a:rPr lang="en-US" sz="1600" dirty="0">
                <a:solidFill>
                  <a:schemeClr val="tx1">
                    <a:lumMod val="95000"/>
                    <a:lumOff val="5000"/>
                  </a:schemeClr>
                </a:solidFill>
                <a:latin typeface="+mn-lt"/>
                <a:cs typeface="Times New Roman" pitchFamily="18" charset="0"/>
              </a:rPr>
              <a:t>COUNT(*)</a:t>
            </a:r>
          </a:p>
          <a:p>
            <a:r>
              <a:rPr lang="en-US" sz="1600" dirty="0">
                <a:solidFill>
                  <a:schemeClr val="tx1">
                    <a:lumMod val="95000"/>
                    <a:lumOff val="5000"/>
                  </a:schemeClr>
                </a:solidFill>
                <a:latin typeface="+mn-lt"/>
                <a:cs typeface="Times New Roman" pitchFamily="18" charset="0"/>
              </a:rPr>
              <a:t>---------</a:t>
            </a:r>
          </a:p>
          <a:p>
            <a:r>
              <a:rPr lang="en-US" sz="1600" dirty="0">
                <a:solidFill>
                  <a:schemeClr val="tx1">
                    <a:lumMod val="95000"/>
                    <a:lumOff val="5000"/>
                  </a:schemeClr>
                </a:solidFill>
                <a:latin typeface="+mn-lt"/>
                <a:cs typeface="Times New Roman" pitchFamily="18" charset="0"/>
              </a:rPr>
              <a:t>       34</a:t>
            </a:r>
          </a:p>
        </p:txBody>
      </p:sp>
    </p:spTree>
    <p:extLst>
      <p:ext uri="{BB962C8B-B14F-4D97-AF65-F5344CB8AC3E}">
        <p14:creationId xmlns:p14="http://schemas.microsoft.com/office/powerpoint/2010/main" val="22079931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6233-7A52-4DF7-A59B-7B2F5F6A33DF}"/>
              </a:ext>
            </a:extLst>
          </p:cNvPr>
          <p:cNvSpPr>
            <a:spLocks noGrp="1"/>
          </p:cNvSpPr>
          <p:nvPr>
            <p:ph type="title"/>
          </p:nvPr>
        </p:nvSpPr>
        <p:spPr/>
        <p:txBody>
          <a:bodyPr/>
          <a:lstStyle/>
          <a:p>
            <a:r>
              <a:rPr lang="en-US" dirty="0"/>
              <a:t>Multiple Row Function – COUNT ( * )</a:t>
            </a:r>
            <a:endParaRPr lang="en-IN" dirty="0"/>
          </a:p>
        </p:txBody>
      </p:sp>
      <p:sp>
        <p:nvSpPr>
          <p:cNvPr id="3" name="Content Placeholder 2">
            <a:extLst>
              <a:ext uri="{FF2B5EF4-FFF2-40B4-BE49-F238E27FC236}">
                <a16:creationId xmlns:a16="http://schemas.microsoft.com/office/drawing/2014/main" id="{8BCC397E-1DC3-4B1F-B109-C7C53CEA8C61}"/>
              </a:ext>
            </a:extLst>
          </p:cNvPr>
          <p:cNvSpPr>
            <a:spLocks noGrp="1"/>
          </p:cNvSpPr>
          <p:nvPr>
            <p:ph idx="1"/>
          </p:nvPr>
        </p:nvSpPr>
        <p:spPr/>
        <p:txBody>
          <a:bodyPr/>
          <a:lstStyle/>
          <a:p>
            <a:endParaRPr lang="en-IN" dirty="0"/>
          </a:p>
        </p:txBody>
      </p:sp>
      <p:sp>
        <p:nvSpPr>
          <p:cNvPr id="4" name="Rounded Rectangle 6">
            <a:extLst>
              <a:ext uri="{FF2B5EF4-FFF2-40B4-BE49-F238E27FC236}">
                <a16:creationId xmlns:a16="http://schemas.microsoft.com/office/drawing/2014/main" id="{C01BC3D5-2748-4350-BB12-AB52AF75E55C}"/>
              </a:ext>
            </a:extLst>
          </p:cNvPr>
          <p:cNvSpPr/>
          <p:nvPr/>
        </p:nvSpPr>
        <p:spPr bwMode="auto">
          <a:xfrm>
            <a:off x="2362200" y="1751700"/>
            <a:ext cx="7696200" cy="4038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latin typeface="+mn-lt"/>
              </a:rPr>
              <a:t>SELECT(</a:t>
            </a:r>
          </a:p>
          <a:p>
            <a:r>
              <a:rPr lang="en-US" sz="1600" dirty="0">
                <a:latin typeface="+mn-lt"/>
              </a:rPr>
              <a:t>      SELECT COUNT(*)</a:t>
            </a:r>
          </a:p>
          <a:p>
            <a:r>
              <a:rPr lang="en-US" sz="1600" dirty="0">
                <a:latin typeface="+mn-lt"/>
              </a:rPr>
              <a:t>	  FROM   employees</a:t>
            </a:r>
          </a:p>
          <a:p>
            <a:r>
              <a:rPr lang="en-US" sz="1600" dirty="0">
                <a:latin typeface="+mn-lt"/>
              </a:rPr>
              <a:t>	  ) AS </a:t>
            </a:r>
            <a:r>
              <a:rPr lang="en-US" sz="1600" dirty="0" err="1">
                <a:latin typeface="+mn-lt"/>
              </a:rPr>
              <a:t>Total_Employees</a:t>
            </a:r>
            <a:r>
              <a:rPr lang="en-US" sz="1600" dirty="0">
                <a:latin typeface="+mn-lt"/>
              </a:rPr>
              <a:t>,</a:t>
            </a:r>
          </a:p>
          <a:p>
            <a:r>
              <a:rPr lang="en-US" sz="1600" dirty="0">
                <a:latin typeface="+mn-lt"/>
              </a:rPr>
              <a:t>	  (SELECT COUNT(*)</a:t>
            </a:r>
          </a:p>
          <a:p>
            <a:r>
              <a:rPr lang="en-US" sz="1600" dirty="0">
                <a:latin typeface="+mn-lt"/>
              </a:rPr>
              <a:t>	  FROM   departments</a:t>
            </a:r>
          </a:p>
          <a:p>
            <a:r>
              <a:rPr lang="en-US" sz="1600" dirty="0">
                <a:latin typeface="+mn-lt"/>
              </a:rPr>
              <a:t>	  ) AS </a:t>
            </a:r>
            <a:r>
              <a:rPr lang="en-US" sz="1600" dirty="0" err="1">
                <a:latin typeface="+mn-lt"/>
              </a:rPr>
              <a:t>No_Of_Departments</a:t>
            </a:r>
            <a:endParaRPr lang="en-US" sz="1600" dirty="0">
              <a:latin typeface="+mn-lt"/>
            </a:endParaRPr>
          </a:p>
          <a:p>
            <a:r>
              <a:rPr lang="en-US" sz="1600" dirty="0">
                <a:latin typeface="+mn-lt"/>
              </a:rPr>
              <a:t>FROM dual</a:t>
            </a:r>
          </a:p>
          <a:p>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a:p>
            <a:r>
              <a:rPr lang="en-US" sz="1600" b="1" u="sng" dirty="0">
                <a:solidFill>
                  <a:schemeClr val="tx1">
                    <a:lumMod val="95000"/>
                    <a:lumOff val="5000"/>
                  </a:schemeClr>
                </a:solidFill>
                <a:latin typeface="+mn-lt"/>
                <a:cs typeface="Times New Roman" pitchFamily="18" charset="0"/>
              </a:rPr>
              <a:t>Output</a:t>
            </a:r>
          </a:p>
          <a:p>
            <a:endParaRPr lang="en-US"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 TOTAL_EMPLOYEES    NO_OF_DEPARTMENTS</a:t>
            </a:r>
          </a:p>
          <a:p>
            <a:r>
              <a:rPr lang="en-US" sz="1600" dirty="0">
                <a:solidFill>
                  <a:schemeClr val="tx1">
                    <a:lumMod val="95000"/>
                    <a:lumOff val="5000"/>
                  </a:schemeClr>
                </a:solidFill>
                <a:latin typeface="+mn-lt"/>
                <a:cs typeface="Times New Roman" pitchFamily="18" charset="0"/>
              </a:rPr>
              <a:t> ----------------------    --------------------------</a:t>
            </a:r>
          </a:p>
          <a:p>
            <a:r>
              <a:rPr lang="en-US" sz="1600" dirty="0">
                <a:solidFill>
                  <a:schemeClr val="tx1">
                    <a:lumMod val="95000"/>
                    <a:lumOff val="5000"/>
                  </a:schemeClr>
                </a:solidFill>
                <a:latin typeface="+mn-lt"/>
                <a:cs typeface="Times New Roman" pitchFamily="18" charset="0"/>
              </a:rPr>
              <a:t>                        107                                  27</a:t>
            </a:r>
          </a:p>
        </p:txBody>
      </p:sp>
    </p:spTree>
    <p:extLst>
      <p:ext uri="{BB962C8B-B14F-4D97-AF65-F5344CB8AC3E}">
        <p14:creationId xmlns:p14="http://schemas.microsoft.com/office/powerpoint/2010/main" val="62952078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GROUP BY</a:t>
            </a:r>
          </a:p>
        </p:txBody>
      </p:sp>
      <p:sp>
        <p:nvSpPr>
          <p:cNvPr id="7171" name="Rectangle 3"/>
          <p:cNvSpPr>
            <a:spLocks noGrp="1" noChangeArrowheads="1"/>
          </p:cNvSpPr>
          <p:nvPr>
            <p:ph type="body" idx="4294967295"/>
          </p:nvPr>
        </p:nvSpPr>
        <p:spPr>
          <a:xfrm>
            <a:off x="2073727" y="990600"/>
            <a:ext cx="8594273" cy="5410200"/>
          </a:xfrm>
        </p:spPr>
        <p:txBody>
          <a:bodyPr/>
          <a:lstStyle/>
          <a:p>
            <a:pPr lvl="1"/>
            <a:r>
              <a:rPr lang="en-US" dirty="0"/>
              <a:t>GROUP BY :</a:t>
            </a:r>
          </a:p>
          <a:p>
            <a:pPr lvl="2"/>
            <a:r>
              <a:rPr lang="en-US" dirty="0"/>
              <a:t>Used to divide the rows in a table into smaller groups</a:t>
            </a:r>
          </a:p>
          <a:p>
            <a:pPr lvl="2"/>
            <a:r>
              <a:rPr lang="en-US" dirty="0"/>
              <a:t>The grouping can happen after retrieves the rows from a table.</a:t>
            </a:r>
          </a:p>
          <a:p>
            <a:pPr lvl="2"/>
            <a:r>
              <a:rPr lang="en-US" dirty="0"/>
              <a:t>The GROUP BY clause is rarely used without an aggregate function.</a:t>
            </a:r>
          </a:p>
          <a:p>
            <a:pPr lvl="2"/>
            <a:endParaRPr lang="en-US" dirty="0"/>
          </a:p>
          <a:p>
            <a:pPr lvl="2"/>
            <a:endParaRPr lang="en-US" dirty="0"/>
          </a:p>
          <a:p>
            <a:pPr lvl="2"/>
            <a:endParaRPr lang="en-US" dirty="0"/>
          </a:p>
          <a:p>
            <a:pPr lvl="2"/>
            <a:endParaRPr lang="en-US" dirty="0"/>
          </a:p>
          <a:p>
            <a:pPr lvl="1"/>
            <a:endParaRPr lang="en-US" dirty="0"/>
          </a:p>
          <a:p>
            <a:pPr lvl="1"/>
            <a:endParaRPr lang="en-US" dirty="0"/>
          </a:p>
          <a:p>
            <a:pPr lvl="2">
              <a:buNone/>
            </a:pPr>
            <a:endParaRPr lang="en-US" dirty="0"/>
          </a:p>
        </p:txBody>
      </p:sp>
      <p:pic>
        <p:nvPicPr>
          <p:cNvPr id="4098" name="Picture 2"/>
          <p:cNvPicPr>
            <a:picLocks noChangeAspect="1" noChangeArrowheads="1"/>
          </p:cNvPicPr>
          <p:nvPr/>
        </p:nvPicPr>
        <p:blipFill>
          <a:blip r:embed="rId3"/>
          <a:srcRect/>
          <a:stretch>
            <a:fillRect/>
          </a:stretch>
        </p:blipFill>
        <p:spPr bwMode="auto">
          <a:xfrm>
            <a:off x="3124200" y="2743200"/>
            <a:ext cx="5257800" cy="3508404"/>
          </a:xfrm>
          <a:prstGeom prst="rect">
            <a:avLst/>
          </a:prstGeom>
          <a:noFill/>
          <a:ln w="9525">
            <a:noFill/>
            <a:miter lim="800000"/>
            <a:headEnd/>
            <a:tailEnd/>
          </a:ln>
          <a:effectLst/>
        </p:spPr>
      </p:pic>
    </p:spTree>
    <p:extLst>
      <p:ext uri="{BB962C8B-B14F-4D97-AF65-F5344CB8AC3E}">
        <p14:creationId xmlns:p14="http://schemas.microsoft.com/office/powerpoint/2010/main" val="84343123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SELECT – GROUP BY, SUM, AGGREGATE</a:t>
            </a:r>
          </a:p>
        </p:txBody>
      </p:sp>
      <p:sp>
        <p:nvSpPr>
          <p:cNvPr id="7171" name="Rectangle 3"/>
          <p:cNvSpPr>
            <a:spLocks noGrp="1" noChangeArrowheads="1"/>
          </p:cNvSpPr>
          <p:nvPr>
            <p:ph type="body" idx="4294967295"/>
          </p:nvPr>
        </p:nvSpPr>
        <p:spPr>
          <a:xfrm>
            <a:off x="2057400" y="990600"/>
            <a:ext cx="8128000" cy="5410200"/>
          </a:xfrm>
        </p:spPr>
        <p:txBody>
          <a:bodyPr/>
          <a:lstStyle/>
          <a:p>
            <a:pPr lvl="1"/>
            <a:endParaRPr lang="en-US" dirty="0">
              <a:latin typeface="+mn-lt"/>
            </a:endParaRPr>
          </a:p>
          <a:p>
            <a:pPr lvl="1"/>
            <a:r>
              <a:rPr lang="en-US" dirty="0">
                <a:latin typeface="+mn-lt"/>
              </a:rPr>
              <a:t>GROUP BY : Aggregate Functions</a:t>
            </a:r>
          </a:p>
          <a:p>
            <a:pPr lvl="1"/>
            <a:r>
              <a:rPr lang="en-US" dirty="0">
                <a:latin typeface="+mn-lt"/>
              </a:rPr>
              <a:t>COUNT()</a:t>
            </a: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r>
              <a:rPr lang="en-US" dirty="0">
                <a:latin typeface="+mn-lt"/>
              </a:rPr>
              <a:t>SUM()</a:t>
            </a: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r>
              <a:rPr lang="en-US" dirty="0">
                <a:latin typeface="+mn-lt"/>
              </a:rPr>
              <a:t>Other Aggregate Functions are : MIN,MAX,AVG,…</a:t>
            </a: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buNone/>
            </a:pPr>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buNone/>
            </a:pPr>
            <a:endParaRPr lang="en-US" dirty="0">
              <a:latin typeface="+mn-lt"/>
            </a:endParaRPr>
          </a:p>
        </p:txBody>
      </p:sp>
      <p:sp>
        <p:nvSpPr>
          <p:cNvPr id="7" name="Rounded Rectangle 6"/>
          <p:cNvSpPr/>
          <p:nvPr/>
        </p:nvSpPr>
        <p:spPr bwMode="auto">
          <a:xfrm>
            <a:off x="2514600" y="2133600"/>
            <a:ext cx="7696200" cy="1371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department_id</a:t>
            </a:r>
            <a:r>
              <a:rPr lang="en-US" sz="1600" dirty="0">
                <a:solidFill>
                  <a:schemeClr val="tx1">
                    <a:lumMod val="95000"/>
                    <a:lumOff val="5000"/>
                  </a:schemeClr>
                </a:solidFill>
                <a:latin typeface="+mn-lt"/>
                <a:cs typeface="Times New Roman" pitchFamily="18" charset="0"/>
              </a:rPr>
              <a:t> "Department </a:t>
            </a:r>
            <a:r>
              <a:rPr lang="en-US" sz="1600" dirty="0" err="1">
                <a:solidFill>
                  <a:schemeClr val="tx1">
                    <a:lumMod val="95000"/>
                    <a:lumOff val="5000"/>
                  </a:schemeClr>
                </a:solidFill>
                <a:latin typeface="+mn-lt"/>
                <a:cs typeface="Times New Roman" pitchFamily="18" charset="0"/>
              </a:rPr>
              <a:t>Code“,COUNT</a:t>
            </a:r>
            <a:r>
              <a:rPr lang="en-US" sz="1600" dirty="0">
                <a:solidFill>
                  <a:schemeClr val="tx1">
                    <a:lumMod val="95000"/>
                    <a:lumOff val="5000"/>
                  </a:schemeClr>
                </a:solidFill>
                <a:latin typeface="+mn-lt"/>
                <a:cs typeface="Times New Roman" pitchFamily="18" charset="0"/>
              </a:rPr>
              <a:t>(*) "No of Employees"</a:t>
            </a:r>
          </a:p>
          <a:p>
            <a:r>
              <a:rPr lang="en-US" sz="1600" dirty="0">
                <a:solidFill>
                  <a:schemeClr val="tx1">
                    <a:lumMod val="95000"/>
                    <a:lumOff val="5000"/>
                  </a:schemeClr>
                </a:solidFill>
                <a:latin typeface="+mn-lt"/>
                <a:cs typeface="Times New Roman" pitchFamily="18" charset="0"/>
              </a:rPr>
              <a:t>FROM employees</a:t>
            </a:r>
          </a:p>
          <a:p>
            <a:r>
              <a:rPr lang="en-US" sz="1600" dirty="0">
                <a:solidFill>
                  <a:schemeClr val="tx1">
                    <a:lumMod val="95000"/>
                    <a:lumOff val="5000"/>
                  </a:schemeClr>
                </a:solidFill>
                <a:latin typeface="+mn-lt"/>
                <a:cs typeface="Times New Roman" pitchFamily="18" charset="0"/>
              </a:rPr>
              <a:t>GROUP BY </a:t>
            </a:r>
            <a:r>
              <a:rPr lang="en-US" sz="1600" dirty="0" err="1">
                <a:solidFill>
                  <a:schemeClr val="tx1">
                    <a:lumMod val="95000"/>
                    <a:lumOff val="5000"/>
                  </a:schemeClr>
                </a:solidFill>
                <a:latin typeface="+mn-lt"/>
                <a:cs typeface="Times New Roman" pitchFamily="18" charset="0"/>
              </a:rPr>
              <a:t>department_id</a:t>
            </a:r>
            <a:r>
              <a:rPr lang="en-US" sz="1600" dirty="0">
                <a:solidFill>
                  <a:schemeClr val="tx1">
                    <a:lumMod val="95000"/>
                    <a:lumOff val="5000"/>
                  </a:schemeClr>
                </a:solidFill>
                <a:latin typeface="+mn-lt"/>
                <a:cs typeface="Times New Roman" pitchFamily="18" charset="0"/>
              </a:rPr>
              <a:t>;</a:t>
            </a: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latin typeface="+mn-lt"/>
            </a:endParaRPr>
          </a:p>
        </p:txBody>
      </p:sp>
      <p:sp>
        <p:nvSpPr>
          <p:cNvPr id="9" name="Rounded Rectangle 8"/>
          <p:cNvSpPr/>
          <p:nvPr/>
        </p:nvSpPr>
        <p:spPr bwMode="auto">
          <a:xfrm>
            <a:off x="2514600" y="4031172"/>
            <a:ext cx="76200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department_id</a:t>
            </a:r>
            <a:r>
              <a:rPr lang="en-US" sz="1600" dirty="0">
                <a:solidFill>
                  <a:schemeClr val="tx1">
                    <a:lumMod val="95000"/>
                    <a:lumOff val="5000"/>
                  </a:schemeClr>
                </a:solidFill>
                <a:latin typeface="+mn-lt"/>
                <a:cs typeface="Times New Roman" pitchFamily="18" charset="0"/>
              </a:rPr>
              <a:t>, SUM(salary)</a:t>
            </a:r>
          </a:p>
          <a:p>
            <a:r>
              <a:rPr lang="en-US" sz="1600" dirty="0">
                <a:solidFill>
                  <a:schemeClr val="tx1">
                    <a:lumMod val="95000"/>
                    <a:lumOff val="5000"/>
                  </a:schemeClr>
                </a:solidFill>
                <a:latin typeface="+mn-lt"/>
                <a:cs typeface="Times New Roman" pitchFamily="18" charset="0"/>
              </a:rPr>
              <a:t>FROM  employees</a:t>
            </a:r>
          </a:p>
          <a:p>
            <a:r>
              <a:rPr lang="en-US" sz="1600" dirty="0">
                <a:solidFill>
                  <a:schemeClr val="tx1">
                    <a:lumMod val="95000"/>
                    <a:lumOff val="5000"/>
                  </a:schemeClr>
                </a:solidFill>
                <a:latin typeface="+mn-lt"/>
                <a:cs typeface="Times New Roman" pitchFamily="18" charset="0"/>
              </a:rPr>
              <a:t>GROUP BY  </a:t>
            </a:r>
            <a:r>
              <a:rPr lang="en-US" sz="1600" dirty="0" err="1">
                <a:solidFill>
                  <a:schemeClr val="tx1">
                    <a:lumMod val="95000"/>
                    <a:lumOff val="5000"/>
                  </a:schemeClr>
                </a:solidFill>
                <a:latin typeface="+mn-lt"/>
                <a:cs typeface="Times New Roman" pitchFamily="18" charset="0"/>
              </a:rPr>
              <a:t>department_id</a:t>
            </a:r>
            <a:r>
              <a:rPr lang="en-US" sz="1600" dirty="0">
                <a:solidFill>
                  <a:schemeClr val="tx1">
                    <a:lumMod val="95000"/>
                    <a:lumOff val="5000"/>
                  </a:schemeClr>
                </a:solidFill>
                <a:latin typeface="+mn-lt"/>
                <a:cs typeface="Times New Roman" pitchFamily="18" charset="0"/>
              </a:rPr>
              <a:t>;</a:t>
            </a: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latin typeface="+mn-lt"/>
            </a:endParaRPr>
          </a:p>
        </p:txBody>
      </p:sp>
    </p:spTree>
    <p:extLst>
      <p:ext uri="{BB962C8B-B14F-4D97-AF65-F5344CB8AC3E}">
        <p14:creationId xmlns:p14="http://schemas.microsoft.com/office/powerpoint/2010/main" val="308522671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SELECT – GROUP BY, SUM, AGGREGATE</a:t>
            </a:r>
          </a:p>
        </p:txBody>
      </p:sp>
      <p:sp>
        <p:nvSpPr>
          <p:cNvPr id="7171" name="Rectangle 3"/>
          <p:cNvSpPr>
            <a:spLocks noGrp="1" noChangeArrowheads="1"/>
          </p:cNvSpPr>
          <p:nvPr>
            <p:ph type="body" idx="4294967295"/>
          </p:nvPr>
        </p:nvSpPr>
        <p:spPr>
          <a:xfrm>
            <a:off x="2073727" y="990600"/>
            <a:ext cx="8111673" cy="5410200"/>
          </a:xfrm>
        </p:spPr>
        <p:txBody>
          <a:bodyPr/>
          <a:lstStyle/>
          <a:p>
            <a:pPr lvl="1"/>
            <a:r>
              <a:rPr lang="en-US" dirty="0">
                <a:latin typeface="+mn-lt"/>
              </a:rPr>
              <a:t>GROUP BY : Aggregate Functions</a:t>
            </a:r>
          </a:p>
          <a:p>
            <a:pPr lvl="1"/>
            <a:r>
              <a:rPr lang="en-US" dirty="0">
                <a:latin typeface="+mn-lt"/>
              </a:rPr>
              <a:t>Grouping more than one column is also </a:t>
            </a:r>
            <a:r>
              <a:rPr lang="en-US" dirty="0" err="1">
                <a:latin typeface="+mn-lt"/>
              </a:rPr>
              <a:t>permissble</a:t>
            </a:r>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r>
              <a:rPr lang="en-US" dirty="0">
                <a:latin typeface="+mn-lt"/>
              </a:rPr>
              <a:t>GROUP BY with HAVING Clause</a:t>
            </a:r>
          </a:p>
          <a:p>
            <a:pPr lvl="2"/>
            <a:r>
              <a:rPr lang="en-US" dirty="0">
                <a:latin typeface="+mn-lt"/>
              </a:rPr>
              <a:t>Works with the GROUP BY clause to limit the results to groups that meet the criteria</a:t>
            </a: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buNone/>
            </a:pPr>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buNone/>
            </a:pPr>
            <a:endParaRPr lang="en-US" dirty="0">
              <a:latin typeface="+mn-lt"/>
            </a:endParaRPr>
          </a:p>
        </p:txBody>
      </p:sp>
      <p:sp>
        <p:nvSpPr>
          <p:cNvPr id="7" name="Rounded Rectangle 6"/>
          <p:cNvSpPr/>
          <p:nvPr/>
        </p:nvSpPr>
        <p:spPr bwMode="auto">
          <a:xfrm>
            <a:off x="3010324" y="2071914"/>
            <a:ext cx="7207733" cy="1371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department_id</a:t>
            </a:r>
            <a:r>
              <a:rPr lang="en-US" sz="1600" dirty="0">
                <a:solidFill>
                  <a:schemeClr val="tx1">
                    <a:lumMod val="95000"/>
                    <a:lumOff val="5000"/>
                  </a:schemeClr>
                </a:solidFill>
                <a:latin typeface="+mn-lt"/>
                <a:cs typeface="Times New Roman" pitchFamily="18" charset="0"/>
              </a:rPr>
              <a:t> "Department Code", </a:t>
            </a:r>
            <a:r>
              <a:rPr lang="en-US" sz="1600" dirty="0" err="1">
                <a:solidFill>
                  <a:schemeClr val="tx1">
                    <a:lumMod val="95000"/>
                    <a:lumOff val="5000"/>
                  </a:schemeClr>
                </a:solidFill>
                <a:latin typeface="+mn-lt"/>
                <a:cs typeface="Times New Roman" pitchFamily="18" charset="0"/>
              </a:rPr>
              <a:t>job_id</a:t>
            </a:r>
            <a:r>
              <a:rPr lang="en-US" sz="1600" dirty="0">
                <a:solidFill>
                  <a:schemeClr val="tx1">
                    <a:lumMod val="95000"/>
                    <a:lumOff val="5000"/>
                  </a:schemeClr>
                </a:solidFill>
                <a:latin typeface="+mn-lt"/>
                <a:cs typeface="Times New Roman" pitchFamily="18" charset="0"/>
              </a:rPr>
              <a:t>, </a:t>
            </a:r>
          </a:p>
          <a:p>
            <a:r>
              <a:rPr lang="en-US" sz="1600" dirty="0">
                <a:solidFill>
                  <a:schemeClr val="tx1">
                    <a:lumMod val="95000"/>
                    <a:lumOff val="5000"/>
                  </a:schemeClr>
                </a:solidFill>
                <a:latin typeface="+mn-lt"/>
                <a:cs typeface="Times New Roman" pitchFamily="18" charset="0"/>
              </a:rPr>
              <a:t>SUM(salary) "Total Salary"</a:t>
            </a:r>
          </a:p>
          <a:p>
            <a:r>
              <a:rPr lang="en-US" sz="1600" dirty="0">
                <a:solidFill>
                  <a:schemeClr val="tx1">
                    <a:lumMod val="95000"/>
                    <a:lumOff val="5000"/>
                  </a:schemeClr>
                </a:solidFill>
                <a:latin typeface="+mn-lt"/>
                <a:cs typeface="Times New Roman" pitchFamily="18" charset="0"/>
              </a:rPr>
              <a:t>FROM  employees</a:t>
            </a:r>
          </a:p>
          <a:p>
            <a:r>
              <a:rPr lang="en-US" sz="1600" dirty="0">
                <a:solidFill>
                  <a:schemeClr val="tx1">
                    <a:lumMod val="95000"/>
                    <a:lumOff val="5000"/>
                  </a:schemeClr>
                </a:solidFill>
                <a:latin typeface="+mn-lt"/>
                <a:cs typeface="Times New Roman" pitchFamily="18" charset="0"/>
              </a:rPr>
              <a:t>GROUP BY  </a:t>
            </a:r>
            <a:r>
              <a:rPr lang="en-US" sz="1600" dirty="0" err="1">
                <a:solidFill>
                  <a:schemeClr val="tx1">
                    <a:lumMod val="95000"/>
                    <a:lumOff val="5000"/>
                  </a:schemeClr>
                </a:solidFill>
                <a:latin typeface="+mn-lt"/>
                <a:cs typeface="Times New Roman" pitchFamily="18" charset="0"/>
              </a:rPr>
              <a:t>department_id,job_id</a:t>
            </a:r>
            <a:r>
              <a:rPr lang="en-US" sz="1600" dirty="0">
                <a:solidFill>
                  <a:schemeClr val="tx1">
                    <a:lumMod val="95000"/>
                    <a:lumOff val="5000"/>
                  </a:schemeClr>
                </a:solidFill>
                <a:latin typeface="+mn-lt"/>
                <a:cs typeface="Times New Roman" pitchFamily="18" charset="0"/>
              </a:rPr>
              <a:t>;</a:t>
            </a:r>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latin typeface="+mn-lt"/>
            </a:endParaRPr>
          </a:p>
        </p:txBody>
      </p:sp>
      <p:sp>
        <p:nvSpPr>
          <p:cNvPr id="8" name="Rounded Rectangle 7"/>
          <p:cNvSpPr/>
          <p:nvPr/>
        </p:nvSpPr>
        <p:spPr bwMode="auto">
          <a:xfrm>
            <a:off x="2977667" y="4724400"/>
            <a:ext cx="7207733" cy="1371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department_id</a:t>
            </a:r>
            <a:r>
              <a:rPr lang="en-US" sz="1600" dirty="0">
                <a:solidFill>
                  <a:schemeClr val="tx1">
                    <a:lumMod val="95000"/>
                    <a:lumOff val="5000"/>
                  </a:schemeClr>
                </a:solidFill>
                <a:latin typeface="+mn-lt"/>
                <a:cs typeface="Times New Roman" pitchFamily="18" charset="0"/>
              </a:rPr>
              <a:t>, count(*) "No. of Employee"</a:t>
            </a:r>
          </a:p>
          <a:p>
            <a:r>
              <a:rPr lang="en-US" sz="1600" dirty="0">
                <a:solidFill>
                  <a:schemeClr val="tx1">
                    <a:lumMod val="95000"/>
                    <a:lumOff val="5000"/>
                  </a:schemeClr>
                </a:solidFill>
                <a:latin typeface="+mn-lt"/>
                <a:cs typeface="Times New Roman" pitchFamily="18" charset="0"/>
              </a:rPr>
              <a:t>FROM employees</a:t>
            </a:r>
          </a:p>
          <a:p>
            <a:r>
              <a:rPr lang="en-US" sz="1600" dirty="0">
                <a:solidFill>
                  <a:schemeClr val="tx1">
                    <a:lumMod val="95000"/>
                    <a:lumOff val="5000"/>
                  </a:schemeClr>
                </a:solidFill>
                <a:latin typeface="+mn-lt"/>
                <a:cs typeface="Times New Roman" pitchFamily="18" charset="0"/>
              </a:rPr>
              <a:t>GROUP BY  </a:t>
            </a:r>
            <a:r>
              <a:rPr lang="en-US" sz="1600" dirty="0" err="1">
                <a:solidFill>
                  <a:schemeClr val="tx1">
                    <a:lumMod val="95000"/>
                    <a:lumOff val="5000"/>
                  </a:schemeClr>
                </a:solidFill>
                <a:latin typeface="+mn-lt"/>
                <a:cs typeface="Times New Roman" pitchFamily="18" charset="0"/>
              </a:rPr>
              <a:t>department_id</a:t>
            </a:r>
            <a:endParaRPr lang="en-US"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HAVING count(*) &gt; 2;</a:t>
            </a:r>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latin typeface="+mn-lt"/>
            </a:endParaRPr>
          </a:p>
        </p:txBody>
      </p:sp>
    </p:spTree>
    <p:extLst>
      <p:ext uri="{BB962C8B-B14F-4D97-AF65-F5344CB8AC3E}">
        <p14:creationId xmlns:p14="http://schemas.microsoft.com/office/powerpoint/2010/main" val="143263074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GROUPING COLUMNS </a:t>
            </a:r>
            <a:br>
              <a:rPr lang="en-US" dirty="0"/>
            </a:br>
            <a:r>
              <a:rPr lang="en-US" dirty="0"/>
              <a:t>SELECT – GROUP BY, SUM, AGGREGATE</a:t>
            </a:r>
          </a:p>
        </p:txBody>
      </p:sp>
      <p:sp>
        <p:nvSpPr>
          <p:cNvPr id="7171" name="Rectangle 3"/>
          <p:cNvSpPr>
            <a:spLocks noGrp="1" noChangeArrowheads="1"/>
          </p:cNvSpPr>
          <p:nvPr>
            <p:ph type="body" idx="4294967295"/>
          </p:nvPr>
        </p:nvSpPr>
        <p:spPr>
          <a:xfrm>
            <a:off x="2073727" y="990600"/>
            <a:ext cx="8111673" cy="5410200"/>
          </a:xfrm>
        </p:spPr>
        <p:txBody>
          <a:bodyPr/>
          <a:lstStyle/>
          <a:p>
            <a:pPr lvl="1"/>
            <a:r>
              <a:rPr lang="en-US" dirty="0"/>
              <a:t>GROUP BY:</a:t>
            </a:r>
          </a:p>
          <a:p>
            <a:pPr lvl="1"/>
            <a:r>
              <a:rPr lang="en-US" dirty="0"/>
              <a:t>Rules for Grouping columns are:</a:t>
            </a:r>
          </a:p>
          <a:p>
            <a:pPr lvl="2"/>
            <a:r>
              <a:rPr lang="en-US" dirty="0"/>
              <a:t>If a select block does have a GROUP BY clause, any column specification specified in the SELECT clause must exclusively occur as a parameter of an aggregated function or in the list of columns given in the GROUP BY clause, or in both. </a:t>
            </a:r>
          </a:p>
          <a:p>
            <a:pPr lvl="2"/>
            <a:r>
              <a:rPr lang="en-US" dirty="0"/>
              <a:t>The result of an aggregation function always consists of one value for each group. The result of a column specification on which grouping is performed also always consists of one value per group. These results are compatible. In contrast, the result of a column specification on which no grouping is performed consists of a set of values. This would not be compatible with the results of the other expressions in the SELECT clause.</a:t>
            </a:r>
          </a:p>
        </p:txBody>
      </p:sp>
    </p:spTree>
    <p:extLst>
      <p:ext uri="{BB962C8B-B14F-4D97-AF65-F5344CB8AC3E}">
        <p14:creationId xmlns:p14="http://schemas.microsoft.com/office/powerpoint/2010/main" val="368603785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Rules for Grouping columns</a:t>
            </a:r>
          </a:p>
        </p:txBody>
      </p:sp>
      <p:sp>
        <p:nvSpPr>
          <p:cNvPr id="7171" name="Rectangle 3"/>
          <p:cNvSpPr>
            <a:spLocks noGrp="1" noChangeArrowheads="1"/>
          </p:cNvSpPr>
          <p:nvPr>
            <p:ph type="body" idx="4294967295"/>
          </p:nvPr>
        </p:nvSpPr>
        <p:spPr>
          <a:xfrm>
            <a:off x="1981200" y="990600"/>
            <a:ext cx="8204200" cy="5410200"/>
          </a:xfrm>
        </p:spPr>
        <p:txBody>
          <a:bodyPr/>
          <a:lstStyle/>
          <a:p>
            <a:pPr lvl="1"/>
            <a:r>
              <a:rPr lang="en-US" dirty="0">
                <a:latin typeface="+mn-lt"/>
              </a:rPr>
              <a:t>GROUP BY :</a:t>
            </a:r>
          </a:p>
          <a:p>
            <a:pPr lvl="1" algn="just"/>
            <a:r>
              <a:rPr lang="en-US" dirty="0">
                <a:latin typeface="+mn-lt"/>
              </a:rPr>
              <a:t>Although every column included in the SELECT list must also be listed in a GROUP BY clause, this restriction doesn’t apply to number and string literals, </a:t>
            </a:r>
            <a:r>
              <a:rPr lang="en-US" i="1" dirty="0">
                <a:latin typeface="+mn-lt"/>
              </a:rPr>
              <a:t>constant</a:t>
            </a:r>
            <a:r>
              <a:rPr lang="en-US" dirty="0">
                <a:latin typeface="+mn-lt"/>
              </a:rPr>
              <a:t> expressions (expressions that do not use column values), and functions such as SYSDATE. </a:t>
            </a: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buNone/>
            </a:pPr>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buNone/>
            </a:pPr>
            <a:endParaRPr lang="en-US" dirty="0">
              <a:latin typeface="+mn-lt"/>
            </a:endParaRPr>
          </a:p>
        </p:txBody>
      </p:sp>
      <p:sp>
        <p:nvSpPr>
          <p:cNvPr id="7" name="Rounded Rectangle 6"/>
          <p:cNvSpPr/>
          <p:nvPr/>
        </p:nvSpPr>
        <p:spPr bwMode="auto">
          <a:xfrm>
            <a:off x="2514600" y="3352800"/>
            <a:ext cx="7696200" cy="2133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COUNT(</a:t>
            </a:r>
            <a:r>
              <a:rPr lang="en-US" sz="1600" dirty="0" err="1">
                <a:solidFill>
                  <a:schemeClr val="tx1">
                    <a:lumMod val="95000"/>
                    <a:lumOff val="5000"/>
                  </a:schemeClr>
                </a:solidFill>
                <a:latin typeface="+mn-lt"/>
                <a:cs typeface="Times New Roman" pitchFamily="18" charset="0"/>
              </a:rPr>
              <a:t>employee_id</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department_id</a:t>
            </a:r>
            <a:r>
              <a:rPr lang="en-US" sz="1600" dirty="0">
                <a:solidFill>
                  <a:schemeClr val="tx1">
                    <a:lumMod val="95000"/>
                    <a:lumOff val="5000"/>
                  </a:schemeClr>
                </a:solidFill>
                <a:latin typeface="+mn-lt"/>
                <a:cs typeface="Times New Roman" pitchFamily="18" charset="0"/>
              </a:rPr>
              <a:t>, salary,  	SYSDATE, ‘String Literal’, 42*37 Expression </a:t>
            </a:r>
          </a:p>
          <a:p>
            <a:r>
              <a:rPr lang="en-US" sz="1600" dirty="0">
                <a:solidFill>
                  <a:schemeClr val="tx1">
                    <a:lumMod val="95000"/>
                    <a:lumOff val="5000"/>
                  </a:schemeClr>
                </a:solidFill>
                <a:latin typeface="+mn-lt"/>
                <a:cs typeface="Times New Roman" pitchFamily="18" charset="0"/>
              </a:rPr>
              <a:t>FROM Employee </a:t>
            </a:r>
          </a:p>
          <a:p>
            <a:r>
              <a:rPr lang="en-US" sz="1600" dirty="0">
                <a:solidFill>
                  <a:schemeClr val="tx1">
                    <a:lumMod val="95000"/>
                    <a:lumOff val="5000"/>
                  </a:schemeClr>
                </a:solidFill>
                <a:latin typeface="+mn-lt"/>
                <a:cs typeface="Times New Roman" pitchFamily="18" charset="0"/>
              </a:rPr>
              <a:t>GROUP BY </a:t>
            </a:r>
            <a:r>
              <a:rPr lang="en-US" sz="1600" dirty="0" err="1">
                <a:solidFill>
                  <a:schemeClr val="tx1">
                    <a:lumMod val="95000"/>
                    <a:lumOff val="5000"/>
                  </a:schemeClr>
                </a:solidFill>
                <a:latin typeface="+mn-lt"/>
                <a:cs typeface="Times New Roman" pitchFamily="18" charset="0"/>
              </a:rPr>
              <a:t>department_id</a:t>
            </a:r>
            <a:r>
              <a:rPr lang="en-US" sz="1600" dirty="0">
                <a:solidFill>
                  <a:schemeClr val="tx1">
                    <a:lumMod val="95000"/>
                    <a:lumOff val="5000"/>
                  </a:schemeClr>
                </a:solidFill>
                <a:latin typeface="+mn-lt"/>
                <a:cs typeface="Times New Roman" pitchFamily="18" charset="0"/>
              </a:rPr>
              <a:t>, salary </a:t>
            </a:r>
          </a:p>
          <a:p>
            <a:r>
              <a:rPr lang="en-US" sz="1600" dirty="0">
                <a:solidFill>
                  <a:schemeClr val="tx1">
                    <a:lumMod val="95000"/>
                    <a:lumOff val="5000"/>
                  </a:schemeClr>
                </a:solidFill>
                <a:latin typeface="+mn-lt"/>
                <a:cs typeface="Times New Roman" pitchFamily="18" charset="0"/>
              </a:rPr>
              <a:t>HAVING (COUNT(</a:t>
            </a:r>
            <a:r>
              <a:rPr lang="en-US" sz="1600" dirty="0" err="1">
                <a:solidFill>
                  <a:schemeClr val="tx1">
                    <a:lumMod val="95000"/>
                    <a:lumOff val="5000"/>
                  </a:schemeClr>
                </a:solidFill>
                <a:latin typeface="+mn-lt"/>
                <a:cs typeface="Times New Roman" pitchFamily="18" charset="0"/>
              </a:rPr>
              <a:t>employee_id</a:t>
            </a:r>
            <a:r>
              <a:rPr lang="en-US" sz="1600" dirty="0">
                <a:solidFill>
                  <a:schemeClr val="tx1">
                    <a:lumMod val="95000"/>
                    <a:lumOff val="5000"/>
                  </a:schemeClr>
                </a:solidFill>
                <a:latin typeface="+mn-lt"/>
                <a:cs typeface="Times New Roman" pitchFamily="18" charset="0"/>
              </a:rPr>
              <a:t>) &gt; 1 OR salary &lt; 100000) </a:t>
            </a:r>
          </a:p>
          <a:p>
            <a:r>
              <a:rPr lang="en-US" sz="1600" dirty="0">
                <a:solidFill>
                  <a:schemeClr val="tx1">
                    <a:lumMod val="95000"/>
                    <a:lumOff val="5000"/>
                  </a:schemeClr>
                </a:solidFill>
                <a:latin typeface="+mn-lt"/>
                <a:cs typeface="Times New Roman" pitchFamily="18" charset="0"/>
              </a:rPr>
              <a:t>ORDER BY </a:t>
            </a:r>
            <a:r>
              <a:rPr lang="en-US" sz="1600" dirty="0" err="1">
                <a:solidFill>
                  <a:schemeClr val="tx1">
                    <a:lumMod val="95000"/>
                    <a:lumOff val="5000"/>
                  </a:schemeClr>
                </a:solidFill>
                <a:latin typeface="+mn-lt"/>
                <a:cs typeface="Times New Roman" pitchFamily="18" charset="0"/>
              </a:rPr>
              <a:t>department_id</a:t>
            </a:r>
            <a:r>
              <a:rPr lang="en-US" sz="1600" dirty="0">
                <a:solidFill>
                  <a:schemeClr val="tx1">
                    <a:lumMod val="95000"/>
                    <a:lumOff val="5000"/>
                  </a:schemeClr>
                </a:solidFill>
                <a:latin typeface="+mn-lt"/>
                <a:cs typeface="Times New Roman" pitchFamily="18" charset="0"/>
              </a:rPr>
              <a:t>, salary DESC; </a:t>
            </a:r>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latin typeface="+mn-lt"/>
            </a:endParaRPr>
          </a:p>
        </p:txBody>
      </p:sp>
    </p:spTree>
    <p:extLst>
      <p:ext uri="{BB962C8B-B14F-4D97-AF65-F5344CB8AC3E}">
        <p14:creationId xmlns:p14="http://schemas.microsoft.com/office/powerpoint/2010/main" val="4191279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59"/>
          <p:cNvSpPr>
            <a:spLocks noGrp="1" noChangeArrowheads="1"/>
          </p:cNvSpPr>
          <p:nvPr>
            <p:ph type="title"/>
          </p:nvPr>
        </p:nvSpPr>
        <p:spPr/>
        <p:txBody>
          <a:bodyPr vert="horz" lIns="90488" tIns="44450" rIns="90488" bIns="44450" rtlCol="0" anchor="t" anchorCtr="0">
            <a:noAutofit/>
          </a:bodyPr>
          <a:lstStyle/>
          <a:p>
            <a:r>
              <a:rPr lang="en-US"/>
              <a:t>The  Hierarchical Model</a:t>
            </a:r>
          </a:p>
        </p:txBody>
      </p:sp>
      <p:sp>
        <p:nvSpPr>
          <p:cNvPr id="20483" name="Rectangle 360"/>
          <p:cNvSpPr>
            <a:spLocks noGrp="1" noChangeArrowheads="1"/>
          </p:cNvSpPr>
          <p:nvPr>
            <p:ph idx="1"/>
          </p:nvPr>
        </p:nvSpPr>
        <p:spPr/>
        <p:txBody>
          <a:bodyPr vert="horz" lIns="90488" tIns="44450" rIns="90488" bIns="44450" rtlCol="0">
            <a:noAutofit/>
          </a:bodyPr>
          <a:lstStyle/>
          <a:p>
            <a:pPr>
              <a:lnSpc>
                <a:spcPts val="3500"/>
              </a:lnSpc>
            </a:pPr>
            <a:r>
              <a:rPr lang="en-US">
                <a:latin typeface="+mn-lt"/>
              </a:rPr>
              <a:t>Consider a  student  course - marks database</a:t>
            </a:r>
          </a:p>
          <a:p>
            <a:pPr>
              <a:lnSpc>
                <a:spcPts val="3500"/>
              </a:lnSpc>
            </a:pPr>
            <a:r>
              <a:rPr lang="en-US">
                <a:latin typeface="+mn-lt"/>
              </a:rPr>
              <a:t>In the hierarchical  model  a student can  register for many courses and gets marks for each course.</a:t>
            </a:r>
          </a:p>
        </p:txBody>
      </p:sp>
      <p:grpSp>
        <p:nvGrpSpPr>
          <p:cNvPr id="20484" name="Group 159"/>
          <p:cNvGrpSpPr>
            <a:grpSpLocks/>
          </p:cNvGrpSpPr>
          <p:nvPr/>
        </p:nvGrpSpPr>
        <p:grpSpPr bwMode="auto">
          <a:xfrm>
            <a:off x="2133600" y="3352800"/>
            <a:ext cx="2133600" cy="685800"/>
            <a:chOff x="-3" y="-3"/>
            <a:chExt cx="1510" cy="774"/>
          </a:xfrm>
        </p:grpSpPr>
        <p:grpSp>
          <p:nvGrpSpPr>
            <p:cNvPr id="20579" name="Group 157"/>
            <p:cNvGrpSpPr>
              <a:grpSpLocks/>
            </p:cNvGrpSpPr>
            <p:nvPr/>
          </p:nvGrpSpPr>
          <p:grpSpPr bwMode="auto">
            <a:xfrm>
              <a:off x="0" y="0"/>
              <a:ext cx="1504" cy="768"/>
              <a:chOff x="0" y="0"/>
              <a:chExt cx="1504" cy="768"/>
            </a:xfrm>
          </p:grpSpPr>
          <p:grpSp>
            <p:nvGrpSpPr>
              <p:cNvPr id="20581" name="Group 150"/>
              <p:cNvGrpSpPr>
                <a:grpSpLocks/>
              </p:cNvGrpSpPr>
              <p:nvPr/>
            </p:nvGrpSpPr>
            <p:grpSpPr bwMode="auto">
              <a:xfrm>
                <a:off x="0" y="0"/>
                <a:ext cx="734" cy="384"/>
                <a:chOff x="0" y="0"/>
                <a:chExt cx="734" cy="384"/>
              </a:xfrm>
            </p:grpSpPr>
            <p:sp>
              <p:nvSpPr>
                <p:cNvPr id="20591" name="Rectangle 145"/>
                <p:cNvSpPr>
                  <a:spLocks noChangeArrowheads="1"/>
                </p:cNvSpPr>
                <p:nvPr/>
              </p:nvSpPr>
              <p:spPr bwMode="auto">
                <a:xfrm>
                  <a:off x="43" y="0"/>
                  <a:ext cx="648" cy="384"/>
                </a:xfrm>
                <a:prstGeom prst="rect">
                  <a:avLst/>
                </a:prstGeom>
                <a:noFill/>
                <a:ln w="9525">
                  <a:noFill/>
                  <a:miter lim="800000"/>
                  <a:headEnd/>
                  <a:tailEnd/>
                </a:ln>
              </p:spPr>
              <p:txBody>
                <a:bodyPr/>
                <a:lstStyle/>
                <a:p>
                  <a:pPr algn="ctr"/>
                  <a:r>
                    <a:rPr lang="en-US" sz="1600" b="1">
                      <a:latin typeface="+mn-lt"/>
                      <a:cs typeface="Times New Roman" pitchFamily="18" charset="0"/>
                    </a:rPr>
                    <a:t>Scode</a:t>
                  </a:r>
                  <a:endParaRPr lang="en-US" sz="1600">
                    <a:latin typeface="+mn-lt"/>
                    <a:cs typeface="Times New Roman" pitchFamily="18" charset="0"/>
                  </a:endParaRPr>
                </a:p>
                <a:p>
                  <a:pPr algn="ctr"/>
                  <a:endParaRPr lang="en-US" sz="1600">
                    <a:latin typeface="+mn-lt"/>
                  </a:endParaRPr>
                </a:p>
              </p:txBody>
            </p:sp>
            <p:sp>
              <p:nvSpPr>
                <p:cNvPr id="20592" name="Rectangle 149"/>
                <p:cNvSpPr>
                  <a:spLocks noChangeArrowheads="1"/>
                </p:cNvSpPr>
                <p:nvPr/>
              </p:nvSpPr>
              <p:spPr bwMode="auto">
                <a:xfrm>
                  <a:off x="0" y="0"/>
                  <a:ext cx="734"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582" name="Group 152"/>
              <p:cNvGrpSpPr>
                <a:grpSpLocks/>
              </p:cNvGrpSpPr>
              <p:nvPr/>
            </p:nvGrpSpPr>
            <p:grpSpPr bwMode="auto">
              <a:xfrm>
                <a:off x="734" y="0"/>
                <a:ext cx="770" cy="384"/>
                <a:chOff x="734" y="0"/>
                <a:chExt cx="770" cy="384"/>
              </a:xfrm>
            </p:grpSpPr>
            <p:sp>
              <p:nvSpPr>
                <p:cNvPr id="20589" name="Rectangle 146"/>
                <p:cNvSpPr>
                  <a:spLocks noChangeArrowheads="1"/>
                </p:cNvSpPr>
                <p:nvPr/>
              </p:nvSpPr>
              <p:spPr bwMode="auto">
                <a:xfrm>
                  <a:off x="777" y="0"/>
                  <a:ext cx="684" cy="384"/>
                </a:xfrm>
                <a:prstGeom prst="rect">
                  <a:avLst/>
                </a:prstGeom>
                <a:noFill/>
                <a:ln w="9525">
                  <a:noFill/>
                  <a:miter lim="800000"/>
                  <a:headEnd/>
                  <a:tailEnd/>
                </a:ln>
              </p:spPr>
              <p:txBody>
                <a:bodyPr/>
                <a:lstStyle/>
                <a:p>
                  <a:pPr algn="ctr"/>
                  <a:r>
                    <a:rPr lang="en-US" sz="1600" b="1">
                      <a:latin typeface="+mn-lt"/>
                      <a:cs typeface="Times New Roman" pitchFamily="18" charset="0"/>
                    </a:rPr>
                    <a:t>Sname</a:t>
                  </a:r>
                  <a:endParaRPr lang="en-US" sz="1600">
                    <a:latin typeface="+mn-lt"/>
                    <a:cs typeface="Times New Roman" pitchFamily="18" charset="0"/>
                  </a:endParaRPr>
                </a:p>
                <a:p>
                  <a:pPr algn="ctr"/>
                  <a:endParaRPr lang="en-US" sz="1600">
                    <a:latin typeface="+mn-lt"/>
                  </a:endParaRPr>
                </a:p>
              </p:txBody>
            </p:sp>
            <p:sp>
              <p:nvSpPr>
                <p:cNvPr id="20590" name="Rectangle 151"/>
                <p:cNvSpPr>
                  <a:spLocks noChangeArrowheads="1"/>
                </p:cNvSpPr>
                <p:nvPr/>
              </p:nvSpPr>
              <p:spPr bwMode="auto">
                <a:xfrm>
                  <a:off x="734" y="0"/>
                  <a:ext cx="77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583" name="Group 154"/>
              <p:cNvGrpSpPr>
                <a:grpSpLocks/>
              </p:cNvGrpSpPr>
              <p:nvPr/>
            </p:nvGrpSpPr>
            <p:grpSpPr bwMode="auto">
              <a:xfrm>
                <a:off x="0" y="384"/>
                <a:ext cx="734" cy="384"/>
                <a:chOff x="0" y="384"/>
                <a:chExt cx="734" cy="384"/>
              </a:xfrm>
            </p:grpSpPr>
            <p:sp>
              <p:nvSpPr>
                <p:cNvPr id="20587" name="Rectangle 147"/>
                <p:cNvSpPr>
                  <a:spLocks noChangeArrowheads="1"/>
                </p:cNvSpPr>
                <p:nvPr/>
              </p:nvSpPr>
              <p:spPr bwMode="auto">
                <a:xfrm>
                  <a:off x="43" y="384"/>
                  <a:ext cx="648" cy="384"/>
                </a:xfrm>
                <a:prstGeom prst="rect">
                  <a:avLst/>
                </a:prstGeom>
                <a:noFill/>
                <a:ln w="9525">
                  <a:noFill/>
                  <a:miter lim="800000"/>
                  <a:headEnd/>
                  <a:tailEnd/>
                </a:ln>
              </p:spPr>
              <p:txBody>
                <a:bodyPr/>
                <a:lstStyle/>
                <a:p>
                  <a:pPr algn="ctr"/>
                  <a:r>
                    <a:rPr lang="en-US" sz="1600">
                      <a:latin typeface="+mn-lt"/>
                      <a:cs typeface="Times New Roman" pitchFamily="18" charset="0"/>
                    </a:rPr>
                    <a:t>S1</a:t>
                  </a:r>
                </a:p>
                <a:p>
                  <a:pPr algn="ctr"/>
                  <a:endParaRPr lang="en-US" sz="1600">
                    <a:latin typeface="+mn-lt"/>
                  </a:endParaRPr>
                </a:p>
              </p:txBody>
            </p:sp>
            <p:sp>
              <p:nvSpPr>
                <p:cNvPr id="20588" name="Rectangle 153"/>
                <p:cNvSpPr>
                  <a:spLocks noChangeArrowheads="1"/>
                </p:cNvSpPr>
                <p:nvPr/>
              </p:nvSpPr>
              <p:spPr bwMode="auto">
                <a:xfrm>
                  <a:off x="0" y="384"/>
                  <a:ext cx="734"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584" name="Group 156"/>
              <p:cNvGrpSpPr>
                <a:grpSpLocks/>
              </p:cNvGrpSpPr>
              <p:nvPr/>
            </p:nvGrpSpPr>
            <p:grpSpPr bwMode="auto">
              <a:xfrm>
                <a:off x="734" y="384"/>
                <a:ext cx="770" cy="384"/>
                <a:chOff x="734" y="384"/>
                <a:chExt cx="770" cy="384"/>
              </a:xfrm>
            </p:grpSpPr>
            <p:sp>
              <p:nvSpPr>
                <p:cNvPr id="20585" name="Rectangle 148"/>
                <p:cNvSpPr>
                  <a:spLocks noChangeArrowheads="1"/>
                </p:cNvSpPr>
                <p:nvPr/>
              </p:nvSpPr>
              <p:spPr bwMode="auto">
                <a:xfrm>
                  <a:off x="777" y="384"/>
                  <a:ext cx="684" cy="384"/>
                </a:xfrm>
                <a:prstGeom prst="rect">
                  <a:avLst/>
                </a:prstGeom>
                <a:noFill/>
                <a:ln w="9525">
                  <a:noFill/>
                  <a:miter lim="800000"/>
                  <a:headEnd/>
                  <a:tailEnd/>
                </a:ln>
              </p:spPr>
              <p:txBody>
                <a:bodyPr/>
                <a:lstStyle/>
                <a:p>
                  <a:pPr algn="ctr"/>
                  <a:r>
                    <a:rPr lang="en-US" sz="1600">
                      <a:latin typeface="+mn-lt"/>
                      <a:cs typeface="Times New Roman" pitchFamily="18" charset="0"/>
                    </a:rPr>
                    <a:t>A</a:t>
                  </a:r>
                </a:p>
                <a:p>
                  <a:pPr algn="ctr"/>
                  <a:endParaRPr lang="en-US" sz="1600">
                    <a:latin typeface="+mn-lt"/>
                  </a:endParaRPr>
                </a:p>
              </p:txBody>
            </p:sp>
            <p:sp>
              <p:nvSpPr>
                <p:cNvPr id="20586" name="Rectangle 155"/>
                <p:cNvSpPr>
                  <a:spLocks noChangeArrowheads="1"/>
                </p:cNvSpPr>
                <p:nvPr/>
              </p:nvSpPr>
              <p:spPr bwMode="auto">
                <a:xfrm>
                  <a:off x="734" y="384"/>
                  <a:ext cx="770" cy="384"/>
                </a:xfrm>
                <a:prstGeom prst="rect">
                  <a:avLst/>
                </a:prstGeom>
                <a:noFill/>
                <a:ln w="7">
                  <a:solidFill>
                    <a:srgbClr val="A0A0A0"/>
                  </a:solidFill>
                  <a:miter lim="800000"/>
                  <a:headEnd/>
                  <a:tailEnd/>
                </a:ln>
              </p:spPr>
              <p:txBody>
                <a:bodyPr/>
                <a:lstStyle/>
                <a:p>
                  <a:endParaRPr lang="en-US" sz="1600">
                    <a:latin typeface="+mn-lt"/>
                  </a:endParaRPr>
                </a:p>
              </p:txBody>
            </p:sp>
          </p:grpSp>
        </p:grpSp>
        <p:sp>
          <p:nvSpPr>
            <p:cNvPr id="20580" name="Rectangle 158"/>
            <p:cNvSpPr>
              <a:spLocks noChangeArrowheads="1"/>
            </p:cNvSpPr>
            <p:nvPr/>
          </p:nvSpPr>
          <p:spPr bwMode="auto">
            <a:xfrm>
              <a:off x="-3" y="-3"/>
              <a:ext cx="1510" cy="774"/>
            </a:xfrm>
            <a:prstGeom prst="rect">
              <a:avLst/>
            </a:prstGeom>
            <a:noFill/>
            <a:ln w="11112">
              <a:solidFill>
                <a:srgbClr val="A0A0A0"/>
              </a:solidFill>
              <a:miter lim="800000"/>
              <a:headEnd/>
              <a:tailEnd/>
            </a:ln>
          </p:spPr>
          <p:txBody>
            <a:bodyPr/>
            <a:lstStyle/>
            <a:p>
              <a:endParaRPr lang="en-US" sz="1600">
                <a:latin typeface="+mn-lt"/>
              </a:endParaRPr>
            </a:p>
          </p:txBody>
        </p:sp>
      </p:grpSp>
      <p:grpSp>
        <p:nvGrpSpPr>
          <p:cNvPr id="20485" name="Group 207"/>
          <p:cNvGrpSpPr>
            <a:grpSpLocks/>
          </p:cNvGrpSpPr>
          <p:nvPr/>
        </p:nvGrpSpPr>
        <p:grpSpPr bwMode="auto">
          <a:xfrm>
            <a:off x="1828801" y="4191000"/>
            <a:ext cx="4470217" cy="1981200"/>
            <a:chOff x="-3" y="-3"/>
            <a:chExt cx="1776" cy="1926"/>
          </a:xfrm>
        </p:grpSpPr>
        <p:grpSp>
          <p:nvGrpSpPr>
            <p:cNvPr id="20532" name="Group 205"/>
            <p:cNvGrpSpPr>
              <a:grpSpLocks/>
            </p:cNvGrpSpPr>
            <p:nvPr/>
          </p:nvGrpSpPr>
          <p:grpSpPr bwMode="auto">
            <a:xfrm>
              <a:off x="0" y="0"/>
              <a:ext cx="1770" cy="1920"/>
              <a:chOff x="0" y="0"/>
              <a:chExt cx="1770" cy="1920"/>
            </a:xfrm>
          </p:grpSpPr>
          <p:grpSp>
            <p:nvGrpSpPr>
              <p:cNvPr id="20534" name="Group 176"/>
              <p:cNvGrpSpPr>
                <a:grpSpLocks/>
              </p:cNvGrpSpPr>
              <p:nvPr/>
            </p:nvGrpSpPr>
            <p:grpSpPr bwMode="auto">
              <a:xfrm>
                <a:off x="0" y="0"/>
                <a:ext cx="530" cy="384"/>
                <a:chOff x="0" y="0"/>
                <a:chExt cx="530" cy="384"/>
              </a:xfrm>
            </p:grpSpPr>
            <p:sp>
              <p:nvSpPr>
                <p:cNvPr id="20577" name="Rectangle 160"/>
                <p:cNvSpPr>
                  <a:spLocks noChangeArrowheads="1"/>
                </p:cNvSpPr>
                <p:nvPr/>
              </p:nvSpPr>
              <p:spPr bwMode="auto">
                <a:xfrm>
                  <a:off x="43" y="0"/>
                  <a:ext cx="444" cy="384"/>
                </a:xfrm>
                <a:prstGeom prst="rect">
                  <a:avLst/>
                </a:prstGeom>
                <a:noFill/>
                <a:ln w="9525">
                  <a:noFill/>
                  <a:miter lim="800000"/>
                  <a:headEnd/>
                  <a:tailEnd/>
                </a:ln>
              </p:spPr>
              <p:txBody>
                <a:bodyPr/>
                <a:lstStyle/>
                <a:p>
                  <a:pPr algn="ctr"/>
                  <a:r>
                    <a:rPr lang="en-US" sz="1600" b="1">
                      <a:latin typeface="+mn-lt"/>
                      <a:cs typeface="Times New Roman" pitchFamily="18" charset="0"/>
                    </a:rPr>
                    <a:t>Ccode</a:t>
                  </a:r>
                </a:p>
                <a:p>
                  <a:pPr algn="ctr"/>
                  <a:endParaRPr lang="en-US" sz="1600" b="1">
                    <a:latin typeface="+mn-lt"/>
                  </a:endParaRPr>
                </a:p>
              </p:txBody>
            </p:sp>
            <p:sp>
              <p:nvSpPr>
                <p:cNvPr id="20578" name="Rectangle 175"/>
                <p:cNvSpPr>
                  <a:spLocks noChangeArrowheads="1"/>
                </p:cNvSpPr>
                <p:nvPr/>
              </p:nvSpPr>
              <p:spPr bwMode="auto">
                <a:xfrm>
                  <a:off x="0" y="0"/>
                  <a:ext cx="53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535" name="Group 178"/>
              <p:cNvGrpSpPr>
                <a:grpSpLocks/>
              </p:cNvGrpSpPr>
              <p:nvPr/>
            </p:nvGrpSpPr>
            <p:grpSpPr bwMode="auto">
              <a:xfrm>
                <a:off x="530" y="0"/>
                <a:ext cx="650" cy="384"/>
                <a:chOff x="530" y="0"/>
                <a:chExt cx="650" cy="384"/>
              </a:xfrm>
            </p:grpSpPr>
            <p:sp>
              <p:nvSpPr>
                <p:cNvPr id="20575" name="Rectangle 161"/>
                <p:cNvSpPr>
                  <a:spLocks noChangeArrowheads="1"/>
                </p:cNvSpPr>
                <p:nvPr/>
              </p:nvSpPr>
              <p:spPr bwMode="auto">
                <a:xfrm>
                  <a:off x="573" y="0"/>
                  <a:ext cx="564" cy="384"/>
                </a:xfrm>
                <a:prstGeom prst="rect">
                  <a:avLst/>
                </a:prstGeom>
                <a:noFill/>
                <a:ln w="9525">
                  <a:noFill/>
                  <a:miter lim="800000"/>
                  <a:headEnd/>
                  <a:tailEnd/>
                </a:ln>
              </p:spPr>
              <p:txBody>
                <a:bodyPr/>
                <a:lstStyle/>
                <a:p>
                  <a:pPr algn="ctr"/>
                  <a:r>
                    <a:rPr lang="en-US" sz="1600" b="1">
                      <a:latin typeface="+mn-lt"/>
                      <a:cs typeface="Times New Roman" pitchFamily="18" charset="0"/>
                    </a:rPr>
                    <a:t>Cname</a:t>
                  </a:r>
                </a:p>
                <a:p>
                  <a:pPr algn="ctr"/>
                  <a:endParaRPr lang="en-US" sz="1600">
                    <a:latin typeface="+mn-lt"/>
                  </a:endParaRPr>
                </a:p>
              </p:txBody>
            </p:sp>
            <p:sp>
              <p:nvSpPr>
                <p:cNvPr id="20576" name="Rectangle 177"/>
                <p:cNvSpPr>
                  <a:spLocks noChangeArrowheads="1"/>
                </p:cNvSpPr>
                <p:nvPr/>
              </p:nvSpPr>
              <p:spPr bwMode="auto">
                <a:xfrm>
                  <a:off x="530" y="0"/>
                  <a:ext cx="65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536" name="Group 180"/>
              <p:cNvGrpSpPr>
                <a:grpSpLocks/>
              </p:cNvGrpSpPr>
              <p:nvPr/>
            </p:nvGrpSpPr>
            <p:grpSpPr bwMode="auto">
              <a:xfrm>
                <a:off x="1180" y="0"/>
                <a:ext cx="590" cy="384"/>
                <a:chOff x="1180" y="0"/>
                <a:chExt cx="590" cy="384"/>
              </a:xfrm>
            </p:grpSpPr>
            <p:sp>
              <p:nvSpPr>
                <p:cNvPr id="20573" name="Rectangle 162"/>
                <p:cNvSpPr>
                  <a:spLocks noChangeArrowheads="1"/>
                </p:cNvSpPr>
                <p:nvPr/>
              </p:nvSpPr>
              <p:spPr bwMode="auto">
                <a:xfrm>
                  <a:off x="1223" y="0"/>
                  <a:ext cx="504" cy="384"/>
                </a:xfrm>
                <a:prstGeom prst="rect">
                  <a:avLst/>
                </a:prstGeom>
                <a:noFill/>
                <a:ln w="9525">
                  <a:noFill/>
                  <a:miter lim="800000"/>
                  <a:headEnd/>
                  <a:tailEnd/>
                </a:ln>
              </p:spPr>
              <p:txBody>
                <a:bodyPr/>
                <a:lstStyle/>
                <a:p>
                  <a:pPr algn="ctr"/>
                  <a:r>
                    <a:rPr lang="en-US" sz="1600" b="1">
                      <a:latin typeface="+mn-lt"/>
                      <a:cs typeface="Times New Roman" pitchFamily="18" charset="0"/>
                    </a:rPr>
                    <a:t>Marks</a:t>
                  </a:r>
                </a:p>
                <a:p>
                  <a:pPr algn="ctr"/>
                  <a:endParaRPr lang="en-US" sz="1600">
                    <a:latin typeface="+mn-lt"/>
                  </a:endParaRPr>
                </a:p>
              </p:txBody>
            </p:sp>
            <p:sp>
              <p:nvSpPr>
                <p:cNvPr id="20574" name="Rectangle 179"/>
                <p:cNvSpPr>
                  <a:spLocks noChangeArrowheads="1"/>
                </p:cNvSpPr>
                <p:nvPr/>
              </p:nvSpPr>
              <p:spPr bwMode="auto">
                <a:xfrm>
                  <a:off x="1180" y="0"/>
                  <a:ext cx="59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537" name="Group 182"/>
              <p:cNvGrpSpPr>
                <a:grpSpLocks/>
              </p:cNvGrpSpPr>
              <p:nvPr/>
            </p:nvGrpSpPr>
            <p:grpSpPr bwMode="auto">
              <a:xfrm>
                <a:off x="0" y="384"/>
                <a:ext cx="530" cy="384"/>
                <a:chOff x="0" y="384"/>
                <a:chExt cx="530" cy="384"/>
              </a:xfrm>
            </p:grpSpPr>
            <p:sp>
              <p:nvSpPr>
                <p:cNvPr id="20571" name="Rectangle 163"/>
                <p:cNvSpPr>
                  <a:spLocks noChangeArrowheads="1"/>
                </p:cNvSpPr>
                <p:nvPr/>
              </p:nvSpPr>
              <p:spPr bwMode="auto">
                <a:xfrm>
                  <a:off x="43" y="384"/>
                  <a:ext cx="444" cy="384"/>
                </a:xfrm>
                <a:prstGeom prst="rect">
                  <a:avLst/>
                </a:prstGeom>
                <a:noFill/>
                <a:ln w="9525">
                  <a:noFill/>
                  <a:miter lim="800000"/>
                  <a:headEnd/>
                  <a:tailEnd/>
                </a:ln>
              </p:spPr>
              <p:txBody>
                <a:bodyPr/>
                <a:lstStyle/>
                <a:p>
                  <a:pPr algn="ctr"/>
                  <a:r>
                    <a:rPr lang="en-US" sz="1600">
                      <a:latin typeface="+mn-lt"/>
                      <a:cs typeface="Times New Roman" pitchFamily="18" charset="0"/>
                    </a:rPr>
                    <a:t>C1</a:t>
                  </a:r>
                </a:p>
                <a:p>
                  <a:pPr algn="ctr"/>
                  <a:endParaRPr lang="en-US" sz="1600">
                    <a:latin typeface="+mn-lt"/>
                  </a:endParaRPr>
                </a:p>
              </p:txBody>
            </p:sp>
            <p:sp>
              <p:nvSpPr>
                <p:cNvPr id="20572" name="Rectangle 181"/>
                <p:cNvSpPr>
                  <a:spLocks noChangeArrowheads="1"/>
                </p:cNvSpPr>
                <p:nvPr/>
              </p:nvSpPr>
              <p:spPr bwMode="auto">
                <a:xfrm>
                  <a:off x="0" y="384"/>
                  <a:ext cx="53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538" name="Group 184"/>
              <p:cNvGrpSpPr>
                <a:grpSpLocks/>
              </p:cNvGrpSpPr>
              <p:nvPr/>
            </p:nvGrpSpPr>
            <p:grpSpPr bwMode="auto">
              <a:xfrm>
                <a:off x="530" y="384"/>
                <a:ext cx="650" cy="384"/>
                <a:chOff x="530" y="384"/>
                <a:chExt cx="650" cy="384"/>
              </a:xfrm>
            </p:grpSpPr>
            <p:sp>
              <p:nvSpPr>
                <p:cNvPr id="20569" name="Rectangle 164"/>
                <p:cNvSpPr>
                  <a:spLocks noChangeArrowheads="1"/>
                </p:cNvSpPr>
                <p:nvPr/>
              </p:nvSpPr>
              <p:spPr bwMode="auto">
                <a:xfrm>
                  <a:off x="573" y="384"/>
                  <a:ext cx="564" cy="384"/>
                </a:xfrm>
                <a:prstGeom prst="rect">
                  <a:avLst/>
                </a:prstGeom>
                <a:noFill/>
                <a:ln w="9525">
                  <a:noFill/>
                  <a:miter lim="800000"/>
                  <a:headEnd/>
                  <a:tailEnd/>
                </a:ln>
              </p:spPr>
              <p:txBody>
                <a:bodyPr/>
                <a:lstStyle/>
                <a:p>
                  <a:r>
                    <a:rPr lang="en-US" sz="1600">
                      <a:latin typeface="+mn-lt"/>
                      <a:cs typeface="Times New Roman" pitchFamily="18" charset="0"/>
                    </a:rPr>
                    <a:t>Physics</a:t>
                  </a:r>
                </a:p>
                <a:p>
                  <a:endParaRPr lang="en-US" sz="1600">
                    <a:latin typeface="+mn-lt"/>
                  </a:endParaRPr>
                </a:p>
              </p:txBody>
            </p:sp>
            <p:sp>
              <p:nvSpPr>
                <p:cNvPr id="20570" name="Rectangle 183"/>
                <p:cNvSpPr>
                  <a:spLocks noChangeArrowheads="1"/>
                </p:cNvSpPr>
                <p:nvPr/>
              </p:nvSpPr>
              <p:spPr bwMode="auto">
                <a:xfrm>
                  <a:off x="530" y="384"/>
                  <a:ext cx="65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539" name="Group 186"/>
              <p:cNvGrpSpPr>
                <a:grpSpLocks/>
              </p:cNvGrpSpPr>
              <p:nvPr/>
            </p:nvGrpSpPr>
            <p:grpSpPr bwMode="auto">
              <a:xfrm>
                <a:off x="1180" y="384"/>
                <a:ext cx="590" cy="384"/>
                <a:chOff x="1180" y="384"/>
                <a:chExt cx="590" cy="384"/>
              </a:xfrm>
            </p:grpSpPr>
            <p:sp>
              <p:nvSpPr>
                <p:cNvPr id="20567" name="Rectangle 165"/>
                <p:cNvSpPr>
                  <a:spLocks noChangeArrowheads="1"/>
                </p:cNvSpPr>
                <p:nvPr/>
              </p:nvSpPr>
              <p:spPr bwMode="auto">
                <a:xfrm>
                  <a:off x="1223" y="384"/>
                  <a:ext cx="504" cy="384"/>
                </a:xfrm>
                <a:prstGeom prst="rect">
                  <a:avLst/>
                </a:prstGeom>
                <a:noFill/>
                <a:ln w="9525">
                  <a:noFill/>
                  <a:miter lim="800000"/>
                  <a:headEnd/>
                  <a:tailEnd/>
                </a:ln>
              </p:spPr>
              <p:txBody>
                <a:bodyPr/>
                <a:lstStyle/>
                <a:p>
                  <a:pPr algn="ctr"/>
                  <a:r>
                    <a:rPr lang="en-US" sz="1600">
                      <a:latin typeface="+mn-lt"/>
                      <a:cs typeface="Times New Roman" pitchFamily="18" charset="0"/>
                    </a:rPr>
                    <a:t>65</a:t>
                  </a:r>
                </a:p>
                <a:p>
                  <a:pPr algn="ctr"/>
                  <a:endParaRPr lang="en-US" sz="1600">
                    <a:latin typeface="+mn-lt"/>
                  </a:endParaRPr>
                </a:p>
              </p:txBody>
            </p:sp>
            <p:sp>
              <p:nvSpPr>
                <p:cNvPr id="20568" name="Rectangle 185"/>
                <p:cNvSpPr>
                  <a:spLocks noChangeArrowheads="1"/>
                </p:cNvSpPr>
                <p:nvPr/>
              </p:nvSpPr>
              <p:spPr bwMode="auto">
                <a:xfrm>
                  <a:off x="1180" y="384"/>
                  <a:ext cx="59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540" name="Group 188"/>
              <p:cNvGrpSpPr>
                <a:grpSpLocks/>
              </p:cNvGrpSpPr>
              <p:nvPr/>
            </p:nvGrpSpPr>
            <p:grpSpPr bwMode="auto">
              <a:xfrm>
                <a:off x="0" y="768"/>
                <a:ext cx="530" cy="384"/>
                <a:chOff x="0" y="768"/>
                <a:chExt cx="530" cy="384"/>
              </a:xfrm>
            </p:grpSpPr>
            <p:sp>
              <p:nvSpPr>
                <p:cNvPr id="20565" name="Rectangle 166"/>
                <p:cNvSpPr>
                  <a:spLocks noChangeArrowheads="1"/>
                </p:cNvSpPr>
                <p:nvPr/>
              </p:nvSpPr>
              <p:spPr bwMode="auto">
                <a:xfrm>
                  <a:off x="43" y="768"/>
                  <a:ext cx="444" cy="384"/>
                </a:xfrm>
                <a:prstGeom prst="rect">
                  <a:avLst/>
                </a:prstGeom>
                <a:noFill/>
                <a:ln w="9525">
                  <a:noFill/>
                  <a:miter lim="800000"/>
                  <a:headEnd/>
                  <a:tailEnd/>
                </a:ln>
              </p:spPr>
              <p:txBody>
                <a:bodyPr/>
                <a:lstStyle/>
                <a:p>
                  <a:pPr algn="ctr"/>
                  <a:r>
                    <a:rPr lang="en-US" sz="1600">
                      <a:latin typeface="+mn-lt"/>
                      <a:cs typeface="Times New Roman" pitchFamily="18" charset="0"/>
                    </a:rPr>
                    <a:t>C2</a:t>
                  </a:r>
                </a:p>
                <a:p>
                  <a:pPr algn="ctr"/>
                  <a:endParaRPr lang="en-US" sz="1600">
                    <a:latin typeface="+mn-lt"/>
                  </a:endParaRPr>
                </a:p>
              </p:txBody>
            </p:sp>
            <p:sp>
              <p:nvSpPr>
                <p:cNvPr id="20566" name="Rectangle 187"/>
                <p:cNvSpPr>
                  <a:spLocks noChangeArrowheads="1"/>
                </p:cNvSpPr>
                <p:nvPr/>
              </p:nvSpPr>
              <p:spPr bwMode="auto">
                <a:xfrm>
                  <a:off x="0" y="768"/>
                  <a:ext cx="53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541" name="Group 190"/>
              <p:cNvGrpSpPr>
                <a:grpSpLocks/>
              </p:cNvGrpSpPr>
              <p:nvPr/>
            </p:nvGrpSpPr>
            <p:grpSpPr bwMode="auto">
              <a:xfrm>
                <a:off x="530" y="768"/>
                <a:ext cx="650" cy="384"/>
                <a:chOff x="530" y="768"/>
                <a:chExt cx="650" cy="384"/>
              </a:xfrm>
            </p:grpSpPr>
            <p:sp>
              <p:nvSpPr>
                <p:cNvPr id="20563" name="Rectangle 167"/>
                <p:cNvSpPr>
                  <a:spLocks noChangeArrowheads="1"/>
                </p:cNvSpPr>
                <p:nvPr/>
              </p:nvSpPr>
              <p:spPr bwMode="auto">
                <a:xfrm>
                  <a:off x="573" y="768"/>
                  <a:ext cx="564" cy="384"/>
                </a:xfrm>
                <a:prstGeom prst="rect">
                  <a:avLst/>
                </a:prstGeom>
                <a:noFill/>
                <a:ln w="9525">
                  <a:noFill/>
                  <a:miter lim="800000"/>
                  <a:headEnd/>
                  <a:tailEnd/>
                </a:ln>
              </p:spPr>
              <p:txBody>
                <a:bodyPr/>
                <a:lstStyle/>
                <a:p>
                  <a:r>
                    <a:rPr lang="en-US" sz="1600">
                      <a:latin typeface="+mn-lt"/>
                      <a:cs typeface="Times New Roman" pitchFamily="18" charset="0"/>
                    </a:rPr>
                    <a:t>Chemistry</a:t>
                  </a:r>
                </a:p>
                <a:p>
                  <a:endParaRPr lang="en-US" sz="1600">
                    <a:latin typeface="+mn-lt"/>
                  </a:endParaRPr>
                </a:p>
              </p:txBody>
            </p:sp>
            <p:sp>
              <p:nvSpPr>
                <p:cNvPr id="20564" name="Rectangle 189"/>
                <p:cNvSpPr>
                  <a:spLocks noChangeArrowheads="1"/>
                </p:cNvSpPr>
                <p:nvPr/>
              </p:nvSpPr>
              <p:spPr bwMode="auto">
                <a:xfrm>
                  <a:off x="530" y="768"/>
                  <a:ext cx="65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542" name="Group 192"/>
              <p:cNvGrpSpPr>
                <a:grpSpLocks/>
              </p:cNvGrpSpPr>
              <p:nvPr/>
            </p:nvGrpSpPr>
            <p:grpSpPr bwMode="auto">
              <a:xfrm>
                <a:off x="1180" y="768"/>
                <a:ext cx="590" cy="384"/>
                <a:chOff x="1180" y="768"/>
                <a:chExt cx="590" cy="384"/>
              </a:xfrm>
            </p:grpSpPr>
            <p:sp>
              <p:nvSpPr>
                <p:cNvPr id="20561" name="Rectangle 168"/>
                <p:cNvSpPr>
                  <a:spLocks noChangeArrowheads="1"/>
                </p:cNvSpPr>
                <p:nvPr/>
              </p:nvSpPr>
              <p:spPr bwMode="auto">
                <a:xfrm>
                  <a:off x="1223" y="768"/>
                  <a:ext cx="504" cy="384"/>
                </a:xfrm>
                <a:prstGeom prst="rect">
                  <a:avLst/>
                </a:prstGeom>
                <a:noFill/>
                <a:ln w="9525">
                  <a:noFill/>
                  <a:miter lim="800000"/>
                  <a:headEnd/>
                  <a:tailEnd/>
                </a:ln>
              </p:spPr>
              <p:txBody>
                <a:bodyPr/>
                <a:lstStyle/>
                <a:p>
                  <a:pPr algn="ctr"/>
                  <a:r>
                    <a:rPr lang="en-US" sz="1600">
                      <a:latin typeface="+mn-lt"/>
                      <a:cs typeface="Times New Roman" pitchFamily="18" charset="0"/>
                    </a:rPr>
                    <a:t>78</a:t>
                  </a:r>
                </a:p>
                <a:p>
                  <a:pPr algn="ctr"/>
                  <a:endParaRPr lang="en-US" sz="1600">
                    <a:latin typeface="+mn-lt"/>
                  </a:endParaRPr>
                </a:p>
              </p:txBody>
            </p:sp>
            <p:sp>
              <p:nvSpPr>
                <p:cNvPr id="20562" name="Rectangle 191"/>
                <p:cNvSpPr>
                  <a:spLocks noChangeArrowheads="1"/>
                </p:cNvSpPr>
                <p:nvPr/>
              </p:nvSpPr>
              <p:spPr bwMode="auto">
                <a:xfrm>
                  <a:off x="1180" y="768"/>
                  <a:ext cx="59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543" name="Group 194"/>
              <p:cNvGrpSpPr>
                <a:grpSpLocks/>
              </p:cNvGrpSpPr>
              <p:nvPr/>
            </p:nvGrpSpPr>
            <p:grpSpPr bwMode="auto">
              <a:xfrm>
                <a:off x="0" y="1152"/>
                <a:ext cx="530" cy="384"/>
                <a:chOff x="0" y="1152"/>
                <a:chExt cx="530" cy="384"/>
              </a:xfrm>
            </p:grpSpPr>
            <p:sp>
              <p:nvSpPr>
                <p:cNvPr id="20559" name="Rectangle 169"/>
                <p:cNvSpPr>
                  <a:spLocks noChangeArrowheads="1"/>
                </p:cNvSpPr>
                <p:nvPr/>
              </p:nvSpPr>
              <p:spPr bwMode="auto">
                <a:xfrm>
                  <a:off x="43" y="1152"/>
                  <a:ext cx="444" cy="384"/>
                </a:xfrm>
                <a:prstGeom prst="rect">
                  <a:avLst/>
                </a:prstGeom>
                <a:noFill/>
                <a:ln w="9525">
                  <a:noFill/>
                  <a:miter lim="800000"/>
                  <a:headEnd/>
                  <a:tailEnd/>
                </a:ln>
              </p:spPr>
              <p:txBody>
                <a:bodyPr/>
                <a:lstStyle/>
                <a:p>
                  <a:pPr algn="ctr"/>
                  <a:r>
                    <a:rPr lang="en-US" sz="1600">
                      <a:latin typeface="+mn-lt"/>
                      <a:cs typeface="Times New Roman" pitchFamily="18" charset="0"/>
                    </a:rPr>
                    <a:t>C3</a:t>
                  </a:r>
                </a:p>
                <a:p>
                  <a:pPr algn="ctr"/>
                  <a:endParaRPr lang="en-US" sz="1600">
                    <a:latin typeface="+mn-lt"/>
                  </a:endParaRPr>
                </a:p>
              </p:txBody>
            </p:sp>
            <p:sp>
              <p:nvSpPr>
                <p:cNvPr id="20560" name="Rectangle 193"/>
                <p:cNvSpPr>
                  <a:spLocks noChangeArrowheads="1"/>
                </p:cNvSpPr>
                <p:nvPr/>
              </p:nvSpPr>
              <p:spPr bwMode="auto">
                <a:xfrm>
                  <a:off x="0" y="1152"/>
                  <a:ext cx="53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544" name="Group 196"/>
              <p:cNvGrpSpPr>
                <a:grpSpLocks/>
              </p:cNvGrpSpPr>
              <p:nvPr/>
            </p:nvGrpSpPr>
            <p:grpSpPr bwMode="auto">
              <a:xfrm>
                <a:off x="530" y="1152"/>
                <a:ext cx="650" cy="384"/>
                <a:chOff x="530" y="1152"/>
                <a:chExt cx="650" cy="384"/>
              </a:xfrm>
            </p:grpSpPr>
            <p:sp>
              <p:nvSpPr>
                <p:cNvPr id="20557" name="Rectangle 170"/>
                <p:cNvSpPr>
                  <a:spLocks noChangeArrowheads="1"/>
                </p:cNvSpPr>
                <p:nvPr/>
              </p:nvSpPr>
              <p:spPr bwMode="auto">
                <a:xfrm>
                  <a:off x="573" y="1152"/>
                  <a:ext cx="564" cy="384"/>
                </a:xfrm>
                <a:prstGeom prst="rect">
                  <a:avLst/>
                </a:prstGeom>
                <a:noFill/>
                <a:ln w="9525">
                  <a:noFill/>
                  <a:miter lim="800000"/>
                  <a:headEnd/>
                  <a:tailEnd/>
                </a:ln>
              </p:spPr>
              <p:txBody>
                <a:bodyPr/>
                <a:lstStyle/>
                <a:p>
                  <a:r>
                    <a:rPr lang="en-US" sz="1600">
                      <a:latin typeface="+mn-lt"/>
                      <a:cs typeface="Times New Roman" pitchFamily="18" charset="0"/>
                    </a:rPr>
                    <a:t>Maths</a:t>
                  </a:r>
                </a:p>
                <a:p>
                  <a:endParaRPr lang="en-US" sz="1600">
                    <a:latin typeface="+mn-lt"/>
                  </a:endParaRPr>
                </a:p>
              </p:txBody>
            </p:sp>
            <p:sp>
              <p:nvSpPr>
                <p:cNvPr id="20558" name="Rectangle 195"/>
                <p:cNvSpPr>
                  <a:spLocks noChangeArrowheads="1"/>
                </p:cNvSpPr>
                <p:nvPr/>
              </p:nvSpPr>
              <p:spPr bwMode="auto">
                <a:xfrm>
                  <a:off x="530" y="1152"/>
                  <a:ext cx="65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545" name="Group 198"/>
              <p:cNvGrpSpPr>
                <a:grpSpLocks/>
              </p:cNvGrpSpPr>
              <p:nvPr/>
            </p:nvGrpSpPr>
            <p:grpSpPr bwMode="auto">
              <a:xfrm>
                <a:off x="1180" y="1152"/>
                <a:ext cx="590" cy="384"/>
                <a:chOff x="1180" y="1152"/>
                <a:chExt cx="590" cy="384"/>
              </a:xfrm>
            </p:grpSpPr>
            <p:sp>
              <p:nvSpPr>
                <p:cNvPr id="20555" name="Rectangle 171"/>
                <p:cNvSpPr>
                  <a:spLocks noChangeArrowheads="1"/>
                </p:cNvSpPr>
                <p:nvPr/>
              </p:nvSpPr>
              <p:spPr bwMode="auto">
                <a:xfrm>
                  <a:off x="1223" y="1152"/>
                  <a:ext cx="504" cy="384"/>
                </a:xfrm>
                <a:prstGeom prst="rect">
                  <a:avLst/>
                </a:prstGeom>
                <a:noFill/>
                <a:ln w="9525">
                  <a:noFill/>
                  <a:miter lim="800000"/>
                  <a:headEnd/>
                  <a:tailEnd/>
                </a:ln>
              </p:spPr>
              <p:txBody>
                <a:bodyPr/>
                <a:lstStyle/>
                <a:p>
                  <a:pPr algn="ctr"/>
                  <a:r>
                    <a:rPr lang="en-US" sz="1600">
                      <a:latin typeface="+mn-lt"/>
                      <a:cs typeface="Times New Roman" pitchFamily="18" charset="0"/>
                    </a:rPr>
                    <a:t>83</a:t>
                  </a:r>
                </a:p>
                <a:p>
                  <a:pPr algn="ctr"/>
                  <a:endParaRPr lang="en-US" sz="1600">
                    <a:latin typeface="+mn-lt"/>
                  </a:endParaRPr>
                </a:p>
              </p:txBody>
            </p:sp>
            <p:sp>
              <p:nvSpPr>
                <p:cNvPr id="20556" name="Rectangle 197"/>
                <p:cNvSpPr>
                  <a:spLocks noChangeArrowheads="1"/>
                </p:cNvSpPr>
                <p:nvPr/>
              </p:nvSpPr>
              <p:spPr bwMode="auto">
                <a:xfrm>
                  <a:off x="1180" y="1152"/>
                  <a:ext cx="59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546" name="Group 200"/>
              <p:cNvGrpSpPr>
                <a:grpSpLocks/>
              </p:cNvGrpSpPr>
              <p:nvPr/>
            </p:nvGrpSpPr>
            <p:grpSpPr bwMode="auto">
              <a:xfrm>
                <a:off x="0" y="1536"/>
                <a:ext cx="530" cy="384"/>
                <a:chOff x="0" y="1536"/>
                <a:chExt cx="530" cy="384"/>
              </a:xfrm>
            </p:grpSpPr>
            <p:sp>
              <p:nvSpPr>
                <p:cNvPr id="20553" name="Rectangle 172"/>
                <p:cNvSpPr>
                  <a:spLocks noChangeArrowheads="1"/>
                </p:cNvSpPr>
                <p:nvPr/>
              </p:nvSpPr>
              <p:spPr bwMode="auto">
                <a:xfrm>
                  <a:off x="43" y="1536"/>
                  <a:ext cx="444" cy="384"/>
                </a:xfrm>
                <a:prstGeom prst="rect">
                  <a:avLst/>
                </a:prstGeom>
                <a:noFill/>
                <a:ln w="9525">
                  <a:noFill/>
                  <a:miter lim="800000"/>
                  <a:headEnd/>
                  <a:tailEnd/>
                </a:ln>
              </p:spPr>
              <p:txBody>
                <a:bodyPr/>
                <a:lstStyle/>
                <a:p>
                  <a:pPr algn="ctr"/>
                  <a:r>
                    <a:rPr lang="en-US" sz="1600">
                      <a:latin typeface="+mn-lt"/>
                      <a:cs typeface="Times New Roman" pitchFamily="18" charset="0"/>
                    </a:rPr>
                    <a:t>C4</a:t>
                  </a:r>
                </a:p>
                <a:p>
                  <a:pPr algn="ctr"/>
                  <a:endParaRPr lang="en-US" sz="1600">
                    <a:latin typeface="+mn-lt"/>
                  </a:endParaRPr>
                </a:p>
              </p:txBody>
            </p:sp>
            <p:sp>
              <p:nvSpPr>
                <p:cNvPr id="20554" name="Rectangle 199"/>
                <p:cNvSpPr>
                  <a:spLocks noChangeArrowheads="1"/>
                </p:cNvSpPr>
                <p:nvPr/>
              </p:nvSpPr>
              <p:spPr bwMode="auto">
                <a:xfrm>
                  <a:off x="0" y="1536"/>
                  <a:ext cx="53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547" name="Group 202"/>
              <p:cNvGrpSpPr>
                <a:grpSpLocks/>
              </p:cNvGrpSpPr>
              <p:nvPr/>
            </p:nvGrpSpPr>
            <p:grpSpPr bwMode="auto">
              <a:xfrm>
                <a:off x="530" y="1536"/>
                <a:ext cx="650" cy="384"/>
                <a:chOff x="530" y="1536"/>
                <a:chExt cx="650" cy="384"/>
              </a:xfrm>
            </p:grpSpPr>
            <p:sp>
              <p:nvSpPr>
                <p:cNvPr id="20551" name="Rectangle 173"/>
                <p:cNvSpPr>
                  <a:spLocks noChangeArrowheads="1"/>
                </p:cNvSpPr>
                <p:nvPr/>
              </p:nvSpPr>
              <p:spPr bwMode="auto">
                <a:xfrm>
                  <a:off x="573" y="1536"/>
                  <a:ext cx="564" cy="384"/>
                </a:xfrm>
                <a:prstGeom prst="rect">
                  <a:avLst/>
                </a:prstGeom>
                <a:noFill/>
                <a:ln w="9525">
                  <a:noFill/>
                  <a:miter lim="800000"/>
                  <a:headEnd/>
                  <a:tailEnd/>
                </a:ln>
              </p:spPr>
              <p:txBody>
                <a:bodyPr/>
                <a:lstStyle/>
                <a:p>
                  <a:r>
                    <a:rPr lang="en-US" sz="1600">
                      <a:latin typeface="+mn-lt"/>
                      <a:cs typeface="Times New Roman" pitchFamily="18" charset="0"/>
                    </a:rPr>
                    <a:t>Biology</a:t>
                  </a:r>
                </a:p>
                <a:p>
                  <a:endParaRPr lang="en-US" sz="1600">
                    <a:latin typeface="+mn-lt"/>
                  </a:endParaRPr>
                </a:p>
              </p:txBody>
            </p:sp>
            <p:sp>
              <p:nvSpPr>
                <p:cNvPr id="20552" name="Rectangle 201"/>
                <p:cNvSpPr>
                  <a:spLocks noChangeArrowheads="1"/>
                </p:cNvSpPr>
                <p:nvPr/>
              </p:nvSpPr>
              <p:spPr bwMode="auto">
                <a:xfrm>
                  <a:off x="530" y="1536"/>
                  <a:ext cx="65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548" name="Group 204"/>
              <p:cNvGrpSpPr>
                <a:grpSpLocks/>
              </p:cNvGrpSpPr>
              <p:nvPr/>
            </p:nvGrpSpPr>
            <p:grpSpPr bwMode="auto">
              <a:xfrm>
                <a:off x="1180" y="1536"/>
                <a:ext cx="590" cy="384"/>
                <a:chOff x="1180" y="1536"/>
                <a:chExt cx="590" cy="384"/>
              </a:xfrm>
            </p:grpSpPr>
            <p:sp>
              <p:nvSpPr>
                <p:cNvPr id="20549" name="Rectangle 174"/>
                <p:cNvSpPr>
                  <a:spLocks noChangeArrowheads="1"/>
                </p:cNvSpPr>
                <p:nvPr/>
              </p:nvSpPr>
              <p:spPr bwMode="auto">
                <a:xfrm>
                  <a:off x="1223" y="1536"/>
                  <a:ext cx="504" cy="384"/>
                </a:xfrm>
                <a:prstGeom prst="rect">
                  <a:avLst/>
                </a:prstGeom>
                <a:noFill/>
                <a:ln w="9525">
                  <a:noFill/>
                  <a:miter lim="800000"/>
                  <a:headEnd/>
                  <a:tailEnd/>
                </a:ln>
              </p:spPr>
              <p:txBody>
                <a:bodyPr/>
                <a:lstStyle/>
                <a:p>
                  <a:pPr algn="ctr"/>
                  <a:r>
                    <a:rPr lang="en-US" sz="1600">
                      <a:latin typeface="+mn-lt"/>
                      <a:cs typeface="Times New Roman" pitchFamily="18" charset="0"/>
                    </a:rPr>
                    <a:t>85</a:t>
                  </a:r>
                </a:p>
                <a:p>
                  <a:pPr algn="ctr"/>
                  <a:endParaRPr lang="en-US" sz="1600">
                    <a:latin typeface="+mn-lt"/>
                  </a:endParaRPr>
                </a:p>
              </p:txBody>
            </p:sp>
            <p:sp>
              <p:nvSpPr>
                <p:cNvPr id="20550" name="Rectangle 203"/>
                <p:cNvSpPr>
                  <a:spLocks noChangeArrowheads="1"/>
                </p:cNvSpPr>
                <p:nvPr/>
              </p:nvSpPr>
              <p:spPr bwMode="auto">
                <a:xfrm>
                  <a:off x="1180" y="1536"/>
                  <a:ext cx="590" cy="384"/>
                </a:xfrm>
                <a:prstGeom prst="rect">
                  <a:avLst/>
                </a:prstGeom>
                <a:noFill/>
                <a:ln w="7">
                  <a:solidFill>
                    <a:srgbClr val="A0A0A0"/>
                  </a:solidFill>
                  <a:miter lim="800000"/>
                  <a:headEnd/>
                  <a:tailEnd/>
                </a:ln>
              </p:spPr>
              <p:txBody>
                <a:bodyPr/>
                <a:lstStyle/>
                <a:p>
                  <a:endParaRPr lang="en-US" sz="1600">
                    <a:latin typeface="+mn-lt"/>
                  </a:endParaRPr>
                </a:p>
              </p:txBody>
            </p:sp>
          </p:grpSp>
        </p:grpSp>
        <p:sp>
          <p:nvSpPr>
            <p:cNvPr id="20533" name="Rectangle 206"/>
            <p:cNvSpPr>
              <a:spLocks noChangeArrowheads="1"/>
            </p:cNvSpPr>
            <p:nvPr/>
          </p:nvSpPr>
          <p:spPr bwMode="auto">
            <a:xfrm>
              <a:off x="-3" y="-3"/>
              <a:ext cx="1776" cy="1926"/>
            </a:xfrm>
            <a:prstGeom prst="rect">
              <a:avLst/>
            </a:prstGeom>
            <a:noFill/>
            <a:ln w="11112">
              <a:solidFill>
                <a:srgbClr val="A0A0A0"/>
              </a:solidFill>
              <a:miter lim="800000"/>
              <a:headEnd/>
              <a:tailEnd/>
            </a:ln>
          </p:spPr>
          <p:txBody>
            <a:bodyPr/>
            <a:lstStyle/>
            <a:p>
              <a:endParaRPr lang="en-US" sz="1600">
                <a:latin typeface="+mn-lt"/>
              </a:endParaRPr>
            </a:p>
          </p:txBody>
        </p:sp>
      </p:grpSp>
      <p:grpSp>
        <p:nvGrpSpPr>
          <p:cNvPr id="20486" name="Group 313"/>
          <p:cNvGrpSpPr>
            <a:grpSpLocks/>
          </p:cNvGrpSpPr>
          <p:nvPr/>
        </p:nvGrpSpPr>
        <p:grpSpPr bwMode="auto">
          <a:xfrm>
            <a:off x="6477000" y="3962400"/>
            <a:ext cx="3276600" cy="685800"/>
            <a:chOff x="-3" y="-3"/>
            <a:chExt cx="1510" cy="774"/>
          </a:xfrm>
        </p:grpSpPr>
        <p:grpSp>
          <p:nvGrpSpPr>
            <p:cNvPr id="20518" name="Group 314"/>
            <p:cNvGrpSpPr>
              <a:grpSpLocks/>
            </p:cNvGrpSpPr>
            <p:nvPr/>
          </p:nvGrpSpPr>
          <p:grpSpPr bwMode="auto">
            <a:xfrm>
              <a:off x="0" y="0"/>
              <a:ext cx="1504" cy="768"/>
              <a:chOff x="0" y="0"/>
              <a:chExt cx="1504" cy="768"/>
            </a:xfrm>
          </p:grpSpPr>
          <p:grpSp>
            <p:nvGrpSpPr>
              <p:cNvPr id="20520" name="Group 315"/>
              <p:cNvGrpSpPr>
                <a:grpSpLocks/>
              </p:cNvGrpSpPr>
              <p:nvPr/>
            </p:nvGrpSpPr>
            <p:grpSpPr bwMode="auto">
              <a:xfrm>
                <a:off x="0" y="0"/>
                <a:ext cx="734" cy="384"/>
                <a:chOff x="0" y="0"/>
                <a:chExt cx="734" cy="384"/>
              </a:xfrm>
            </p:grpSpPr>
            <p:sp>
              <p:nvSpPr>
                <p:cNvPr id="20530" name="Rectangle 316"/>
                <p:cNvSpPr>
                  <a:spLocks noChangeArrowheads="1"/>
                </p:cNvSpPr>
                <p:nvPr/>
              </p:nvSpPr>
              <p:spPr bwMode="auto">
                <a:xfrm>
                  <a:off x="43" y="0"/>
                  <a:ext cx="648" cy="384"/>
                </a:xfrm>
                <a:prstGeom prst="rect">
                  <a:avLst/>
                </a:prstGeom>
                <a:noFill/>
                <a:ln w="9525">
                  <a:noFill/>
                  <a:miter lim="800000"/>
                  <a:headEnd/>
                  <a:tailEnd/>
                </a:ln>
              </p:spPr>
              <p:txBody>
                <a:bodyPr/>
                <a:lstStyle/>
                <a:p>
                  <a:pPr algn="ctr"/>
                  <a:r>
                    <a:rPr lang="en-US" sz="1600" b="1">
                      <a:latin typeface="+mn-lt"/>
                      <a:cs typeface="Times New Roman" pitchFamily="18" charset="0"/>
                    </a:rPr>
                    <a:t>Scode</a:t>
                  </a:r>
                  <a:endParaRPr lang="en-US" sz="1600">
                    <a:latin typeface="+mn-lt"/>
                    <a:cs typeface="Times New Roman" pitchFamily="18" charset="0"/>
                  </a:endParaRPr>
                </a:p>
                <a:p>
                  <a:pPr algn="ctr"/>
                  <a:endParaRPr lang="en-US" sz="1600">
                    <a:latin typeface="+mn-lt"/>
                  </a:endParaRPr>
                </a:p>
              </p:txBody>
            </p:sp>
            <p:sp>
              <p:nvSpPr>
                <p:cNvPr id="20531" name="Rectangle 317"/>
                <p:cNvSpPr>
                  <a:spLocks noChangeArrowheads="1"/>
                </p:cNvSpPr>
                <p:nvPr/>
              </p:nvSpPr>
              <p:spPr bwMode="auto">
                <a:xfrm>
                  <a:off x="0" y="0"/>
                  <a:ext cx="734"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521" name="Group 318"/>
              <p:cNvGrpSpPr>
                <a:grpSpLocks/>
              </p:cNvGrpSpPr>
              <p:nvPr/>
            </p:nvGrpSpPr>
            <p:grpSpPr bwMode="auto">
              <a:xfrm>
                <a:off x="734" y="0"/>
                <a:ext cx="770" cy="384"/>
                <a:chOff x="734" y="0"/>
                <a:chExt cx="770" cy="384"/>
              </a:xfrm>
            </p:grpSpPr>
            <p:sp>
              <p:nvSpPr>
                <p:cNvPr id="20528" name="Rectangle 319"/>
                <p:cNvSpPr>
                  <a:spLocks noChangeArrowheads="1"/>
                </p:cNvSpPr>
                <p:nvPr/>
              </p:nvSpPr>
              <p:spPr bwMode="auto">
                <a:xfrm>
                  <a:off x="777" y="0"/>
                  <a:ext cx="684" cy="384"/>
                </a:xfrm>
                <a:prstGeom prst="rect">
                  <a:avLst/>
                </a:prstGeom>
                <a:noFill/>
                <a:ln w="9525">
                  <a:noFill/>
                  <a:miter lim="800000"/>
                  <a:headEnd/>
                  <a:tailEnd/>
                </a:ln>
              </p:spPr>
              <p:txBody>
                <a:bodyPr/>
                <a:lstStyle/>
                <a:p>
                  <a:pPr algn="ctr"/>
                  <a:r>
                    <a:rPr lang="en-US" sz="1600" b="1">
                      <a:latin typeface="+mn-lt"/>
                      <a:cs typeface="Times New Roman" pitchFamily="18" charset="0"/>
                    </a:rPr>
                    <a:t>Sname</a:t>
                  </a:r>
                  <a:endParaRPr lang="en-US" sz="1600">
                    <a:latin typeface="+mn-lt"/>
                    <a:cs typeface="Times New Roman" pitchFamily="18" charset="0"/>
                  </a:endParaRPr>
                </a:p>
                <a:p>
                  <a:pPr algn="ctr"/>
                  <a:endParaRPr lang="en-US" sz="1600">
                    <a:latin typeface="+mn-lt"/>
                  </a:endParaRPr>
                </a:p>
              </p:txBody>
            </p:sp>
            <p:sp>
              <p:nvSpPr>
                <p:cNvPr id="20529" name="Rectangle 320"/>
                <p:cNvSpPr>
                  <a:spLocks noChangeArrowheads="1"/>
                </p:cNvSpPr>
                <p:nvPr/>
              </p:nvSpPr>
              <p:spPr bwMode="auto">
                <a:xfrm>
                  <a:off x="734" y="0"/>
                  <a:ext cx="77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522" name="Group 321"/>
              <p:cNvGrpSpPr>
                <a:grpSpLocks/>
              </p:cNvGrpSpPr>
              <p:nvPr/>
            </p:nvGrpSpPr>
            <p:grpSpPr bwMode="auto">
              <a:xfrm>
                <a:off x="0" y="384"/>
                <a:ext cx="734" cy="384"/>
                <a:chOff x="0" y="384"/>
                <a:chExt cx="734" cy="384"/>
              </a:xfrm>
            </p:grpSpPr>
            <p:sp>
              <p:nvSpPr>
                <p:cNvPr id="20526" name="Rectangle 322"/>
                <p:cNvSpPr>
                  <a:spLocks noChangeArrowheads="1"/>
                </p:cNvSpPr>
                <p:nvPr/>
              </p:nvSpPr>
              <p:spPr bwMode="auto">
                <a:xfrm>
                  <a:off x="43" y="384"/>
                  <a:ext cx="648" cy="384"/>
                </a:xfrm>
                <a:prstGeom prst="rect">
                  <a:avLst/>
                </a:prstGeom>
                <a:noFill/>
                <a:ln w="9525">
                  <a:noFill/>
                  <a:miter lim="800000"/>
                  <a:headEnd/>
                  <a:tailEnd/>
                </a:ln>
              </p:spPr>
              <p:txBody>
                <a:bodyPr/>
                <a:lstStyle/>
                <a:p>
                  <a:pPr algn="ctr"/>
                  <a:r>
                    <a:rPr lang="en-US" sz="1600">
                      <a:latin typeface="+mn-lt"/>
                      <a:cs typeface="Times New Roman" pitchFamily="18" charset="0"/>
                    </a:rPr>
                    <a:t>S2</a:t>
                  </a:r>
                </a:p>
                <a:p>
                  <a:pPr algn="ctr"/>
                  <a:endParaRPr lang="en-US" sz="1600">
                    <a:latin typeface="+mn-lt"/>
                  </a:endParaRPr>
                </a:p>
              </p:txBody>
            </p:sp>
            <p:sp>
              <p:nvSpPr>
                <p:cNvPr id="20527" name="Rectangle 323"/>
                <p:cNvSpPr>
                  <a:spLocks noChangeArrowheads="1"/>
                </p:cNvSpPr>
                <p:nvPr/>
              </p:nvSpPr>
              <p:spPr bwMode="auto">
                <a:xfrm>
                  <a:off x="0" y="384"/>
                  <a:ext cx="734"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523" name="Group 324"/>
              <p:cNvGrpSpPr>
                <a:grpSpLocks/>
              </p:cNvGrpSpPr>
              <p:nvPr/>
            </p:nvGrpSpPr>
            <p:grpSpPr bwMode="auto">
              <a:xfrm>
                <a:off x="734" y="384"/>
                <a:ext cx="770" cy="384"/>
                <a:chOff x="734" y="384"/>
                <a:chExt cx="770" cy="384"/>
              </a:xfrm>
            </p:grpSpPr>
            <p:sp>
              <p:nvSpPr>
                <p:cNvPr id="20524" name="Rectangle 325"/>
                <p:cNvSpPr>
                  <a:spLocks noChangeArrowheads="1"/>
                </p:cNvSpPr>
                <p:nvPr/>
              </p:nvSpPr>
              <p:spPr bwMode="auto">
                <a:xfrm>
                  <a:off x="777" y="384"/>
                  <a:ext cx="684" cy="384"/>
                </a:xfrm>
                <a:prstGeom prst="rect">
                  <a:avLst/>
                </a:prstGeom>
                <a:noFill/>
                <a:ln w="9525">
                  <a:noFill/>
                  <a:miter lim="800000"/>
                  <a:headEnd/>
                  <a:tailEnd/>
                </a:ln>
              </p:spPr>
              <p:txBody>
                <a:bodyPr/>
                <a:lstStyle/>
                <a:p>
                  <a:pPr algn="ctr"/>
                  <a:r>
                    <a:rPr lang="en-US" sz="1600">
                      <a:latin typeface="+mn-lt"/>
                      <a:cs typeface="Times New Roman" pitchFamily="18" charset="0"/>
                    </a:rPr>
                    <a:t>B</a:t>
                  </a:r>
                  <a:endParaRPr lang="en-US" sz="1600">
                    <a:latin typeface="+mn-lt"/>
                  </a:endParaRPr>
                </a:p>
              </p:txBody>
            </p:sp>
            <p:sp>
              <p:nvSpPr>
                <p:cNvPr id="20525" name="Rectangle 326"/>
                <p:cNvSpPr>
                  <a:spLocks noChangeArrowheads="1"/>
                </p:cNvSpPr>
                <p:nvPr/>
              </p:nvSpPr>
              <p:spPr bwMode="auto">
                <a:xfrm>
                  <a:off x="734" y="384"/>
                  <a:ext cx="770" cy="384"/>
                </a:xfrm>
                <a:prstGeom prst="rect">
                  <a:avLst/>
                </a:prstGeom>
                <a:noFill/>
                <a:ln w="7">
                  <a:solidFill>
                    <a:srgbClr val="A0A0A0"/>
                  </a:solidFill>
                  <a:miter lim="800000"/>
                  <a:headEnd/>
                  <a:tailEnd/>
                </a:ln>
              </p:spPr>
              <p:txBody>
                <a:bodyPr/>
                <a:lstStyle/>
                <a:p>
                  <a:endParaRPr lang="en-US" sz="1600">
                    <a:latin typeface="+mn-lt"/>
                  </a:endParaRPr>
                </a:p>
              </p:txBody>
            </p:sp>
          </p:grpSp>
        </p:grpSp>
        <p:sp>
          <p:nvSpPr>
            <p:cNvPr id="20519" name="Rectangle 327"/>
            <p:cNvSpPr>
              <a:spLocks noChangeArrowheads="1"/>
            </p:cNvSpPr>
            <p:nvPr/>
          </p:nvSpPr>
          <p:spPr bwMode="auto">
            <a:xfrm>
              <a:off x="-3" y="-3"/>
              <a:ext cx="1510" cy="774"/>
            </a:xfrm>
            <a:prstGeom prst="rect">
              <a:avLst/>
            </a:prstGeom>
            <a:noFill/>
            <a:ln w="11112">
              <a:solidFill>
                <a:srgbClr val="A0A0A0"/>
              </a:solidFill>
              <a:miter lim="800000"/>
              <a:headEnd/>
              <a:tailEnd/>
            </a:ln>
          </p:spPr>
          <p:txBody>
            <a:bodyPr/>
            <a:lstStyle/>
            <a:p>
              <a:endParaRPr lang="en-US" sz="1600">
                <a:latin typeface="+mn-lt"/>
              </a:endParaRPr>
            </a:p>
          </p:txBody>
        </p:sp>
      </p:grpSp>
      <p:grpSp>
        <p:nvGrpSpPr>
          <p:cNvPr id="20487" name="Group 357"/>
          <p:cNvGrpSpPr>
            <a:grpSpLocks/>
          </p:cNvGrpSpPr>
          <p:nvPr/>
        </p:nvGrpSpPr>
        <p:grpSpPr bwMode="auto">
          <a:xfrm>
            <a:off x="6553200" y="4724400"/>
            <a:ext cx="3810000" cy="1447800"/>
            <a:chOff x="-3" y="-3"/>
            <a:chExt cx="1776" cy="1158"/>
          </a:xfrm>
        </p:grpSpPr>
        <p:grpSp>
          <p:nvGrpSpPr>
            <p:cNvPr id="20489" name="Group 355"/>
            <p:cNvGrpSpPr>
              <a:grpSpLocks/>
            </p:cNvGrpSpPr>
            <p:nvPr/>
          </p:nvGrpSpPr>
          <p:grpSpPr bwMode="auto">
            <a:xfrm>
              <a:off x="0" y="0"/>
              <a:ext cx="1770" cy="1152"/>
              <a:chOff x="0" y="0"/>
              <a:chExt cx="1770" cy="1152"/>
            </a:xfrm>
          </p:grpSpPr>
          <p:grpSp>
            <p:nvGrpSpPr>
              <p:cNvPr id="20491" name="Group 338"/>
              <p:cNvGrpSpPr>
                <a:grpSpLocks/>
              </p:cNvGrpSpPr>
              <p:nvPr/>
            </p:nvGrpSpPr>
            <p:grpSpPr bwMode="auto">
              <a:xfrm>
                <a:off x="0" y="0"/>
                <a:ext cx="530" cy="384"/>
                <a:chOff x="0" y="0"/>
                <a:chExt cx="530" cy="384"/>
              </a:xfrm>
            </p:grpSpPr>
            <p:sp>
              <p:nvSpPr>
                <p:cNvPr id="20516" name="Rectangle 328"/>
                <p:cNvSpPr>
                  <a:spLocks noChangeArrowheads="1"/>
                </p:cNvSpPr>
                <p:nvPr/>
              </p:nvSpPr>
              <p:spPr bwMode="auto">
                <a:xfrm>
                  <a:off x="43" y="0"/>
                  <a:ext cx="444" cy="384"/>
                </a:xfrm>
                <a:prstGeom prst="rect">
                  <a:avLst/>
                </a:prstGeom>
                <a:noFill/>
                <a:ln w="9525">
                  <a:noFill/>
                  <a:miter lim="800000"/>
                  <a:headEnd/>
                  <a:tailEnd/>
                </a:ln>
              </p:spPr>
              <p:txBody>
                <a:bodyPr/>
                <a:lstStyle/>
                <a:p>
                  <a:pPr algn="ctr"/>
                  <a:r>
                    <a:rPr lang="en-US" sz="1600" b="1">
                      <a:latin typeface="+mn-lt"/>
                      <a:cs typeface="Times New Roman" pitchFamily="18" charset="0"/>
                    </a:rPr>
                    <a:t>Ccode</a:t>
                  </a:r>
                </a:p>
                <a:p>
                  <a:pPr algn="ctr"/>
                  <a:endParaRPr lang="en-US" sz="1600">
                    <a:latin typeface="+mn-lt"/>
                  </a:endParaRPr>
                </a:p>
              </p:txBody>
            </p:sp>
            <p:sp>
              <p:nvSpPr>
                <p:cNvPr id="20517" name="Rectangle 337"/>
                <p:cNvSpPr>
                  <a:spLocks noChangeArrowheads="1"/>
                </p:cNvSpPr>
                <p:nvPr/>
              </p:nvSpPr>
              <p:spPr bwMode="auto">
                <a:xfrm>
                  <a:off x="0" y="0"/>
                  <a:ext cx="53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492" name="Group 340"/>
              <p:cNvGrpSpPr>
                <a:grpSpLocks/>
              </p:cNvGrpSpPr>
              <p:nvPr/>
            </p:nvGrpSpPr>
            <p:grpSpPr bwMode="auto">
              <a:xfrm>
                <a:off x="530" y="0"/>
                <a:ext cx="650" cy="384"/>
                <a:chOff x="530" y="0"/>
                <a:chExt cx="650" cy="384"/>
              </a:xfrm>
            </p:grpSpPr>
            <p:sp>
              <p:nvSpPr>
                <p:cNvPr id="20514" name="Rectangle 329"/>
                <p:cNvSpPr>
                  <a:spLocks noChangeArrowheads="1"/>
                </p:cNvSpPr>
                <p:nvPr/>
              </p:nvSpPr>
              <p:spPr bwMode="auto">
                <a:xfrm>
                  <a:off x="573" y="0"/>
                  <a:ext cx="564" cy="384"/>
                </a:xfrm>
                <a:prstGeom prst="rect">
                  <a:avLst/>
                </a:prstGeom>
                <a:noFill/>
                <a:ln w="9525">
                  <a:noFill/>
                  <a:miter lim="800000"/>
                  <a:headEnd/>
                  <a:tailEnd/>
                </a:ln>
              </p:spPr>
              <p:txBody>
                <a:bodyPr/>
                <a:lstStyle/>
                <a:p>
                  <a:pPr algn="ctr"/>
                  <a:r>
                    <a:rPr lang="en-US" sz="1600" b="1">
                      <a:latin typeface="+mn-lt"/>
                      <a:cs typeface="Times New Roman" pitchFamily="18" charset="0"/>
                    </a:rPr>
                    <a:t>Cname</a:t>
                  </a:r>
                </a:p>
                <a:p>
                  <a:pPr algn="ctr"/>
                  <a:endParaRPr lang="en-US" sz="1600">
                    <a:latin typeface="+mn-lt"/>
                  </a:endParaRPr>
                </a:p>
              </p:txBody>
            </p:sp>
            <p:sp>
              <p:nvSpPr>
                <p:cNvPr id="20515" name="Rectangle 339"/>
                <p:cNvSpPr>
                  <a:spLocks noChangeArrowheads="1"/>
                </p:cNvSpPr>
                <p:nvPr/>
              </p:nvSpPr>
              <p:spPr bwMode="auto">
                <a:xfrm>
                  <a:off x="530" y="0"/>
                  <a:ext cx="65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493" name="Group 342"/>
              <p:cNvGrpSpPr>
                <a:grpSpLocks/>
              </p:cNvGrpSpPr>
              <p:nvPr/>
            </p:nvGrpSpPr>
            <p:grpSpPr bwMode="auto">
              <a:xfrm>
                <a:off x="1180" y="0"/>
                <a:ext cx="590" cy="384"/>
                <a:chOff x="1180" y="0"/>
                <a:chExt cx="590" cy="384"/>
              </a:xfrm>
            </p:grpSpPr>
            <p:sp>
              <p:nvSpPr>
                <p:cNvPr id="20512" name="Rectangle 330"/>
                <p:cNvSpPr>
                  <a:spLocks noChangeArrowheads="1"/>
                </p:cNvSpPr>
                <p:nvPr/>
              </p:nvSpPr>
              <p:spPr bwMode="auto">
                <a:xfrm>
                  <a:off x="1223" y="0"/>
                  <a:ext cx="504" cy="384"/>
                </a:xfrm>
                <a:prstGeom prst="rect">
                  <a:avLst/>
                </a:prstGeom>
                <a:noFill/>
                <a:ln w="9525">
                  <a:noFill/>
                  <a:miter lim="800000"/>
                  <a:headEnd/>
                  <a:tailEnd/>
                </a:ln>
              </p:spPr>
              <p:txBody>
                <a:bodyPr/>
                <a:lstStyle/>
                <a:p>
                  <a:pPr algn="ctr"/>
                  <a:r>
                    <a:rPr lang="en-US" sz="1600" b="1">
                      <a:latin typeface="+mn-lt"/>
                      <a:cs typeface="Times New Roman" pitchFamily="18" charset="0"/>
                    </a:rPr>
                    <a:t>Marks</a:t>
                  </a:r>
                </a:p>
                <a:p>
                  <a:pPr algn="ctr"/>
                  <a:endParaRPr lang="en-US" sz="1600">
                    <a:latin typeface="+mn-lt"/>
                  </a:endParaRPr>
                </a:p>
              </p:txBody>
            </p:sp>
            <p:sp>
              <p:nvSpPr>
                <p:cNvPr id="20513" name="Rectangle 341"/>
                <p:cNvSpPr>
                  <a:spLocks noChangeArrowheads="1"/>
                </p:cNvSpPr>
                <p:nvPr/>
              </p:nvSpPr>
              <p:spPr bwMode="auto">
                <a:xfrm>
                  <a:off x="1180" y="0"/>
                  <a:ext cx="59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494" name="Group 344"/>
              <p:cNvGrpSpPr>
                <a:grpSpLocks/>
              </p:cNvGrpSpPr>
              <p:nvPr/>
            </p:nvGrpSpPr>
            <p:grpSpPr bwMode="auto">
              <a:xfrm>
                <a:off x="0" y="384"/>
                <a:ext cx="530" cy="384"/>
                <a:chOff x="0" y="384"/>
                <a:chExt cx="530" cy="384"/>
              </a:xfrm>
            </p:grpSpPr>
            <p:sp>
              <p:nvSpPr>
                <p:cNvPr id="20510" name="Rectangle 331"/>
                <p:cNvSpPr>
                  <a:spLocks noChangeArrowheads="1"/>
                </p:cNvSpPr>
                <p:nvPr/>
              </p:nvSpPr>
              <p:spPr bwMode="auto">
                <a:xfrm>
                  <a:off x="43" y="384"/>
                  <a:ext cx="444" cy="384"/>
                </a:xfrm>
                <a:prstGeom prst="rect">
                  <a:avLst/>
                </a:prstGeom>
                <a:noFill/>
                <a:ln w="9525">
                  <a:noFill/>
                  <a:miter lim="800000"/>
                  <a:headEnd/>
                  <a:tailEnd/>
                </a:ln>
              </p:spPr>
              <p:txBody>
                <a:bodyPr/>
                <a:lstStyle/>
                <a:p>
                  <a:pPr algn="ctr"/>
                  <a:r>
                    <a:rPr lang="en-US" sz="1600">
                      <a:latin typeface="+mn-lt"/>
                      <a:cs typeface="Times New Roman" pitchFamily="18" charset="0"/>
                    </a:rPr>
                    <a:t>C3</a:t>
                  </a:r>
                </a:p>
                <a:p>
                  <a:pPr algn="ctr"/>
                  <a:endParaRPr lang="en-US" sz="1600">
                    <a:latin typeface="+mn-lt"/>
                  </a:endParaRPr>
                </a:p>
              </p:txBody>
            </p:sp>
            <p:sp>
              <p:nvSpPr>
                <p:cNvPr id="20511" name="Rectangle 343"/>
                <p:cNvSpPr>
                  <a:spLocks noChangeArrowheads="1"/>
                </p:cNvSpPr>
                <p:nvPr/>
              </p:nvSpPr>
              <p:spPr bwMode="auto">
                <a:xfrm>
                  <a:off x="0" y="384"/>
                  <a:ext cx="53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495" name="Group 346"/>
              <p:cNvGrpSpPr>
                <a:grpSpLocks/>
              </p:cNvGrpSpPr>
              <p:nvPr/>
            </p:nvGrpSpPr>
            <p:grpSpPr bwMode="auto">
              <a:xfrm>
                <a:off x="530" y="384"/>
                <a:ext cx="650" cy="384"/>
                <a:chOff x="530" y="384"/>
                <a:chExt cx="650" cy="384"/>
              </a:xfrm>
            </p:grpSpPr>
            <p:sp>
              <p:nvSpPr>
                <p:cNvPr id="20508" name="Rectangle 332"/>
                <p:cNvSpPr>
                  <a:spLocks noChangeArrowheads="1"/>
                </p:cNvSpPr>
                <p:nvPr/>
              </p:nvSpPr>
              <p:spPr bwMode="auto">
                <a:xfrm>
                  <a:off x="573" y="384"/>
                  <a:ext cx="564" cy="384"/>
                </a:xfrm>
                <a:prstGeom prst="rect">
                  <a:avLst/>
                </a:prstGeom>
                <a:noFill/>
                <a:ln w="9525">
                  <a:noFill/>
                  <a:miter lim="800000"/>
                  <a:headEnd/>
                  <a:tailEnd/>
                </a:ln>
              </p:spPr>
              <p:txBody>
                <a:bodyPr/>
                <a:lstStyle/>
                <a:p>
                  <a:r>
                    <a:rPr lang="en-US" sz="1600">
                      <a:latin typeface="+mn-lt"/>
                      <a:cs typeface="Times New Roman" pitchFamily="18" charset="0"/>
                    </a:rPr>
                    <a:t>Maths</a:t>
                  </a:r>
                </a:p>
                <a:p>
                  <a:endParaRPr lang="en-US" sz="1600">
                    <a:latin typeface="+mn-lt"/>
                  </a:endParaRPr>
                </a:p>
              </p:txBody>
            </p:sp>
            <p:sp>
              <p:nvSpPr>
                <p:cNvPr id="20509" name="Rectangle 345"/>
                <p:cNvSpPr>
                  <a:spLocks noChangeArrowheads="1"/>
                </p:cNvSpPr>
                <p:nvPr/>
              </p:nvSpPr>
              <p:spPr bwMode="auto">
                <a:xfrm>
                  <a:off x="530" y="384"/>
                  <a:ext cx="65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496" name="Group 348"/>
              <p:cNvGrpSpPr>
                <a:grpSpLocks/>
              </p:cNvGrpSpPr>
              <p:nvPr/>
            </p:nvGrpSpPr>
            <p:grpSpPr bwMode="auto">
              <a:xfrm>
                <a:off x="1180" y="384"/>
                <a:ext cx="590" cy="384"/>
                <a:chOff x="1180" y="384"/>
                <a:chExt cx="590" cy="384"/>
              </a:xfrm>
            </p:grpSpPr>
            <p:sp>
              <p:nvSpPr>
                <p:cNvPr id="20506" name="Rectangle 333"/>
                <p:cNvSpPr>
                  <a:spLocks noChangeArrowheads="1"/>
                </p:cNvSpPr>
                <p:nvPr/>
              </p:nvSpPr>
              <p:spPr bwMode="auto">
                <a:xfrm>
                  <a:off x="1223" y="384"/>
                  <a:ext cx="504" cy="384"/>
                </a:xfrm>
                <a:prstGeom prst="rect">
                  <a:avLst/>
                </a:prstGeom>
                <a:noFill/>
                <a:ln w="9525">
                  <a:noFill/>
                  <a:miter lim="800000"/>
                  <a:headEnd/>
                  <a:tailEnd/>
                </a:ln>
              </p:spPr>
              <p:txBody>
                <a:bodyPr/>
                <a:lstStyle/>
                <a:p>
                  <a:pPr algn="ctr"/>
                  <a:r>
                    <a:rPr lang="en-US" sz="1600">
                      <a:latin typeface="+mn-lt"/>
                      <a:cs typeface="Times New Roman" pitchFamily="18" charset="0"/>
                    </a:rPr>
                    <a:t>83</a:t>
                  </a:r>
                </a:p>
                <a:p>
                  <a:pPr algn="ctr"/>
                  <a:endParaRPr lang="en-US" sz="1600">
                    <a:latin typeface="+mn-lt"/>
                  </a:endParaRPr>
                </a:p>
              </p:txBody>
            </p:sp>
            <p:sp>
              <p:nvSpPr>
                <p:cNvPr id="20507" name="Rectangle 347"/>
                <p:cNvSpPr>
                  <a:spLocks noChangeArrowheads="1"/>
                </p:cNvSpPr>
                <p:nvPr/>
              </p:nvSpPr>
              <p:spPr bwMode="auto">
                <a:xfrm>
                  <a:off x="1180" y="384"/>
                  <a:ext cx="59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497" name="Group 350"/>
              <p:cNvGrpSpPr>
                <a:grpSpLocks/>
              </p:cNvGrpSpPr>
              <p:nvPr/>
            </p:nvGrpSpPr>
            <p:grpSpPr bwMode="auto">
              <a:xfrm>
                <a:off x="0" y="768"/>
                <a:ext cx="530" cy="384"/>
                <a:chOff x="0" y="768"/>
                <a:chExt cx="530" cy="384"/>
              </a:xfrm>
            </p:grpSpPr>
            <p:sp>
              <p:nvSpPr>
                <p:cNvPr id="20504" name="Rectangle 334"/>
                <p:cNvSpPr>
                  <a:spLocks noChangeArrowheads="1"/>
                </p:cNvSpPr>
                <p:nvPr/>
              </p:nvSpPr>
              <p:spPr bwMode="auto">
                <a:xfrm>
                  <a:off x="43" y="768"/>
                  <a:ext cx="444" cy="384"/>
                </a:xfrm>
                <a:prstGeom prst="rect">
                  <a:avLst/>
                </a:prstGeom>
                <a:noFill/>
                <a:ln w="9525">
                  <a:noFill/>
                  <a:miter lim="800000"/>
                  <a:headEnd/>
                  <a:tailEnd/>
                </a:ln>
              </p:spPr>
              <p:txBody>
                <a:bodyPr/>
                <a:lstStyle/>
                <a:p>
                  <a:pPr algn="ctr"/>
                  <a:r>
                    <a:rPr lang="en-US" sz="1600">
                      <a:latin typeface="+mn-lt"/>
                      <a:cs typeface="Times New Roman" pitchFamily="18" charset="0"/>
                    </a:rPr>
                    <a:t>C4</a:t>
                  </a:r>
                </a:p>
                <a:p>
                  <a:pPr algn="ctr"/>
                  <a:endParaRPr lang="en-US" sz="1600">
                    <a:latin typeface="+mn-lt"/>
                  </a:endParaRPr>
                </a:p>
              </p:txBody>
            </p:sp>
            <p:sp>
              <p:nvSpPr>
                <p:cNvPr id="20505" name="Rectangle 349"/>
                <p:cNvSpPr>
                  <a:spLocks noChangeArrowheads="1"/>
                </p:cNvSpPr>
                <p:nvPr/>
              </p:nvSpPr>
              <p:spPr bwMode="auto">
                <a:xfrm>
                  <a:off x="0" y="768"/>
                  <a:ext cx="53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498" name="Group 352"/>
              <p:cNvGrpSpPr>
                <a:grpSpLocks/>
              </p:cNvGrpSpPr>
              <p:nvPr/>
            </p:nvGrpSpPr>
            <p:grpSpPr bwMode="auto">
              <a:xfrm>
                <a:off x="530" y="768"/>
                <a:ext cx="650" cy="384"/>
                <a:chOff x="530" y="768"/>
                <a:chExt cx="650" cy="384"/>
              </a:xfrm>
            </p:grpSpPr>
            <p:sp>
              <p:nvSpPr>
                <p:cNvPr id="20502" name="Rectangle 335"/>
                <p:cNvSpPr>
                  <a:spLocks noChangeArrowheads="1"/>
                </p:cNvSpPr>
                <p:nvPr/>
              </p:nvSpPr>
              <p:spPr bwMode="auto">
                <a:xfrm>
                  <a:off x="573" y="768"/>
                  <a:ext cx="564" cy="384"/>
                </a:xfrm>
                <a:prstGeom prst="rect">
                  <a:avLst/>
                </a:prstGeom>
                <a:noFill/>
                <a:ln w="9525">
                  <a:noFill/>
                  <a:miter lim="800000"/>
                  <a:headEnd/>
                  <a:tailEnd/>
                </a:ln>
              </p:spPr>
              <p:txBody>
                <a:bodyPr/>
                <a:lstStyle/>
                <a:p>
                  <a:r>
                    <a:rPr lang="en-US" sz="1600">
                      <a:latin typeface="+mn-lt"/>
                      <a:cs typeface="Times New Roman" pitchFamily="18" charset="0"/>
                    </a:rPr>
                    <a:t>Biology</a:t>
                  </a:r>
                </a:p>
                <a:p>
                  <a:endParaRPr lang="en-US" sz="1600">
                    <a:latin typeface="+mn-lt"/>
                  </a:endParaRPr>
                </a:p>
              </p:txBody>
            </p:sp>
            <p:sp>
              <p:nvSpPr>
                <p:cNvPr id="20503" name="Rectangle 351"/>
                <p:cNvSpPr>
                  <a:spLocks noChangeArrowheads="1"/>
                </p:cNvSpPr>
                <p:nvPr/>
              </p:nvSpPr>
              <p:spPr bwMode="auto">
                <a:xfrm>
                  <a:off x="530" y="768"/>
                  <a:ext cx="650" cy="384"/>
                </a:xfrm>
                <a:prstGeom prst="rect">
                  <a:avLst/>
                </a:prstGeom>
                <a:noFill/>
                <a:ln w="7">
                  <a:solidFill>
                    <a:srgbClr val="A0A0A0"/>
                  </a:solidFill>
                  <a:miter lim="800000"/>
                  <a:headEnd/>
                  <a:tailEnd/>
                </a:ln>
              </p:spPr>
              <p:txBody>
                <a:bodyPr/>
                <a:lstStyle/>
                <a:p>
                  <a:endParaRPr lang="en-US" sz="1600">
                    <a:latin typeface="+mn-lt"/>
                  </a:endParaRPr>
                </a:p>
              </p:txBody>
            </p:sp>
          </p:grpSp>
          <p:grpSp>
            <p:nvGrpSpPr>
              <p:cNvPr id="20499" name="Group 354"/>
              <p:cNvGrpSpPr>
                <a:grpSpLocks/>
              </p:cNvGrpSpPr>
              <p:nvPr/>
            </p:nvGrpSpPr>
            <p:grpSpPr bwMode="auto">
              <a:xfrm>
                <a:off x="1180" y="768"/>
                <a:ext cx="590" cy="384"/>
                <a:chOff x="1180" y="768"/>
                <a:chExt cx="590" cy="384"/>
              </a:xfrm>
            </p:grpSpPr>
            <p:sp>
              <p:nvSpPr>
                <p:cNvPr id="20500" name="Rectangle 336"/>
                <p:cNvSpPr>
                  <a:spLocks noChangeArrowheads="1"/>
                </p:cNvSpPr>
                <p:nvPr/>
              </p:nvSpPr>
              <p:spPr bwMode="auto">
                <a:xfrm>
                  <a:off x="1223" y="768"/>
                  <a:ext cx="504" cy="384"/>
                </a:xfrm>
                <a:prstGeom prst="rect">
                  <a:avLst/>
                </a:prstGeom>
                <a:noFill/>
                <a:ln w="9525">
                  <a:noFill/>
                  <a:miter lim="800000"/>
                  <a:headEnd/>
                  <a:tailEnd/>
                </a:ln>
              </p:spPr>
              <p:txBody>
                <a:bodyPr/>
                <a:lstStyle/>
                <a:p>
                  <a:pPr algn="ctr"/>
                  <a:r>
                    <a:rPr lang="en-US" sz="1600">
                      <a:latin typeface="+mn-lt"/>
                      <a:cs typeface="Times New Roman" pitchFamily="18" charset="0"/>
                    </a:rPr>
                    <a:t>85</a:t>
                  </a:r>
                </a:p>
                <a:p>
                  <a:pPr algn="ctr"/>
                  <a:endParaRPr lang="en-US" sz="1600">
                    <a:latin typeface="+mn-lt"/>
                  </a:endParaRPr>
                </a:p>
              </p:txBody>
            </p:sp>
            <p:sp>
              <p:nvSpPr>
                <p:cNvPr id="20501" name="Rectangle 353"/>
                <p:cNvSpPr>
                  <a:spLocks noChangeArrowheads="1"/>
                </p:cNvSpPr>
                <p:nvPr/>
              </p:nvSpPr>
              <p:spPr bwMode="auto">
                <a:xfrm>
                  <a:off x="1180" y="768"/>
                  <a:ext cx="590" cy="384"/>
                </a:xfrm>
                <a:prstGeom prst="rect">
                  <a:avLst/>
                </a:prstGeom>
                <a:noFill/>
                <a:ln w="7">
                  <a:solidFill>
                    <a:srgbClr val="A0A0A0"/>
                  </a:solidFill>
                  <a:miter lim="800000"/>
                  <a:headEnd/>
                  <a:tailEnd/>
                </a:ln>
              </p:spPr>
              <p:txBody>
                <a:bodyPr/>
                <a:lstStyle/>
                <a:p>
                  <a:endParaRPr lang="en-US" sz="1600">
                    <a:latin typeface="+mn-lt"/>
                  </a:endParaRPr>
                </a:p>
              </p:txBody>
            </p:sp>
          </p:grpSp>
        </p:grpSp>
        <p:sp>
          <p:nvSpPr>
            <p:cNvPr id="20490" name="Rectangle 356"/>
            <p:cNvSpPr>
              <a:spLocks noChangeArrowheads="1"/>
            </p:cNvSpPr>
            <p:nvPr/>
          </p:nvSpPr>
          <p:spPr bwMode="auto">
            <a:xfrm>
              <a:off x="-3" y="-3"/>
              <a:ext cx="1776" cy="1158"/>
            </a:xfrm>
            <a:prstGeom prst="rect">
              <a:avLst/>
            </a:prstGeom>
            <a:noFill/>
            <a:ln w="11112">
              <a:solidFill>
                <a:srgbClr val="A0A0A0"/>
              </a:solidFill>
              <a:miter lim="800000"/>
              <a:headEnd/>
              <a:tailEnd/>
            </a:ln>
          </p:spPr>
          <p:txBody>
            <a:bodyPr/>
            <a:lstStyle/>
            <a:p>
              <a:endParaRPr lang="en-US" sz="1600">
                <a:latin typeface="+mn-lt"/>
              </a:endParaRPr>
            </a:p>
          </p:txBody>
        </p:sp>
      </p:grpSp>
      <p:sp>
        <p:nvSpPr>
          <p:cNvPr id="20488" name="AutoShape 3075"/>
          <p:cNvSpPr>
            <a:spLocks noChangeArrowheads="1"/>
          </p:cNvSpPr>
          <p:nvPr/>
        </p:nvSpPr>
        <p:spPr bwMode="auto">
          <a:xfrm>
            <a:off x="5638800" y="2514600"/>
            <a:ext cx="4724400" cy="1295400"/>
          </a:xfrm>
          <a:prstGeom prst="roundRect">
            <a:avLst>
              <a:gd name="adj" fmla="val 16667"/>
            </a:avLst>
          </a:prstGeom>
          <a:solidFill>
            <a:schemeClr val="tx2">
              <a:lumMod val="20000"/>
              <a:lumOff val="80000"/>
            </a:schemeClr>
          </a:solidFill>
          <a:ln w="28575">
            <a:solidFill>
              <a:schemeClr val="tx1"/>
            </a:solidFill>
            <a:round/>
            <a:headEnd/>
            <a:tailEnd/>
          </a:ln>
        </p:spPr>
        <p:txBody>
          <a:bodyPr wrap="none" anchor="ctr"/>
          <a:lstStyle/>
          <a:p>
            <a:pPr>
              <a:lnSpc>
                <a:spcPct val="115000"/>
              </a:lnSpc>
              <a:buFontTx/>
              <a:buChar char="•"/>
            </a:pPr>
            <a:r>
              <a:rPr lang="en-GB" sz="1600" dirty="0">
                <a:latin typeface="+mn-lt"/>
              </a:rPr>
              <a:t>A parent can have many children</a:t>
            </a:r>
          </a:p>
          <a:p>
            <a:pPr>
              <a:lnSpc>
                <a:spcPct val="115000"/>
              </a:lnSpc>
              <a:buFontTx/>
              <a:buChar char="•"/>
            </a:pPr>
            <a:r>
              <a:rPr lang="en-GB" sz="1600" dirty="0">
                <a:latin typeface="+mn-lt"/>
              </a:rPr>
              <a:t>A child cannot have more than one parent </a:t>
            </a:r>
          </a:p>
          <a:p>
            <a:pPr>
              <a:lnSpc>
                <a:spcPct val="115000"/>
              </a:lnSpc>
              <a:buFontTx/>
              <a:buChar char="•"/>
            </a:pPr>
            <a:r>
              <a:rPr lang="en-GB" sz="1600" dirty="0">
                <a:latin typeface="+mn-lt"/>
              </a:rPr>
              <a:t>No child can exist without its parent</a:t>
            </a:r>
            <a:endParaRPr lang="en-US" sz="1600" dirty="0">
              <a:latin typeface="+mn-lt"/>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Rules for Grouping columns</a:t>
            </a:r>
          </a:p>
        </p:txBody>
      </p:sp>
      <p:sp>
        <p:nvSpPr>
          <p:cNvPr id="7171" name="Rectangle 3"/>
          <p:cNvSpPr>
            <a:spLocks noGrp="1" noChangeArrowheads="1"/>
          </p:cNvSpPr>
          <p:nvPr>
            <p:ph type="body" idx="4294967295"/>
          </p:nvPr>
        </p:nvSpPr>
        <p:spPr>
          <a:xfrm>
            <a:off x="2073727" y="990600"/>
            <a:ext cx="8111673" cy="5410200"/>
          </a:xfrm>
        </p:spPr>
        <p:txBody>
          <a:bodyPr/>
          <a:lstStyle/>
          <a:p>
            <a:pPr lvl="1"/>
            <a:r>
              <a:rPr lang="en-US" dirty="0">
                <a:latin typeface="+mn-lt"/>
              </a:rPr>
              <a:t>GROUP BY:</a:t>
            </a:r>
          </a:p>
          <a:p>
            <a:pPr lvl="1"/>
            <a:r>
              <a:rPr lang="en-US" dirty="0">
                <a:latin typeface="+mn-lt"/>
              </a:rPr>
              <a:t>Rules for Grouping columns are:</a:t>
            </a:r>
          </a:p>
          <a:p>
            <a:pPr lvl="2"/>
            <a:r>
              <a:rPr lang="en-US" dirty="0">
                <a:latin typeface="+mn-lt"/>
              </a:rPr>
              <a:t>An expression that is used to form groups can also occur in the SELECT clause within a compound expression.</a:t>
            </a: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r>
              <a:rPr lang="en-US" dirty="0">
                <a:latin typeface="+mn-lt"/>
              </a:rPr>
              <a:t>For SELECT statements with a GROUP BY clause: DISTINCT (if used outside an aggregation function) that is superfluous when the SELECT clause includes all the columns specified in the GROUP BY clause. The GROUP BY clause groups the rows in such a way that the columns on which they are grouped no longer contain duplicate values.</a:t>
            </a:r>
          </a:p>
        </p:txBody>
      </p:sp>
      <p:sp>
        <p:nvSpPr>
          <p:cNvPr id="5" name="Rounded Rectangle 4"/>
          <p:cNvSpPr/>
          <p:nvPr/>
        </p:nvSpPr>
        <p:spPr bwMode="auto">
          <a:xfrm>
            <a:off x="3022599" y="2590800"/>
            <a:ext cx="7162800" cy="838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AMOUNT * 100 AS  AMOUNT_IN_CENTS </a:t>
            </a:r>
          </a:p>
          <a:p>
            <a:r>
              <a:rPr lang="en-US" sz="1600" dirty="0">
                <a:solidFill>
                  <a:schemeClr val="tx1">
                    <a:lumMod val="95000"/>
                    <a:lumOff val="5000"/>
                  </a:schemeClr>
                </a:solidFill>
                <a:latin typeface="+mn-lt"/>
                <a:cs typeface="Times New Roman" pitchFamily="18" charset="0"/>
              </a:rPr>
              <a:t>FROM PENALTIES </a:t>
            </a:r>
          </a:p>
          <a:p>
            <a:r>
              <a:rPr lang="en-US" sz="1600" dirty="0">
                <a:solidFill>
                  <a:schemeClr val="tx1">
                    <a:lumMod val="95000"/>
                    <a:lumOff val="5000"/>
                  </a:schemeClr>
                </a:solidFill>
                <a:latin typeface="+mn-lt"/>
                <a:cs typeface="Times New Roman" pitchFamily="18" charset="0"/>
              </a:rPr>
              <a:t>GROUP BY AMOUNT</a:t>
            </a:r>
          </a:p>
        </p:txBody>
      </p:sp>
    </p:spTree>
    <p:extLst>
      <p:ext uri="{BB962C8B-B14F-4D97-AF65-F5344CB8AC3E}">
        <p14:creationId xmlns:p14="http://schemas.microsoft.com/office/powerpoint/2010/main" val="146486809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pPr algn="just"/>
            <a:r>
              <a:rPr lang="en-US"/>
              <a:t>Execution Order </a:t>
            </a:r>
            <a:endParaRPr lang="en-US" dirty="0"/>
          </a:p>
        </p:txBody>
      </p:sp>
      <p:sp>
        <p:nvSpPr>
          <p:cNvPr id="7171" name="Rectangle 3"/>
          <p:cNvSpPr>
            <a:spLocks noGrp="1" noChangeArrowheads="1"/>
          </p:cNvSpPr>
          <p:nvPr>
            <p:ph type="body" idx="4294967295"/>
          </p:nvPr>
        </p:nvSpPr>
        <p:spPr>
          <a:xfrm>
            <a:off x="2073727" y="914400"/>
            <a:ext cx="8111673" cy="5410200"/>
          </a:xfrm>
        </p:spPr>
        <p:txBody>
          <a:bodyPr/>
          <a:lstStyle/>
          <a:p>
            <a:pPr algn="just"/>
            <a:r>
              <a:rPr lang="en-US" dirty="0"/>
              <a:t>Execution Order </a:t>
            </a:r>
          </a:p>
          <a:p>
            <a:pPr lvl="1" algn="just"/>
            <a:r>
              <a:rPr lang="en-US" dirty="0"/>
              <a:t>The Execution order of the various clauses in the SELECT Statement are as follows:</a:t>
            </a:r>
          </a:p>
          <a:p>
            <a:pPr lvl="1"/>
            <a:endParaRPr lang="en-US" dirty="0"/>
          </a:p>
          <a:p>
            <a:pPr lvl="1"/>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buNone/>
            </a:pPr>
            <a:endParaRPr lang="en-US" dirty="0"/>
          </a:p>
          <a:p>
            <a:pPr lvl="2"/>
            <a:endParaRPr lang="en-US" dirty="0"/>
          </a:p>
          <a:p>
            <a:pPr lvl="2"/>
            <a:endParaRPr lang="en-US" dirty="0"/>
          </a:p>
          <a:p>
            <a:pPr lvl="2"/>
            <a:endParaRPr lang="en-US" dirty="0"/>
          </a:p>
          <a:p>
            <a:pPr lvl="2">
              <a:buNone/>
            </a:pPr>
            <a:endParaRPr lang="en-US" dirty="0"/>
          </a:p>
          <a:p>
            <a:pPr lvl="2"/>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2"/>
            <a:endParaRPr lang="en-US" dirty="0"/>
          </a:p>
          <a:p>
            <a:pPr lvl="1"/>
            <a:endParaRPr lang="en-US" dirty="0"/>
          </a:p>
          <a:p>
            <a:pPr lvl="2"/>
            <a:endParaRPr lang="en-US" dirty="0"/>
          </a:p>
          <a:p>
            <a:pPr lvl="1"/>
            <a:endParaRPr lang="en-US" dirty="0"/>
          </a:p>
          <a:p>
            <a:pPr lvl="1"/>
            <a:endParaRPr lang="en-US" dirty="0"/>
          </a:p>
          <a:p>
            <a:pPr lvl="2">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2415304" y="3465979"/>
            <a:ext cx="7674185" cy="2554942"/>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l="18732" t="8000" r="27415"/>
          <a:stretch>
            <a:fillRect/>
          </a:stretch>
        </p:blipFill>
        <p:spPr bwMode="auto">
          <a:xfrm>
            <a:off x="4978400" y="1895475"/>
            <a:ext cx="1752600" cy="1752600"/>
          </a:xfrm>
          <a:prstGeom prst="rect">
            <a:avLst/>
          </a:prstGeom>
          <a:noFill/>
          <a:ln w="9525">
            <a:noFill/>
            <a:miter lim="800000"/>
            <a:headEnd/>
            <a:tailEnd/>
          </a:ln>
          <a:effectLst/>
        </p:spPr>
      </p:pic>
    </p:spTree>
    <p:extLst>
      <p:ext uri="{BB962C8B-B14F-4D97-AF65-F5344CB8AC3E}">
        <p14:creationId xmlns:p14="http://schemas.microsoft.com/office/powerpoint/2010/main" val="75352204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61F1-E4CA-4158-A58C-C605A6D1708B}"/>
              </a:ext>
            </a:extLst>
          </p:cNvPr>
          <p:cNvSpPr>
            <a:spLocks noGrp="1"/>
          </p:cNvSpPr>
          <p:nvPr>
            <p:ph type="title"/>
          </p:nvPr>
        </p:nvSpPr>
        <p:spPr/>
        <p:txBody>
          <a:bodyPr/>
          <a:lstStyle/>
          <a:p>
            <a:r>
              <a:rPr lang="en-US" dirty="0"/>
              <a:t>Multiple Row Function – COUNT ( * )</a:t>
            </a:r>
            <a:endParaRPr lang="en-IN" dirty="0"/>
          </a:p>
        </p:txBody>
      </p:sp>
      <p:sp>
        <p:nvSpPr>
          <p:cNvPr id="3" name="Content Placeholder 2">
            <a:extLst>
              <a:ext uri="{FF2B5EF4-FFF2-40B4-BE49-F238E27FC236}">
                <a16:creationId xmlns:a16="http://schemas.microsoft.com/office/drawing/2014/main" id="{290A0560-E772-4C0D-8C43-69513769FB54}"/>
              </a:ext>
            </a:extLst>
          </p:cNvPr>
          <p:cNvSpPr>
            <a:spLocks noGrp="1"/>
          </p:cNvSpPr>
          <p:nvPr>
            <p:ph idx="1"/>
          </p:nvPr>
        </p:nvSpPr>
        <p:spPr/>
        <p:txBody>
          <a:bodyPr/>
          <a:lstStyle/>
          <a:p>
            <a:pPr algn="l"/>
            <a:r>
              <a:rPr lang="en-US" b="0" i="0" dirty="0">
                <a:effectLst/>
                <a:latin typeface="Roboto" panose="02000000000000000000" pitchFamily="2" charset="0"/>
              </a:rPr>
              <a:t>Application of COUNT() function</a:t>
            </a:r>
          </a:p>
          <a:p>
            <a:pPr algn="l"/>
            <a:r>
              <a:rPr lang="en-US" b="0" i="0" u="none" strike="noStrike" dirty="0">
                <a:effectLst/>
                <a:latin typeface="Helvetica" panose="020B0604020202020204" pitchFamily="34" charset="0"/>
                <a:hlinkClick r:id="rId2">
                  <a:extLst>
                    <a:ext uri="{A12FA001-AC4F-418D-AE19-62706E023703}">
                      <ahyp:hlinkClr xmlns:ahyp="http://schemas.microsoft.com/office/drawing/2018/hyperlinkcolor" val="tx"/>
                    </a:ext>
                  </a:extLst>
                </a:hlinkClick>
              </a:rPr>
              <a:t>COUNT with DISTINCT </a:t>
            </a:r>
            <a:endParaRPr lang="en-US" dirty="0">
              <a:latin typeface="Helvetica" panose="020B0604020202020204" pitchFamily="34" charset="0"/>
            </a:endParaRPr>
          </a:p>
          <a:p>
            <a:pPr lvl="1"/>
            <a:r>
              <a:rPr lang="en-US" b="0" i="0" u="none" strike="noStrike" dirty="0">
                <a:effectLst/>
                <a:latin typeface="Helvetica" panose="020B0604020202020204" pitchFamily="34" charset="0"/>
              </a:rPr>
              <a:t>eliminates the repetitive appearance of the same data. The DISTINCT can come only once in a given select statement.</a:t>
            </a:r>
          </a:p>
          <a:p>
            <a:pPr lvl="2"/>
            <a:r>
              <a:rPr lang="en-US" b="0" i="0" u="none" strike="noStrike" dirty="0">
                <a:effectLst/>
                <a:latin typeface="Helvetica" panose="020B0604020202020204" pitchFamily="34" charset="0"/>
              </a:rPr>
              <a:t>Syntax :</a:t>
            </a:r>
          </a:p>
          <a:p>
            <a:pPr lvl="3"/>
            <a:r>
              <a:rPr lang="en-US" b="0" i="0" u="none" strike="noStrike" dirty="0">
                <a:effectLst/>
                <a:latin typeface="Helvetica" panose="020B0604020202020204" pitchFamily="34" charset="0"/>
              </a:rPr>
              <a:t>COUNT(DISTINCT expr,[expr...])</a:t>
            </a:r>
          </a:p>
        </p:txBody>
      </p:sp>
    </p:spTree>
    <p:extLst>
      <p:ext uri="{BB962C8B-B14F-4D97-AF65-F5344CB8AC3E}">
        <p14:creationId xmlns:p14="http://schemas.microsoft.com/office/powerpoint/2010/main" val="282198516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F61DF-B48A-4B27-A081-1183A6AD3E9D}"/>
              </a:ext>
            </a:extLst>
          </p:cNvPr>
          <p:cNvSpPr>
            <a:spLocks noGrp="1"/>
          </p:cNvSpPr>
          <p:nvPr>
            <p:ph type="title"/>
          </p:nvPr>
        </p:nvSpPr>
        <p:spPr/>
        <p:txBody>
          <a:bodyPr/>
          <a:lstStyle/>
          <a:p>
            <a:r>
              <a:rPr lang="en-US" dirty="0"/>
              <a:t>Multiple Row Function – COUNT ( * )</a:t>
            </a:r>
            <a:endParaRPr lang="en-IN" dirty="0"/>
          </a:p>
        </p:txBody>
      </p:sp>
      <p:sp>
        <p:nvSpPr>
          <p:cNvPr id="3" name="Content Placeholder 2">
            <a:extLst>
              <a:ext uri="{FF2B5EF4-FFF2-40B4-BE49-F238E27FC236}">
                <a16:creationId xmlns:a16="http://schemas.microsoft.com/office/drawing/2014/main" id="{E9DF4597-5D7C-4C99-96D1-652AFFFB7B1A}"/>
              </a:ext>
            </a:extLst>
          </p:cNvPr>
          <p:cNvSpPr>
            <a:spLocks noGrp="1"/>
          </p:cNvSpPr>
          <p:nvPr>
            <p:ph idx="1"/>
          </p:nvPr>
        </p:nvSpPr>
        <p:spPr/>
        <p:txBody>
          <a:bodyPr/>
          <a:lstStyle/>
          <a:p>
            <a:r>
              <a:rPr lang="en-US" b="0" i="0" dirty="0">
                <a:effectLst/>
                <a:latin typeface="Roboto" panose="02000000000000000000" pitchFamily="2" charset="0"/>
              </a:rPr>
              <a:t>Application of COUNT() function</a:t>
            </a:r>
            <a:endParaRPr lang="en-US" b="0" i="0" u="none" strike="noStrike" dirty="0">
              <a:effectLst/>
              <a:latin typeface="Helvetica" panose="020B0604020202020204" pitchFamily="34" charset="0"/>
              <a:hlinkClick r:id="rId2">
                <a:extLst>
                  <a:ext uri="{A12FA001-AC4F-418D-AE19-62706E023703}">
                    <ahyp:hlinkClr xmlns:ahyp="http://schemas.microsoft.com/office/drawing/2018/hyperlinkcolor" val="tx"/>
                  </a:ext>
                </a:extLst>
              </a:hlinkClick>
            </a:endParaRPr>
          </a:p>
          <a:p>
            <a:pPr algn="l"/>
            <a:r>
              <a:rPr lang="en-US" b="0" i="0" u="none" strike="noStrike" dirty="0">
                <a:effectLst/>
                <a:latin typeface="Helvetica" panose="020B0604020202020204" pitchFamily="34" charset="0"/>
                <a:hlinkClick r:id="rId2">
                  <a:extLst>
                    <a:ext uri="{A12FA001-AC4F-418D-AE19-62706E023703}">
                      <ahyp:hlinkClr xmlns:ahyp="http://schemas.microsoft.com/office/drawing/2018/hyperlinkcolor" val="tx"/>
                    </a:ext>
                  </a:extLst>
                </a:hlinkClick>
              </a:rPr>
              <a:t>COUNT HAVING </a:t>
            </a:r>
            <a:endParaRPr lang="en-US" b="0" i="0" u="none" strike="noStrike" dirty="0">
              <a:effectLst/>
              <a:latin typeface="Helvetica" panose="020B0604020202020204" pitchFamily="34" charset="0"/>
            </a:endParaRPr>
          </a:p>
          <a:p>
            <a:pPr lvl="2"/>
            <a:r>
              <a:rPr lang="en-US" b="0" i="0" dirty="0">
                <a:effectLst/>
                <a:latin typeface="Helvetica" panose="020B0604020202020204" pitchFamily="34" charset="0"/>
              </a:rPr>
              <a:t>can be used to set a condition with the select statement. The HAVING clause is used instead of WHERE clause with SQL COUNT() function.</a:t>
            </a:r>
          </a:p>
          <a:p>
            <a:pPr lvl="2"/>
            <a:r>
              <a:rPr lang="en-US" b="0" i="0" dirty="0">
                <a:effectLst/>
                <a:latin typeface="Helvetica" panose="020B0604020202020204" pitchFamily="34" charset="0"/>
              </a:rPr>
              <a:t>The GROUP BY with HAVING clause retrieves the result for a specific group of a column, which matches the condition specified in the HAVING clause.</a:t>
            </a:r>
          </a:p>
          <a:p>
            <a:pPr lvl="3"/>
            <a:r>
              <a:rPr lang="en-US" b="0" i="0" dirty="0">
                <a:effectLst/>
                <a:latin typeface="Helvetica" panose="020B0604020202020204" pitchFamily="34" charset="0"/>
              </a:rPr>
              <a:t>Example:</a:t>
            </a:r>
          </a:p>
          <a:p>
            <a:pPr lvl="4"/>
            <a:r>
              <a:rPr lang="en-US" b="0" i="0" dirty="0">
                <a:effectLst/>
                <a:latin typeface="Helvetica" panose="020B0604020202020204" pitchFamily="34" charset="0"/>
              </a:rPr>
              <a:t>To get data of number of agents from the 'agents' table with the following condition -</a:t>
            </a:r>
          </a:p>
          <a:p>
            <a:pPr lvl="4"/>
            <a:r>
              <a:rPr lang="en-US" b="0" i="0" dirty="0">
                <a:effectLst/>
                <a:latin typeface="Helvetica" panose="020B0604020202020204" pitchFamily="34" charset="0"/>
              </a:rPr>
              <a:t>1. number of agents must be greater than 3,</a:t>
            </a:r>
          </a:p>
          <a:p>
            <a:pPr lvl="4"/>
            <a:r>
              <a:rPr lang="en-US" b="0" i="0" dirty="0">
                <a:effectLst/>
                <a:latin typeface="Helvetica" panose="020B0604020202020204" pitchFamily="34" charset="0"/>
              </a:rPr>
              <a:t>the following SQL statement can be used:</a:t>
            </a:r>
          </a:p>
          <a:p>
            <a:pPr lvl="4"/>
            <a:endParaRPr lang="en-US" b="0" i="0" dirty="0">
              <a:effectLst/>
              <a:latin typeface="Helvetica" panose="020B0604020202020204" pitchFamily="34" charset="0"/>
            </a:endParaRPr>
          </a:p>
        </p:txBody>
      </p:sp>
      <p:sp>
        <p:nvSpPr>
          <p:cNvPr id="4" name="Rounded Rectangle 6">
            <a:extLst>
              <a:ext uri="{FF2B5EF4-FFF2-40B4-BE49-F238E27FC236}">
                <a16:creationId xmlns:a16="http://schemas.microsoft.com/office/drawing/2014/main" id="{67FDAFC0-DEEF-485B-A76C-AA1C325F0201}"/>
              </a:ext>
            </a:extLst>
          </p:cNvPr>
          <p:cNvSpPr/>
          <p:nvPr/>
        </p:nvSpPr>
        <p:spPr bwMode="auto">
          <a:xfrm>
            <a:off x="2362200" y="4724400"/>
            <a:ext cx="7696200" cy="914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COUNT( * ) FROM agents </a:t>
            </a:r>
          </a:p>
          <a:p>
            <a:r>
              <a:rPr lang="en-US" sz="1600" dirty="0">
                <a:solidFill>
                  <a:schemeClr val="tx1">
                    <a:lumMod val="95000"/>
                    <a:lumOff val="5000"/>
                  </a:schemeClr>
                </a:solidFill>
                <a:latin typeface="+mn-lt"/>
                <a:cs typeface="Times New Roman" pitchFamily="18" charset="0"/>
              </a:rPr>
              <a:t>HAVING COUNT(*)&gt;3;</a:t>
            </a:r>
          </a:p>
          <a:p>
            <a:endParaRPr lang="en-US" sz="1600" dirty="0">
              <a:solidFill>
                <a:schemeClr val="tx1">
                  <a:lumMod val="95000"/>
                  <a:lumOff val="5000"/>
                </a:schemeClr>
              </a:solidFill>
              <a:latin typeface="+mn-lt"/>
              <a:cs typeface="Times New Roman" pitchFamily="18" charset="0"/>
            </a:endParaRPr>
          </a:p>
        </p:txBody>
      </p:sp>
    </p:spTree>
    <p:extLst>
      <p:ext uri="{BB962C8B-B14F-4D97-AF65-F5344CB8AC3E}">
        <p14:creationId xmlns:p14="http://schemas.microsoft.com/office/powerpoint/2010/main" val="20431789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E8B89D-F6EF-47B6-9851-18052CF0018E}"/>
              </a:ext>
            </a:extLst>
          </p:cNvPr>
          <p:cNvSpPr>
            <a:spLocks noGrp="1"/>
          </p:cNvSpPr>
          <p:nvPr>
            <p:ph type="title"/>
          </p:nvPr>
        </p:nvSpPr>
        <p:spPr>
          <a:xfrm>
            <a:off x="1740488" y="164637"/>
            <a:ext cx="8597312" cy="756000"/>
          </a:xfrm>
        </p:spPr>
        <p:txBody>
          <a:bodyPr/>
          <a:lstStyle/>
          <a:p>
            <a:r>
              <a:rPr lang="en-US" dirty="0"/>
              <a:t>Multiple Row Function – COUNT ( * )</a:t>
            </a:r>
            <a:endParaRPr lang="en-IN" dirty="0"/>
          </a:p>
        </p:txBody>
      </p:sp>
      <p:sp>
        <p:nvSpPr>
          <p:cNvPr id="5" name="Content Placeholder 2">
            <a:extLst>
              <a:ext uri="{FF2B5EF4-FFF2-40B4-BE49-F238E27FC236}">
                <a16:creationId xmlns:a16="http://schemas.microsoft.com/office/drawing/2014/main" id="{FFAB10F4-41DB-465E-8AB4-07CCCFB3D94B}"/>
              </a:ext>
            </a:extLst>
          </p:cNvPr>
          <p:cNvSpPr>
            <a:spLocks noGrp="1"/>
          </p:cNvSpPr>
          <p:nvPr>
            <p:ph idx="1"/>
          </p:nvPr>
        </p:nvSpPr>
        <p:spPr>
          <a:xfrm>
            <a:off x="1740488" y="1454400"/>
            <a:ext cx="8597312" cy="4633200"/>
          </a:xfrm>
        </p:spPr>
        <p:txBody>
          <a:bodyPr/>
          <a:lstStyle/>
          <a:p>
            <a:r>
              <a:rPr lang="en-US" b="0" i="0" dirty="0">
                <a:effectLst/>
                <a:latin typeface="Roboto" panose="02000000000000000000" pitchFamily="2" charset="0"/>
              </a:rPr>
              <a:t>Application of COUNT() function</a:t>
            </a:r>
            <a:endParaRPr lang="en-US" b="0" i="0" u="none" strike="noStrike" dirty="0">
              <a:effectLst/>
              <a:latin typeface="Helvetica" panose="020B0604020202020204" pitchFamily="34" charset="0"/>
              <a:hlinkClick r:id="rId2">
                <a:extLst>
                  <a:ext uri="{A12FA001-AC4F-418D-AE19-62706E023703}">
                    <ahyp:hlinkClr xmlns:ahyp="http://schemas.microsoft.com/office/drawing/2018/hyperlinkcolor" val="tx"/>
                  </a:ext>
                </a:extLst>
              </a:hlinkClick>
            </a:endParaRPr>
          </a:p>
          <a:p>
            <a:pPr algn="l"/>
            <a:r>
              <a:rPr lang="en-US" b="0" i="0" u="none" strike="noStrike" dirty="0">
                <a:effectLst/>
                <a:latin typeface="Helvetica" panose="020B0604020202020204" pitchFamily="34" charset="0"/>
                <a:hlinkClick r:id="rId3">
                  <a:extLst>
                    <a:ext uri="{A12FA001-AC4F-418D-AE19-62706E023703}">
                      <ahyp:hlinkClr xmlns:ahyp="http://schemas.microsoft.com/office/drawing/2018/hyperlinkcolor" val="tx"/>
                    </a:ext>
                  </a:extLst>
                </a:hlinkClick>
              </a:rPr>
              <a:t>COUNT with GROUP BY </a:t>
            </a:r>
            <a:endParaRPr lang="en-IN" dirty="0"/>
          </a:p>
          <a:p>
            <a:pPr lvl="1"/>
            <a:r>
              <a:rPr lang="en-US" dirty="0"/>
              <a:t>is useful for characterizing our data under various groupings. A combination of same values (on a column) will be treated as an individual group.</a:t>
            </a:r>
          </a:p>
          <a:p>
            <a:pPr lvl="1"/>
            <a:endParaRPr lang="en-US" dirty="0"/>
          </a:p>
          <a:p>
            <a:pPr lvl="3"/>
            <a:r>
              <a:rPr lang="en-US" dirty="0"/>
              <a:t>Example:</a:t>
            </a:r>
          </a:p>
          <a:p>
            <a:pPr lvl="3"/>
            <a:r>
              <a:rPr lang="en-US" dirty="0"/>
              <a:t>To get data of '</a:t>
            </a:r>
            <a:r>
              <a:rPr lang="en-US" dirty="0" err="1"/>
              <a:t>working_area</a:t>
            </a:r>
            <a:r>
              <a:rPr lang="en-US" dirty="0"/>
              <a:t>' and number of agents for this '</a:t>
            </a:r>
            <a:r>
              <a:rPr lang="en-US" dirty="0" err="1"/>
              <a:t>working_area</a:t>
            </a:r>
            <a:r>
              <a:rPr lang="en-US" dirty="0"/>
              <a:t>' from the 'agents' table with the following condition </a:t>
            </a:r>
          </a:p>
          <a:p>
            <a:pPr marL="810000" lvl="3" indent="0">
              <a:buNone/>
            </a:pPr>
            <a:endParaRPr lang="en-US" dirty="0"/>
          </a:p>
          <a:p>
            <a:pPr lvl="4"/>
            <a:r>
              <a:rPr lang="en-US" dirty="0"/>
              <a:t>1. '</a:t>
            </a:r>
            <a:r>
              <a:rPr lang="en-US" dirty="0" err="1"/>
              <a:t>working_area</a:t>
            </a:r>
            <a:r>
              <a:rPr lang="en-US" dirty="0"/>
              <a:t>' should come uniquely,</a:t>
            </a:r>
          </a:p>
          <a:p>
            <a:pPr lvl="4"/>
            <a:r>
              <a:rPr lang="en-US" dirty="0"/>
              <a:t>the following SQL statement can be used :</a:t>
            </a:r>
          </a:p>
        </p:txBody>
      </p:sp>
      <p:sp>
        <p:nvSpPr>
          <p:cNvPr id="6" name="Rounded Rectangle 6">
            <a:extLst>
              <a:ext uri="{FF2B5EF4-FFF2-40B4-BE49-F238E27FC236}">
                <a16:creationId xmlns:a16="http://schemas.microsoft.com/office/drawing/2014/main" id="{9113D513-7112-49F4-B333-EF7BBC99F9B6}"/>
              </a:ext>
            </a:extLst>
          </p:cNvPr>
          <p:cNvSpPr/>
          <p:nvPr/>
        </p:nvSpPr>
        <p:spPr bwMode="auto">
          <a:xfrm>
            <a:off x="2514600" y="4724400"/>
            <a:ext cx="7696200" cy="914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working_area</a:t>
            </a:r>
            <a:r>
              <a:rPr lang="en-US" sz="1600" dirty="0">
                <a:solidFill>
                  <a:schemeClr val="tx1">
                    <a:lumMod val="95000"/>
                    <a:lumOff val="5000"/>
                  </a:schemeClr>
                </a:solidFill>
                <a:latin typeface="+mn-lt"/>
                <a:cs typeface="Times New Roman" pitchFamily="18" charset="0"/>
              </a:rPr>
              <a:t>, COUNT(*) </a:t>
            </a:r>
          </a:p>
          <a:p>
            <a:r>
              <a:rPr lang="en-US" sz="1600" dirty="0">
                <a:solidFill>
                  <a:schemeClr val="tx1">
                    <a:lumMod val="95000"/>
                    <a:lumOff val="5000"/>
                  </a:schemeClr>
                </a:solidFill>
                <a:latin typeface="+mn-lt"/>
                <a:cs typeface="Times New Roman" pitchFamily="18" charset="0"/>
              </a:rPr>
              <a:t>FROM agents </a:t>
            </a:r>
          </a:p>
          <a:p>
            <a:r>
              <a:rPr lang="en-US" sz="1600" dirty="0">
                <a:solidFill>
                  <a:schemeClr val="tx1">
                    <a:lumMod val="95000"/>
                    <a:lumOff val="5000"/>
                  </a:schemeClr>
                </a:solidFill>
                <a:latin typeface="+mn-lt"/>
                <a:cs typeface="Times New Roman" pitchFamily="18" charset="0"/>
              </a:rPr>
              <a:t>GROUP BY </a:t>
            </a:r>
            <a:r>
              <a:rPr lang="en-US" sz="1600" dirty="0" err="1">
                <a:solidFill>
                  <a:schemeClr val="tx1">
                    <a:lumMod val="95000"/>
                    <a:lumOff val="5000"/>
                  </a:schemeClr>
                </a:solidFill>
                <a:latin typeface="+mn-lt"/>
                <a:cs typeface="Times New Roman" pitchFamily="18" charset="0"/>
              </a:rPr>
              <a:t>working_area</a:t>
            </a:r>
            <a:r>
              <a:rPr lang="en-US" sz="1600" dirty="0">
                <a:solidFill>
                  <a:schemeClr val="tx1">
                    <a:lumMod val="95000"/>
                    <a:lumOff val="5000"/>
                  </a:schemeClr>
                </a:solidFill>
                <a:latin typeface="+mn-lt"/>
                <a:cs typeface="Times New Roman" pitchFamily="18" charset="0"/>
              </a:rPr>
              <a:t>;</a:t>
            </a:r>
          </a:p>
          <a:p>
            <a:endParaRPr lang="en-US" sz="1600" dirty="0">
              <a:solidFill>
                <a:schemeClr val="tx1">
                  <a:lumMod val="95000"/>
                  <a:lumOff val="5000"/>
                </a:schemeClr>
              </a:solidFill>
              <a:latin typeface="+mn-lt"/>
              <a:cs typeface="Times New Roman" pitchFamily="18" charset="0"/>
            </a:endParaRPr>
          </a:p>
        </p:txBody>
      </p:sp>
    </p:spTree>
    <p:extLst>
      <p:ext uri="{BB962C8B-B14F-4D97-AF65-F5344CB8AC3E}">
        <p14:creationId xmlns:p14="http://schemas.microsoft.com/office/powerpoint/2010/main" val="162726802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de-DE" sz="4400" dirty="0"/>
              <a:t>Set operations in SQL</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t>Oracle SQL</a:t>
            </a:r>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t>Set Operations:</a:t>
            </a:r>
          </a:p>
          <a:p>
            <a:pPr lvl="1"/>
            <a:r>
              <a:rPr lang="en-US" dirty="0"/>
              <a:t>Oracle provides SET operators to combine the result of more than one SELECT statements into one result set in a logical manner.</a:t>
            </a:r>
          </a:p>
          <a:p>
            <a:r>
              <a:rPr lang="en-US" dirty="0"/>
              <a:t>Set Operators are:</a:t>
            </a:r>
          </a:p>
          <a:p>
            <a:pPr lvl="1"/>
            <a:r>
              <a:rPr lang="en-US" dirty="0"/>
              <a:t>UNION ALL and UNION</a:t>
            </a:r>
          </a:p>
          <a:p>
            <a:pPr lvl="1"/>
            <a:r>
              <a:rPr lang="en-US" dirty="0"/>
              <a:t>INTERSECT</a:t>
            </a:r>
          </a:p>
          <a:p>
            <a:pPr lvl="1"/>
            <a:r>
              <a:rPr lang="en-US" dirty="0"/>
              <a:t>MINUS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2"/>
            <a:endParaRPr lang="en-US" dirty="0"/>
          </a:p>
        </p:txBody>
      </p:sp>
      <p:pic>
        <p:nvPicPr>
          <p:cNvPr id="5" name="Picture 4" descr="1_Set%20Operators.jpg"/>
          <p:cNvPicPr>
            <a:picLocks noChangeAspect="1"/>
          </p:cNvPicPr>
          <p:nvPr/>
        </p:nvPicPr>
        <p:blipFill>
          <a:blip r:embed="rId3"/>
          <a:stretch>
            <a:fillRect/>
          </a:stretch>
        </p:blipFill>
        <p:spPr>
          <a:xfrm>
            <a:off x="5779903" y="3048000"/>
            <a:ext cx="4330885" cy="3255278"/>
          </a:xfrm>
          <a:prstGeom prst="rect">
            <a:avLst/>
          </a:prstGeom>
          <a:ln>
            <a:solidFill>
              <a:schemeClr val="accent4"/>
            </a:solidFill>
          </a:ln>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Set Operators – UNION &amp; UNION ALL</a:t>
            </a:r>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t>Set Operators:</a:t>
            </a:r>
          </a:p>
          <a:p>
            <a:pPr lvl="1"/>
            <a:r>
              <a:rPr lang="en-US" dirty="0"/>
              <a:t>UNION ALL:</a:t>
            </a:r>
          </a:p>
          <a:p>
            <a:pPr lvl="2"/>
            <a:r>
              <a:rPr lang="en-US" dirty="0"/>
              <a:t>operator simply unites the result sets of two SELECT queries, without eliminating duplicates from the combined result set.</a:t>
            </a:r>
          </a:p>
          <a:p>
            <a:pPr lvl="2"/>
            <a:r>
              <a:rPr lang="en-US" dirty="0"/>
              <a:t>In addition, it doesn’t sorts the final result set in any order.</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1"/>
            <a:r>
              <a:rPr lang="en-US" dirty="0"/>
              <a:t>UNION :</a:t>
            </a:r>
          </a:p>
          <a:p>
            <a:pPr lvl="2"/>
            <a:r>
              <a:rPr lang="en-US" dirty="0"/>
              <a:t>operator simply unites the result sets of two SELECT queries, eliminating duplicates from the combined result set.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2"/>
            <a:endParaRPr lang="en-US" dirty="0"/>
          </a:p>
        </p:txBody>
      </p:sp>
      <p:pic>
        <p:nvPicPr>
          <p:cNvPr id="4" name="Picture 3" descr="unionall.JPG"/>
          <p:cNvPicPr>
            <a:picLocks noChangeAspect="1"/>
          </p:cNvPicPr>
          <p:nvPr/>
        </p:nvPicPr>
        <p:blipFill>
          <a:blip r:embed="rId3"/>
          <a:srcRect t="18824"/>
          <a:stretch>
            <a:fillRect/>
          </a:stretch>
        </p:blipFill>
        <p:spPr>
          <a:xfrm>
            <a:off x="4429793" y="2590801"/>
            <a:ext cx="3523582" cy="1971675"/>
          </a:xfrm>
          <a:prstGeom prst="rect">
            <a:avLst/>
          </a:prstGeom>
        </p:spPr>
      </p:pic>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Set Operators –UNION ALL</a:t>
            </a:r>
          </a:p>
        </p:txBody>
      </p:sp>
      <p:sp>
        <p:nvSpPr>
          <p:cNvPr id="7171" name="Rectangle 3"/>
          <p:cNvSpPr>
            <a:spLocks noGrp="1" noChangeArrowheads="1"/>
          </p:cNvSpPr>
          <p:nvPr>
            <p:ph type="body" idx="4294967295"/>
          </p:nvPr>
        </p:nvSpPr>
        <p:spPr>
          <a:xfrm>
            <a:off x="2073727" y="971550"/>
            <a:ext cx="8111673" cy="5276850"/>
          </a:xfrm>
        </p:spPr>
        <p:txBody>
          <a:bodyPr/>
          <a:lstStyle/>
          <a:p>
            <a:r>
              <a:rPr lang="en-US" dirty="0">
                <a:latin typeface="+mn-lt"/>
              </a:rPr>
              <a:t>Set Operators:</a:t>
            </a:r>
          </a:p>
          <a:p>
            <a:pPr lvl="1"/>
            <a:r>
              <a:rPr lang="en-US" dirty="0">
                <a:latin typeface="+mn-lt"/>
              </a:rPr>
              <a:t>UNION ALL</a:t>
            </a:r>
          </a:p>
          <a:p>
            <a:pPr lvl="2"/>
            <a:r>
              <a:rPr lang="en-US" dirty="0">
                <a:latin typeface="+mn-lt"/>
              </a:rPr>
              <a:t>Example</a:t>
            </a: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r>
              <a:rPr lang="en-US" dirty="0">
                <a:latin typeface="+mn-lt"/>
              </a:rPr>
              <a:t>Ordering of the UNION ALL query result set can be achieved using positional ordering mechanism.</a:t>
            </a: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buNone/>
            </a:pPr>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buNone/>
            </a:pPr>
            <a:endParaRPr lang="en-US" dirty="0">
              <a:latin typeface="+mn-lt"/>
            </a:endParaRPr>
          </a:p>
        </p:txBody>
      </p:sp>
      <p:sp>
        <p:nvSpPr>
          <p:cNvPr id="7" name="Rounded Rectangle 6"/>
          <p:cNvSpPr/>
          <p:nvPr/>
        </p:nvSpPr>
        <p:spPr bwMode="auto">
          <a:xfrm>
            <a:off x="2964377" y="1981200"/>
            <a:ext cx="6636823" cy="2438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1200150" algn="l"/>
              </a:tabLst>
            </a:pPr>
            <a:r>
              <a:rPr lang="en-US" sz="1600" dirty="0">
                <a:solidFill>
                  <a:schemeClr val="tx1">
                    <a:lumMod val="95000"/>
                    <a:lumOff val="5000"/>
                  </a:schemeClr>
                </a:solidFill>
                <a:latin typeface="+mn-lt"/>
                <a:cs typeface="Times New Roman" pitchFamily="18" charset="0"/>
              </a:rPr>
              <a:t>SELECT JOB_ID </a:t>
            </a:r>
          </a:p>
          <a:p>
            <a:pPr>
              <a:tabLst>
                <a:tab pos="1200150" algn="l"/>
              </a:tabLst>
            </a:pPr>
            <a:r>
              <a:rPr lang="en-US" sz="1600" dirty="0">
                <a:solidFill>
                  <a:schemeClr val="tx1">
                    <a:lumMod val="95000"/>
                    <a:lumOff val="5000"/>
                  </a:schemeClr>
                </a:solidFill>
                <a:latin typeface="+mn-lt"/>
                <a:cs typeface="Times New Roman" pitchFamily="18" charset="0"/>
              </a:rPr>
              <a:t>FROM EMPLOYEEs </a:t>
            </a:r>
          </a:p>
          <a:p>
            <a:pPr>
              <a:tabLst>
                <a:tab pos="1200150" algn="l"/>
              </a:tabLst>
            </a:pPr>
            <a:r>
              <a:rPr lang="en-US" sz="1600" dirty="0">
                <a:solidFill>
                  <a:schemeClr val="tx1">
                    <a:lumMod val="95000"/>
                    <a:lumOff val="5000"/>
                  </a:schemeClr>
                </a:solidFill>
                <a:latin typeface="+mn-lt"/>
                <a:cs typeface="Times New Roman" pitchFamily="18" charset="0"/>
              </a:rPr>
              <a:t>WHERE DEPARTMENT_ID = 10</a:t>
            </a:r>
          </a:p>
          <a:p>
            <a:pPr>
              <a:tabLst>
                <a:tab pos="1200150" algn="l"/>
              </a:tabLst>
            </a:pPr>
            <a:r>
              <a:rPr lang="en-US" sz="1600" dirty="0">
                <a:solidFill>
                  <a:schemeClr val="tx1">
                    <a:lumMod val="95000"/>
                    <a:lumOff val="5000"/>
                  </a:schemeClr>
                </a:solidFill>
                <a:latin typeface="+mn-lt"/>
                <a:cs typeface="Times New Roman" pitchFamily="18" charset="0"/>
              </a:rPr>
              <a:t>UNION ALL </a:t>
            </a:r>
          </a:p>
          <a:p>
            <a:pPr>
              <a:tabLst>
                <a:tab pos="1200150" algn="l"/>
              </a:tabLst>
            </a:pPr>
            <a:r>
              <a:rPr lang="en-US" sz="1600" dirty="0">
                <a:solidFill>
                  <a:schemeClr val="tx1">
                    <a:lumMod val="95000"/>
                    <a:lumOff val="5000"/>
                  </a:schemeClr>
                </a:solidFill>
                <a:latin typeface="+mn-lt"/>
                <a:cs typeface="Times New Roman" pitchFamily="18" charset="0"/>
              </a:rPr>
              <a:t>SELECT JOB_ID </a:t>
            </a:r>
          </a:p>
          <a:p>
            <a:pPr>
              <a:tabLst>
                <a:tab pos="1200150" algn="l"/>
              </a:tabLst>
            </a:pPr>
            <a:r>
              <a:rPr lang="en-US" sz="1600" dirty="0">
                <a:solidFill>
                  <a:schemeClr val="tx1">
                    <a:lumMod val="95000"/>
                    <a:lumOff val="5000"/>
                  </a:schemeClr>
                </a:solidFill>
                <a:latin typeface="+mn-lt"/>
                <a:cs typeface="Times New Roman" pitchFamily="18" charset="0"/>
              </a:rPr>
              <a:t>FROM EMPLOYEEs </a:t>
            </a:r>
          </a:p>
          <a:p>
            <a:pPr>
              <a:tabLst>
                <a:tab pos="1200150" algn="l"/>
              </a:tabLst>
            </a:pPr>
            <a:r>
              <a:rPr lang="en-US" sz="1600" dirty="0">
                <a:solidFill>
                  <a:schemeClr val="tx1">
                    <a:lumMod val="95000"/>
                    <a:lumOff val="5000"/>
                  </a:schemeClr>
                </a:solidFill>
                <a:latin typeface="+mn-lt"/>
                <a:cs typeface="Times New Roman" pitchFamily="18" charset="0"/>
              </a:rPr>
              <a:t>WHERE DEPARTMENT_ID = 20 </a:t>
            </a:r>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Set Operators –UNION ALL</a:t>
            </a:r>
          </a:p>
        </p:txBody>
      </p:sp>
      <p:sp>
        <p:nvSpPr>
          <p:cNvPr id="7171" name="Rectangle 3"/>
          <p:cNvSpPr>
            <a:spLocks noGrp="1" noChangeArrowheads="1"/>
          </p:cNvSpPr>
          <p:nvPr>
            <p:ph type="body" idx="4294967295"/>
          </p:nvPr>
        </p:nvSpPr>
        <p:spPr>
          <a:xfrm>
            <a:off x="2073727" y="838200"/>
            <a:ext cx="8111673" cy="5410200"/>
          </a:xfrm>
        </p:spPr>
        <p:txBody>
          <a:bodyPr/>
          <a:lstStyle/>
          <a:p>
            <a:r>
              <a:rPr lang="en-US" dirty="0">
                <a:latin typeface="+mn-lt"/>
              </a:rPr>
              <a:t>Set Operators:</a:t>
            </a:r>
          </a:p>
          <a:p>
            <a:pPr lvl="1"/>
            <a:r>
              <a:rPr lang="en-US" dirty="0">
                <a:latin typeface="+mn-lt"/>
              </a:rPr>
              <a:t>UNION ALL</a:t>
            </a:r>
          </a:p>
          <a:p>
            <a:pPr lvl="2"/>
            <a:r>
              <a:rPr lang="en-US" dirty="0">
                <a:latin typeface="+mn-lt"/>
              </a:rPr>
              <a:t>Order BY Clause in Set Operation</a:t>
            </a:r>
          </a:p>
          <a:p>
            <a:pPr lvl="2"/>
            <a:r>
              <a:rPr lang="en-US" dirty="0">
                <a:latin typeface="+mn-lt"/>
              </a:rPr>
              <a:t>Example :</a:t>
            </a: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r>
              <a:rPr lang="en-US" dirty="0">
                <a:latin typeface="+mn-lt"/>
              </a:rPr>
              <a:t>If you omit the ORDER BY, then by default the output will be sorted in the ascending order of </a:t>
            </a:r>
            <a:r>
              <a:rPr lang="en-US" dirty="0" err="1">
                <a:latin typeface="+mn-lt"/>
              </a:rPr>
              <a:t>employee_id</a:t>
            </a:r>
            <a:r>
              <a:rPr lang="en-US" dirty="0">
                <a:latin typeface="+mn-lt"/>
              </a:rPr>
              <a:t>. You cannot use the columns from the second query to sort the output.</a:t>
            </a:r>
          </a:p>
        </p:txBody>
      </p:sp>
      <p:sp>
        <p:nvSpPr>
          <p:cNvPr id="7" name="Rounded Rectangle 6"/>
          <p:cNvSpPr/>
          <p:nvPr/>
        </p:nvSpPr>
        <p:spPr bwMode="auto">
          <a:xfrm>
            <a:off x="3306686" y="2247900"/>
            <a:ext cx="6065914" cy="2057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1200150" algn="l"/>
              </a:tabLst>
            </a:pPr>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employee_id</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job_id,salary</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FROM employees</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UNION</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employee_id</a:t>
            </a:r>
            <a:r>
              <a:rPr lang="en-US" sz="1600" dirty="0">
                <a:solidFill>
                  <a:schemeClr val="tx1">
                    <a:lumMod val="95000"/>
                    <a:lumOff val="5000"/>
                  </a:schemeClr>
                </a:solidFill>
                <a:latin typeface="+mn-lt"/>
                <a:cs typeface="Times New Roman" pitchFamily="18" charset="0"/>
              </a:rPr>
              <a:t>, job_id,0</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FROM </a:t>
            </a:r>
            <a:r>
              <a:rPr lang="en-US" sz="1600" dirty="0" err="1">
                <a:solidFill>
                  <a:schemeClr val="tx1">
                    <a:lumMod val="95000"/>
                    <a:lumOff val="5000"/>
                  </a:schemeClr>
                </a:solidFill>
                <a:latin typeface="+mn-lt"/>
                <a:cs typeface="Times New Roman" pitchFamily="18" charset="0"/>
              </a:rPr>
              <a:t>job_history</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ORDER BY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title"/>
          </p:nvPr>
        </p:nvSpPr>
        <p:spPr/>
        <p:txBody>
          <a:bodyPr vert="horz" lIns="90488" tIns="44450" rIns="90488" bIns="44450" rtlCol="0" anchor="t" anchorCtr="0">
            <a:noAutofit/>
          </a:bodyPr>
          <a:lstStyle/>
          <a:p>
            <a:r>
              <a:rPr lang="en-US" dirty="0"/>
              <a:t>Possibilities</a:t>
            </a:r>
            <a:r>
              <a:rPr lang="en-US" sz="4000" dirty="0"/>
              <a:t> in Hierarchical Model</a:t>
            </a:r>
            <a:r>
              <a:rPr lang="en-US" dirty="0"/>
              <a:t> </a:t>
            </a:r>
          </a:p>
        </p:txBody>
      </p:sp>
      <p:sp>
        <p:nvSpPr>
          <p:cNvPr id="21507" name="Rectangle 6"/>
          <p:cNvSpPr>
            <a:spLocks noGrp="1" noChangeArrowheads="1"/>
          </p:cNvSpPr>
          <p:nvPr>
            <p:ph idx="1"/>
          </p:nvPr>
        </p:nvSpPr>
        <p:spPr/>
        <p:txBody>
          <a:bodyPr vert="horz" lIns="90488" tIns="44450" rIns="90488" bIns="44450" rtlCol="0">
            <a:noAutofit/>
          </a:bodyPr>
          <a:lstStyle/>
          <a:p>
            <a:endParaRPr lang="en-GB" dirty="0"/>
          </a:p>
          <a:p>
            <a:r>
              <a:rPr lang="en-GB" dirty="0"/>
              <a:t>INSERT</a:t>
            </a:r>
          </a:p>
          <a:p>
            <a:endParaRPr lang="en-GB" dirty="0"/>
          </a:p>
          <a:p>
            <a:pPr lvl="1"/>
            <a:r>
              <a:rPr lang="en-US" dirty="0"/>
              <a:t>Insertion of Dummy student required to introduce a new course.</a:t>
            </a:r>
            <a:r>
              <a:rPr lang="en-GB" dirty="0"/>
              <a:t>    </a:t>
            </a:r>
          </a:p>
          <a:p>
            <a:pPr marL="178308" lvl="1" indent="0">
              <a:buNone/>
            </a:pPr>
            <a:endParaRPr lang="en-GB" dirty="0"/>
          </a:p>
          <a:p>
            <a:r>
              <a:rPr lang="en-GB" dirty="0"/>
              <a:t>  DELETE</a:t>
            </a:r>
          </a:p>
          <a:p>
            <a:endParaRPr lang="en-GB" dirty="0"/>
          </a:p>
          <a:p>
            <a:pPr lvl="1"/>
            <a:r>
              <a:rPr lang="en-US" dirty="0"/>
              <a:t>Deleting a student- the only one to take the course deletes course information.</a:t>
            </a:r>
            <a:r>
              <a:rPr lang="en-GB" dirty="0"/>
              <a:t>  </a:t>
            </a:r>
          </a:p>
          <a:p>
            <a:pPr marL="178308" lvl="1" indent="0">
              <a:buNone/>
            </a:pPr>
            <a:r>
              <a:rPr lang="en-GB" dirty="0"/>
              <a:t>      </a:t>
            </a:r>
          </a:p>
          <a:p>
            <a:r>
              <a:rPr lang="en-GB" dirty="0"/>
              <a:t>  UPDATE</a:t>
            </a:r>
          </a:p>
          <a:p>
            <a:endParaRPr lang="en-GB" dirty="0"/>
          </a:p>
          <a:p>
            <a:pPr lvl="1"/>
            <a:r>
              <a:rPr lang="en-US" dirty="0"/>
              <a:t>To change the course name of one  course, the whole database has to be searched, this may result in data inconsistency.</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Set Operators – INTERSECT</a:t>
            </a:r>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latin typeface="+mn-lt"/>
              </a:rPr>
              <a:t>Set Operators:</a:t>
            </a:r>
          </a:p>
          <a:p>
            <a:pPr lvl="1"/>
            <a:r>
              <a:rPr lang="en-US" dirty="0">
                <a:latin typeface="+mn-lt"/>
              </a:rPr>
              <a:t>INTERSECT :</a:t>
            </a:r>
          </a:p>
          <a:p>
            <a:pPr lvl="2"/>
            <a:r>
              <a:rPr lang="en-US" dirty="0">
                <a:latin typeface="+mn-lt"/>
              </a:rPr>
              <a:t>Operator return all distinct rows selected by the first query, but not present in the second query result set (the first SELECT statement MINUS the second SELECT statement).</a:t>
            </a:r>
          </a:p>
          <a:p>
            <a:pPr lvl="2"/>
            <a:r>
              <a:rPr lang="en-US" b="1" dirty="0">
                <a:latin typeface="+mn-lt"/>
              </a:rPr>
              <a:t>Syntax</a:t>
            </a:r>
          </a:p>
          <a:p>
            <a:pPr lvl="2"/>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p:txBody>
      </p:sp>
      <p:sp>
        <p:nvSpPr>
          <p:cNvPr id="7" name="Rounded Rectangle 4">
            <a:extLst>
              <a:ext uri="{FF2B5EF4-FFF2-40B4-BE49-F238E27FC236}">
                <a16:creationId xmlns:a16="http://schemas.microsoft.com/office/drawing/2014/main" id="{8194C1A9-43F8-447A-85F0-ED3BB31C6B84}"/>
              </a:ext>
            </a:extLst>
          </p:cNvPr>
          <p:cNvSpPr/>
          <p:nvPr/>
        </p:nvSpPr>
        <p:spPr bwMode="auto">
          <a:xfrm>
            <a:off x="3217448" y="2895600"/>
            <a:ext cx="5757104" cy="2057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1200150" algn="l"/>
              </a:tabLst>
            </a:pPr>
            <a:r>
              <a:rPr lang="en-US" sz="1600" dirty="0">
                <a:solidFill>
                  <a:schemeClr val="tx1">
                    <a:lumMod val="95000"/>
                    <a:lumOff val="5000"/>
                  </a:schemeClr>
                </a:solidFill>
                <a:latin typeface="+mn-lt"/>
                <a:cs typeface="Times New Roman" pitchFamily="18" charset="0"/>
              </a:rPr>
              <a:t>SELECT expression1, expression2, ... </a:t>
            </a:r>
            <a:r>
              <a:rPr lang="en-US" sz="1600" dirty="0" err="1">
                <a:solidFill>
                  <a:schemeClr val="tx1">
                    <a:lumMod val="95000"/>
                    <a:lumOff val="5000"/>
                  </a:schemeClr>
                </a:solidFill>
                <a:latin typeface="+mn-lt"/>
                <a:cs typeface="Times New Roman" pitchFamily="18" charset="0"/>
              </a:rPr>
              <a:t>expression_n</a:t>
            </a:r>
            <a:endParaRPr lang="en-US" sz="1600" dirty="0">
              <a:solidFill>
                <a:schemeClr val="tx1">
                  <a:lumMod val="95000"/>
                  <a:lumOff val="5000"/>
                </a:schemeClr>
              </a:solidFill>
              <a:latin typeface="+mn-lt"/>
              <a:cs typeface="Times New Roman" pitchFamily="18" charset="0"/>
            </a:endParaRPr>
          </a:p>
          <a:p>
            <a:pPr>
              <a:tabLst>
                <a:tab pos="1200150" algn="l"/>
              </a:tabLst>
            </a:pPr>
            <a:r>
              <a:rPr lang="en-US" sz="1600" dirty="0">
                <a:solidFill>
                  <a:schemeClr val="tx1">
                    <a:lumMod val="95000"/>
                    <a:lumOff val="5000"/>
                  </a:schemeClr>
                </a:solidFill>
                <a:latin typeface="+mn-lt"/>
                <a:cs typeface="Times New Roman" pitchFamily="18" charset="0"/>
              </a:rPr>
              <a:t>FROM tables</a:t>
            </a:r>
          </a:p>
          <a:p>
            <a:pPr>
              <a:tabLst>
                <a:tab pos="1200150" algn="l"/>
              </a:tabLst>
            </a:pPr>
            <a:r>
              <a:rPr lang="en-US" sz="1600" dirty="0">
                <a:solidFill>
                  <a:schemeClr val="tx1">
                    <a:lumMod val="95000"/>
                    <a:lumOff val="5000"/>
                  </a:schemeClr>
                </a:solidFill>
                <a:latin typeface="+mn-lt"/>
                <a:cs typeface="Times New Roman" pitchFamily="18" charset="0"/>
              </a:rPr>
              <a:t>[WHERE conditions]</a:t>
            </a:r>
          </a:p>
          <a:p>
            <a:pPr>
              <a:tabLst>
                <a:tab pos="1200150" algn="l"/>
              </a:tabLst>
            </a:pPr>
            <a:r>
              <a:rPr lang="en-US" sz="1600" dirty="0">
                <a:solidFill>
                  <a:schemeClr val="tx1">
                    <a:lumMod val="95000"/>
                    <a:lumOff val="5000"/>
                  </a:schemeClr>
                </a:solidFill>
                <a:latin typeface="+mn-lt"/>
                <a:cs typeface="Times New Roman" pitchFamily="18" charset="0"/>
              </a:rPr>
              <a:t>INTERSECT</a:t>
            </a:r>
          </a:p>
          <a:p>
            <a:pPr>
              <a:tabLst>
                <a:tab pos="1200150" algn="l"/>
              </a:tabLst>
            </a:pPr>
            <a:r>
              <a:rPr lang="en-US" sz="1600" dirty="0">
                <a:solidFill>
                  <a:schemeClr val="tx1">
                    <a:lumMod val="95000"/>
                    <a:lumOff val="5000"/>
                  </a:schemeClr>
                </a:solidFill>
                <a:latin typeface="+mn-lt"/>
                <a:cs typeface="Times New Roman" pitchFamily="18" charset="0"/>
              </a:rPr>
              <a:t>SELECT expression1, expression2, ... </a:t>
            </a:r>
            <a:r>
              <a:rPr lang="en-US" sz="1600" dirty="0" err="1">
                <a:solidFill>
                  <a:schemeClr val="tx1">
                    <a:lumMod val="95000"/>
                    <a:lumOff val="5000"/>
                  </a:schemeClr>
                </a:solidFill>
                <a:latin typeface="+mn-lt"/>
                <a:cs typeface="Times New Roman" pitchFamily="18" charset="0"/>
              </a:rPr>
              <a:t>expression_n</a:t>
            </a:r>
            <a:endParaRPr lang="en-US" sz="1600" dirty="0">
              <a:solidFill>
                <a:schemeClr val="tx1">
                  <a:lumMod val="95000"/>
                  <a:lumOff val="5000"/>
                </a:schemeClr>
              </a:solidFill>
              <a:latin typeface="+mn-lt"/>
              <a:cs typeface="Times New Roman" pitchFamily="18" charset="0"/>
            </a:endParaRPr>
          </a:p>
          <a:p>
            <a:pPr>
              <a:tabLst>
                <a:tab pos="1200150" algn="l"/>
              </a:tabLst>
            </a:pPr>
            <a:r>
              <a:rPr lang="en-US" sz="1600" dirty="0">
                <a:solidFill>
                  <a:schemeClr val="tx1">
                    <a:lumMod val="95000"/>
                    <a:lumOff val="5000"/>
                  </a:schemeClr>
                </a:solidFill>
                <a:latin typeface="+mn-lt"/>
                <a:cs typeface="Times New Roman" pitchFamily="18" charset="0"/>
              </a:rPr>
              <a:t>FROM tables</a:t>
            </a:r>
          </a:p>
          <a:p>
            <a:pPr>
              <a:tabLst>
                <a:tab pos="1200150" algn="l"/>
              </a:tabLst>
            </a:pPr>
            <a:r>
              <a:rPr lang="en-US" sz="1600" dirty="0">
                <a:solidFill>
                  <a:schemeClr val="tx1">
                    <a:lumMod val="95000"/>
                    <a:lumOff val="5000"/>
                  </a:schemeClr>
                </a:solidFill>
                <a:latin typeface="+mn-lt"/>
                <a:cs typeface="Times New Roman" pitchFamily="18" charset="0"/>
              </a:rPr>
              <a:t>[WHERE conditions];</a:t>
            </a:r>
          </a:p>
          <a:p>
            <a:endParaRPr lang="en-US" sz="1600" dirty="0">
              <a:solidFill>
                <a:schemeClr val="tx1">
                  <a:lumMod val="95000"/>
                  <a:lumOff val="5000"/>
                </a:schemeClr>
              </a:solidFill>
              <a:latin typeface="+mn-lt"/>
              <a:cs typeface="Times New Roman" pitchFamily="18" charset="0"/>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Set Operators – INTERSECT</a:t>
            </a:r>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latin typeface="+mn-lt"/>
              </a:rPr>
              <a:t>Set Operators:</a:t>
            </a:r>
          </a:p>
          <a:p>
            <a:pPr lvl="1"/>
            <a:r>
              <a:rPr lang="en-US" dirty="0">
                <a:latin typeface="+mn-lt"/>
              </a:rPr>
              <a:t>INTERSECT :</a:t>
            </a:r>
          </a:p>
          <a:p>
            <a:pPr lvl="2"/>
            <a:r>
              <a:rPr lang="en-US" dirty="0">
                <a:latin typeface="+mn-lt"/>
              </a:rPr>
              <a:t>Operator return all distinct rows selected by the first query, but not present in the second query result set (the first SELECT statement MINUS the second SELECT statement).</a:t>
            </a:r>
          </a:p>
          <a:p>
            <a:pPr lvl="2"/>
            <a:r>
              <a:rPr lang="en-US" dirty="0">
                <a:latin typeface="+mn-lt"/>
              </a:rPr>
              <a:t>Example: Display the employee IDs of those employees who have not changed their jobs even once.</a:t>
            </a:r>
          </a:p>
          <a:p>
            <a:pPr lvl="2"/>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p:txBody>
      </p:sp>
      <p:sp>
        <p:nvSpPr>
          <p:cNvPr id="7" name="Rounded Rectangle 4">
            <a:extLst>
              <a:ext uri="{FF2B5EF4-FFF2-40B4-BE49-F238E27FC236}">
                <a16:creationId xmlns:a16="http://schemas.microsoft.com/office/drawing/2014/main" id="{8194C1A9-43F8-447A-85F0-ED3BB31C6B84}"/>
              </a:ext>
            </a:extLst>
          </p:cNvPr>
          <p:cNvSpPr/>
          <p:nvPr/>
        </p:nvSpPr>
        <p:spPr bwMode="auto">
          <a:xfrm>
            <a:off x="3310696" y="3429000"/>
            <a:ext cx="5637732" cy="1752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1200150" algn="l"/>
              </a:tabLst>
            </a:pPr>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employee_id</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job_id</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department_id</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FROM employees</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INTERSECT</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employee_id</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job_id</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department_id</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FROM </a:t>
            </a:r>
            <a:r>
              <a:rPr lang="en-US" sz="1600" dirty="0" err="1">
                <a:solidFill>
                  <a:schemeClr val="tx1">
                    <a:lumMod val="95000"/>
                    <a:lumOff val="5000"/>
                  </a:schemeClr>
                </a:solidFill>
                <a:latin typeface="+mn-lt"/>
                <a:cs typeface="Times New Roman" pitchFamily="18" charset="0"/>
              </a:rPr>
              <a:t>job_history</a:t>
            </a:r>
            <a:r>
              <a:rPr lang="en-US" sz="1600" dirty="0">
                <a:solidFill>
                  <a:schemeClr val="tx1">
                    <a:lumMod val="95000"/>
                    <a:lumOff val="5000"/>
                  </a:schemeClr>
                </a:solidFill>
                <a:latin typeface="+mn-lt"/>
                <a:cs typeface="Times New Roman" pitchFamily="18" charset="0"/>
              </a:rPr>
              <a:t>;</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a:t>
            </a:r>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Tree>
    <p:extLst>
      <p:ext uri="{BB962C8B-B14F-4D97-AF65-F5344CB8AC3E}">
        <p14:creationId xmlns:p14="http://schemas.microsoft.com/office/powerpoint/2010/main" val="190831580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t>Oracle SQL</a:t>
            </a:r>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latin typeface="+mn-lt"/>
              </a:rPr>
              <a:t>Set Operators:</a:t>
            </a:r>
          </a:p>
          <a:p>
            <a:pPr lvl="1"/>
            <a:r>
              <a:rPr lang="en-US" dirty="0">
                <a:latin typeface="+mn-lt"/>
              </a:rPr>
              <a:t>MINUS :</a:t>
            </a:r>
          </a:p>
          <a:p>
            <a:pPr lvl="2"/>
            <a:r>
              <a:rPr lang="en-US" dirty="0">
                <a:latin typeface="+mn-lt"/>
              </a:rPr>
              <a:t>Operator simply  returns all rows that are common to multiple queries.</a:t>
            </a:r>
          </a:p>
          <a:p>
            <a:pPr lvl="2"/>
            <a:r>
              <a:rPr lang="en-US" b="1" dirty="0">
                <a:latin typeface="+mn-lt"/>
              </a:rPr>
              <a:t>Syntax</a:t>
            </a:r>
          </a:p>
          <a:p>
            <a:pPr lvl="2"/>
            <a:endParaRPr lang="en-US" dirty="0">
              <a:latin typeface="+mn-lt"/>
            </a:endParaRPr>
          </a:p>
        </p:txBody>
      </p:sp>
      <p:sp>
        <p:nvSpPr>
          <p:cNvPr id="7" name="Rounded Rectangle 4">
            <a:extLst>
              <a:ext uri="{FF2B5EF4-FFF2-40B4-BE49-F238E27FC236}">
                <a16:creationId xmlns:a16="http://schemas.microsoft.com/office/drawing/2014/main" id="{CA9DEEDE-0A57-4C78-9901-CB1FC2210B17}"/>
              </a:ext>
            </a:extLst>
          </p:cNvPr>
          <p:cNvSpPr/>
          <p:nvPr/>
        </p:nvSpPr>
        <p:spPr bwMode="auto">
          <a:xfrm>
            <a:off x="3277134" y="2628900"/>
            <a:ext cx="5637732" cy="2133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1200150" algn="l"/>
              </a:tabLst>
            </a:pPr>
            <a:r>
              <a:rPr lang="en-US" sz="1600" dirty="0">
                <a:solidFill>
                  <a:schemeClr val="tx1">
                    <a:lumMod val="95000"/>
                    <a:lumOff val="5000"/>
                  </a:schemeClr>
                </a:solidFill>
                <a:latin typeface="+mn-lt"/>
                <a:cs typeface="Times New Roman" pitchFamily="18" charset="0"/>
              </a:rPr>
              <a:t>SELECT expression1, expression2, ... </a:t>
            </a:r>
            <a:r>
              <a:rPr lang="en-US" sz="1600" dirty="0" err="1">
                <a:solidFill>
                  <a:schemeClr val="tx1">
                    <a:lumMod val="95000"/>
                    <a:lumOff val="5000"/>
                  </a:schemeClr>
                </a:solidFill>
                <a:latin typeface="+mn-lt"/>
                <a:cs typeface="Times New Roman" pitchFamily="18" charset="0"/>
              </a:rPr>
              <a:t>expression_n</a:t>
            </a:r>
            <a:endParaRPr lang="en-US" sz="1600" dirty="0">
              <a:solidFill>
                <a:schemeClr val="tx1">
                  <a:lumMod val="95000"/>
                  <a:lumOff val="5000"/>
                </a:schemeClr>
              </a:solidFill>
              <a:latin typeface="+mn-lt"/>
              <a:cs typeface="Times New Roman" pitchFamily="18" charset="0"/>
            </a:endParaRPr>
          </a:p>
          <a:p>
            <a:pPr>
              <a:tabLst>
                <a:tab pos="1200150" algn="l"/>
              </a:tabLst>
            </a:pPr>
            <a:r>
              <a:rPr lang="en-US" sz="1600" dirty="0">
                <a:solidFill>
                  <a:schemeClr val="tx1">
                    <a:lumMod val="95000"/>
                    <a:lumOff val="5000"/>
                  </a:schemeClr>
                </a:solidFill>
                <a:latin typeface="+mn-lt"/>
                <a:cs typeface="Times New Roman" pitchFamily="18" charset="0"/>
              </a:rPr>
              <a:t>FROM tables</a:t>
            </a:r>
          </a:p>
          <a:p>
            <a:pPr>
              <a:tabLst>
                <a:tab pos="1200150" algn="l"/>
              </a:tabLst>
            </a:pPr>
            <a:r>
              <a:rPr lang="en-US" sz="1600" dirty="0">
                <a:solidFill>
                  <a:schemeClr val="tx1">
                    <a:lumMod val="95000"/>
                    <a:lumOff val="5000"/>
                  </a:schemeClr>
                </a:solidFill>
                <a:latin typeface="+mn-lt"/>
                <a:cs typeface="Times New Roman" pitchFamily="18" charset="0"/>
              </a:rPr>
              <a:t>[WHERE conditions]</a:t>
            </a:r>
          </a:p>
          <a:p>
            <a:pPr>
              <a:tabLst>
                <a:tab pos="1200150" algn="l"/>
              </a:tabLst>
            </a:pPr>
            <a:r>
              <a:rPr lang="en-US" sz="1600" dirty="0">
                <a:solidFill>
                  <a:schemeClr val="tx1">
                    <a:lumMod val="95000"/>
                    <a:lumOff val="5000"/>
                  </a:schemeClr>
                </a:solidFill>
                <a:latin typeface="+mn-lt"/>
                <a:cs typeface="Times New Roman" pitchFamily="18" charset="0"/>
              </a:rPr>
              <a:t>MINUS</a:t>
            </a:r>
          </a:p>
          <a:p>
            <a:pPr>
              <a:tabLst>
                <a:tab pos="1200150" algn="l"/>
              </a:tabLst>
            </a:pPr>
            <a:r>
              <a:rPr lang="en-US" sz="1600" dirty="0">
                <a:solidFill>
                  <a:schemeClr val="tx1">
                    <a:lumMod val="95000"/>
                    <a:lumOff val="5000"/>
                  </a:schemeClr>
                </a:solidFill>
                <a:latin typeface="+mn-lt"/>
                <a:cs typeface="Times New Roman" pitchFamily="18" charset="0"/>
              </a:rPr>
              <a:t>SELECT expression1, expression2, ... </a:t>
            </a:r>
            <a:r>
              <a:rPr lang="en-US" sz="1600" dirty="0" err="1">
                <a:solidFill>
                  <a:schemeClr val="tx1">
                    <a:lumMod val="95000"/>
                    <a:lumOff val="5000"/>
                  </a:schemeClr>
                </a:solidFill>
                <a:latin typeface="+mn-lt"/>
                <a:cs typeface="Times New Roman" pitchFamily="18" charset="0"/>
              </a:rPr>
              <a:t>expression_n</a:t>
            </a:r>
            <a:endParaRPr lang="en-US" sz="1600" dirty="0">
              <a:solidFill>
                <a:schemeClr val="tx1">
                  <a:lumMod val="95000"/>
                  <a:lumOff val="5000"/>
                </a:schemeClr>
              </a:solidFill>
              <a:latin typeface="+mn-lt"/>
              <a:cs typeface="Times New Roman" pitchFamily="18" charset="0"/>
            </a:endParaRPr>
          </a:p>
          <a:p>
            <a:pPr>
              <a:tabLst>
                <a:tab pos="1200150" algn="l"/>
              </a:tabLst>
            </a:pPr>
            <a:r>
              <a:rPr lang="en-US" sz="1600" dirty="0">
                <a:solidFill>
                  <a:schemeClr val="tx1">
                    <a:lumMod val="95000"/>
                    <a:lumOff val="5000"/>
                  </a:schemeClr>
                </a:solidFill>
                <a:latin typeface="+mn-lt"/>
                <a:cs typeface="Times New Roman" pitchFamily="18" charset="0"/>
              </a:rPr>
              <a:t>FROM tables</a:t>
            </a:r>
          </a:p>
          <a:p>
            <a:pPr>
              <a:tabLst>
                <a:tab pos="1200150" algn="l"/>
              </a:tabLst>
            </a:pPr>
            <a:r>
              <a:rPr lang="en-US" sz="1600" dirty="0">
                <a:solidFill>
                  <a:schemeClr val="tx1">
                    <a:lumMod val="95000"/>
                    <a:lumOff val="5000"/>
                  </a:schemeClr>
                </a:solidFill>
                <a:latin typeface="+mn-lt"/>
                <a:cs typeface="Times New Roman" pitchFamily="18" charset="0"/>
              </a:rPr>
              <a:t>[WHERE conditions];</a:t>
            </a:r>
          </a:p>
        </p:txBody>
      </p:sp>
    </p:spTree>
    <p:extLst>
      <p:ext uri="{BB962C8B-B14F-4D97-AF65-F5344CB8AC3E}">
        <p14:creationId xmlns:p14="http://schemas.microsoft.com/office/powerpoint/2010/main" val="30977600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t>Oracle SQL</a:t>
            </a:r>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latin typeface="+mn-lt"/>
              </a:rPr>
              <a:t>Set Operators:</a:t>
            </a:r>
          </a:p>
          <a:p>
            <a:pPr lvl="1"/>
            <a:r>
              <a:rPr lang="en-US" dirty="0">
                <a:latin typeface="+mn-lt"/>
              </a:rPr>
              <a:t>MINUS :</a:t>
            </a:r>
          </a:p>
          <a:p>
            <a:pPr lvl="2"/>
            <a:r>
              <a:rPr lang="en-US" dirty="0">
                <a:latin typeface="+mn-lt"/>
              </a:rPr>
              <a:t>Operator simply  returns all rows that are common to multiple queries.</a:t>
            </a:r>
          </a:p>
          <a:p>
            <a:pPr lvl="2"/>
            <a:r>
              <a:rPr lang="en-US" dirty="0">
                <a:latin typeface="+mn-lt"/>
              </a:rPr>
              <a:t>Example: Display the employee IDs and job IDs of those employees who currently have a job title that is the same as their previous one</a:t>
            </a:r>
          </a:p>
          <a:p>
            <a:pPr lvl="2"/>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p:txBody>
      </p:sp>
      <p:sp>
        <p:nvSpPr>
          <p:cNvPr id="7" name="Rounded Rectangle 4">
            <a:extLst>
              <a:ext uri="{FF2B5EF4-FFF2-40B4-BE49-F238E27FC236}">
                <a16:creationId xmlns:a16="http://schemas.microsoft.com/office/drawing/2014/main" id="{CA9DEEDE-0A57-4C78-9901-CB1FC2210B17}"/>
              </a:ext>
            </a:extLst>
          </p:cNvPr>
          <p:cNvSpPr/>
          <p:nvPr/>
        </p:nvSpPr>
        <p:spPr bwMode="auto">
          <a:xfrm>
            <a:off x="3277668" y="3276600"/>
            <a:ext cx="5637732" cy="1752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1200150" algn="l"/>
              </a:tabLst>
            </a:pPr>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employee_id</a:t>
            </a:r>
            <a:endParaRPr lang="en-US" sz="1600" dirty="0">
              <a:solidFill>
                <a:schemeClr val="tx1">
                  <a:lumMod val="95000"/>
                  <a:lumOff val="5000"/>
                </a:schemeClr>
              </a:solidFill>
              <a:latin typeface="+mn-lt"/>
              <a:cs typeface="Times New Roman" pitchFamily="18" charset="0"/>
            </a:endParaRPr>
          </a:p>
          <a:p>
            <a:pPr>
              <a:tabLst>
                <a:tab pos="1200150" algn="l"/>
              </a:tabLst>
            </a:pPr>
            <a:r>
              <a:rPr lang="en-US" sz="1600" dirty="0">
                <a:solidFill>
                  <a:schemeClr val="tx1">
                    <a:lumMod val="95000"/>
                    <a:lumOff val="5000"/>
                  </a:schemeClr>
                </a:solidFill>
                <a:latin typeface="+mn-lt"/>
                <a:cs typeface="Times New Roman" pitchFamily="18" charset="0"/>
              </a:rPr>
              <a:t>FROM employees</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MINUS</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employee_id</a:t>
            </a:r>
            <a:endParaRPr lang="en-US" sz="1600" dirty="0">
              <a:solidFill>
                <a:schemeClr val="tx1">
                  <a:lumMod val="95000"/>
                  <a:lumOff val="5000"/>
                </a:schemeClr>
              </a:solidFill>
              <a:latin typeface="+mn-lt"/>
              <a:cs typeface="Times New Roman" pitchFamily="18" charset="0"/>
            </a:endParaRPr>
          </a:p>
          <a:p>
            <a:pPr>
              <a:tabLst>
                <a:tab pos="1200150" algn="l"/>
              </a:tabLst>
            </a:pPr>
            <a:r>
              <a:rPr lang="en-US" sz="1600" dirty="0">
                <a:solidFill>
                  <a:schemeClr val="tx1">
                    <a:lumMod val="95000"/>
                    <a:lumOff val="5000"/>
                  </a:schemeClr>
                </a:solidFill>
                <a:latin typeface="+mn-lt"/>
                <a:cs typeface="Times New Roman" pitchFamily="18" charset="0"/>
              </a:rPr>
              <a:t>FROM </a:t>
            </a:r>
            <a:r>
              <a:rPr lang="en-US" sz="1600" dirty="0" err="1">
                <a:solidFill>
                  <a:schemeClr val="tx1">
                    <a:lumMod val="95000"/>
                    <a:lumOff val="5000"/>
                  </a:schemeClr>
                </a:solidFill>
                <a:latin typeface="+mn-lt"/>
                <a:cs typeface="Times New Roman" pitchFamily="18" charset="0"/>
              </a:rPr>
              <a:t>job_history</a:t>
            </a:r>
            <a:r>
              <a:rPr lang="en-US" sz="1600" dirty="0">
                <a:solidFill>
                  <a:schemeClr val="tx1">
                    <a:lumMod val="95000"/>
                    <a:lumOff val="5000"/>
                  </a:schemeClr>
                </a:solidFill>
                <a:latin typeface="+mn-lt"/>
                <a:cs typeface="Times New Roman" pitchFamily="18" charset="0"/>
              </a:rPr>
              <a:t>;</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a:t>
            </a:r>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Tree>
    <p:extLst>
      <p:ext uri="{BB962C8B-B14F-4D97-AF65-F5344CB8AC3E}">
        <p14:creationId xmlns:p14="http://schemas.microsoft.com/office/powerpoint/2010/main" val="383938805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t>Guidelines while using sub queries</a:t>
            </a:r>
            <a:endParaRPr lang="en-US" dirty="0"/>
          </a:p>
        </p:txBody>
      </p:sp>
      <p:sp>
        <p:nvSpPr>
          <p:cNvPr id="7171" name="Rectangle 3"/>
          <p:cNvSpPr>
            <a:spLocks noGrp="1" noChangeArrowheads="1"/>
          </p:cNvSpPr>
          <p:nvPr>
            <p:ph type="body" idx="4294967295"/>
          </p:nvPr>
        </p:nvSpPr>
        <p:spPr>
          <a:xfrm>
            <a:off x="2073727" y="990600"/>
            <a:ext cx="6384473" cy="5410200"/>
          </a:xfrm>
        </p:spPr>
        <p:txBody>
          <a:bodyPr/>
          <a:lstStyle/>
          <a:p>
            <a:r>
              <a:rPr lang="en-US" dirty="0"/>
              <a:t>Set Operations:</a:t>
            </a:r>
          </a:p>
          <a:p>
            <a:pPr lvl="1"/>
            <a:r>
              <a:rPr lang="en-US" dirty="0"/>
              <a:t>Some Guidelines while using sub queries are:</a:t>
            </a:r>
          </a:p>
          <a:p>
            <a:pPr lvl="2"/>
            <a:r>
              <a:rPr lang="en-US" dirty="0"/>
              <a:t>The expressions in the SELECT lists must match in number.</a:t>
            </a:r>
          </a:p>
          <a:p>
            <a:pPr lvl="2"/>
            <a:r>
              <a:rPr lang="en-US" dirty="0"/>
              <a:t>The data type of each column in the second query must match the data type of its corresponding column in the first query.</a:t>
            </a:r>
          </a:p>
          <a:p>
            <a:pPr lvl="2"/>
            <a:r>
              <a:rPr lang="en-US" dirty="0"/>
              <a:t>ORDER BY clause can appear only at the very end of the statement.</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de-DE" sz="4400" dirty="0"/>
              <a:t>Joins in SQL</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t>Oracle SQL</a:t>
            </a:r>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t>Joins:</a:t>
            </a:r>
          </a:p>
          <a:p>
            <a:pPr lvl="1"/>
            <a:r>
              <a:rPr lang="en-US" dirty="0"/>
              <a:t>Joins help retrieving data from two or more database tables. </a:t>
            </a:r>
          </a:p>
          <a:p>
            <a:pPr lvl="1"/>
            <a:r>
              <a:rPr lang="en-US" dirty="0"/>
              <a:t>The tables are mutually related using primary and foreign keys.</a:t>
            </a:r>
          </a:p>
          <a:p>
            <a:pPr lvl="1"/>
            <a:r>
              <a:rPr lang="en-US" dirty="0"/>
              <a:t>A programmer writes a JOIN predicate to identify the records for joining. </a:t>
            </a:r>
          </a:p>
          <a:p>
            <a:pPr lvl="2"/>
            <a:r>
              <a:rPr lang="en-US" dirty="0"/>
              <a:t>If the evaluated predicate is true, the combined record is then produced in the expected format, a record set or a temporary table. </a:t>
            </a:r>
            <a:br>
              <a:rPr lang="en-US" dirty="0"/>
            </a:br>
            <a:endParaRPr lang="en-US" dirty="0"/>
          </a:p>
          <a:p>
            <a:r>
              <a:rPr lang="en-US" dirty="0"/>
              <a:t>Types of Joins:</a:t>
            </a:r>
          </a:p>
          <a:p>
            <a:pPr lvl="1"/>
            <a:r>
              <a:rPr lang="en-US" dirty="0"/>
              <a:t>Inner Join</a:t>
            </a:r>
          </a:p>
          <a:p>
            <a:pPr lvl="2"/>
            <a:r>
              <a:rPr lang="en-US" dirty="0"/>
              <a:t>Self Join</a:t>
            </a:r>
          </a:p>
          <a:p>
            <a:pPr lvl="1"/>
            <a:r>
              <a:rPr lang="en-US" dirty="0"/>
              <a:t>Outer Join</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2"/>
            <a:endParaRPr lang="en-US" dirty="0"/>
          </a:p>
        </p:txBody>
      </p:sp>
      <p:pic>
        <p:nvPicPr>
          <p:cNvPr id="1026" name="Picture 2"/>
          <p:cNvPicPr>
            <a:picLocks noChangeAspect="1" noChangeArrowheads="1"/>
          </p:cNvPicPr>
          <p:nvPr/>
        </p:nvPicPr>
        <p:blipFill>
          <a:blip r:embed="rId3"/>
          <a:srcRect/>
          <a:stretch>
            <a:fillRect/>
          </a:stretch>
        </p:blipFill>
        <p:spPr bwMode="auto">
          <a:xfrm>
            <a:off x="4746571" y="3581400"/>
            <a:ext cx="3700325" cy="2133826"/>
          </a:xfrm>
          <a:prstGeom prst="rect">
            <a:avLst/>
          </a:prstGeom>
          <a:noFill/>
          <a:ln w="9525">
            <a:noFill/>
            <a:miter lim="800000"/>
            <a:headEnd/>
            <a:tailEnd/>
          </a:ln>
          <a:effectLst/>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Why use Joins?</a:t>
            </a:r>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t>Why use Joins?</a:t>
            </a:r>
          </a:p>
          <a:p>
            <a:pPr lvl="1"/>
            <a:r>
              <a:rPr lang="en-US" dirty="0"/>
              <a:t>A Cartesian product is formed when:</a:t>
            </a:r>
          </a:p>
          <a:p>
            <a:pPr lvl="2"/>
            <a:r>
              <a:rPr lang="en-US" dirty="0"/>
              <a:t>A join condition is omitted</a:t>
            </a:r>
          </a:p>
          <a:p>
            <a:pPr lvl="2"/>
            <a:r>
              <a:rPr lang="en-US" dirty="0"/>
              <a:t>A join condition is invalid</a:t>
            </a:r>
          </a:p>
          <a:p>
            <a:pPr lvl="2"/>
            <a:r>
              <a:rPr lang="en-US" dirty="0"/>
              <a:t>All rows in the first table are joined to all rows in the second table</a:t>
            </a:r>
          </a:p>
          <a:p>
            <a:pPr lvl="1"/>
            <a:r>
              <a:rPr lang="en-US" dirty="0"/>
              <a:t>To avoid a Cartesian product, always include a valid join condition in a </a:t>
            </a:r>
            <a:r>
              <a:rPr lang="en-US" dirty="0">
                <a:latin typeface="Courier New" pitchFamily="49" charset="0"/>
              </a:rPr>
              <a:t>WHERE</a:t>
            </a:r>
            <a:r>
              <a:rPr lang="en-US" dirty="0"/>
              <a:t> clause.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2"/>
            <a:endParaRPr lang="en-US" dirty="0"/>
          </a:p>
        </p:txBody>
      </p:sp>
      <p:pic>
        <p:nvPicPr>
          <p:cNvPr id="5" name="Picture 4" descr="cartesian_pro.jpg"/>
          <p:cNvPicPr>
            <a:picLocks noChangeAspect="1"/>
          </p:cNvPicPr>
          <p:nvPr/>
        </p:nvPicPr>
        <p:blipFill>
          <a:blip r:embed="rId3"/>
          <a:stretch>
            <a:fillRect/>
          </a:stretch>
        </p:blipFill>
        <p:spPr>
          <a:xfrm>
            <a:off x="3739705" y="3429000"/>
            <a:ext cx="5709095" cy="2778124"/>
          </a:xfrm>
          <a:prstGeom prst="rect">
            <a:avLst/>
          </a:prstGeom>
        </p:spPr>
      </p:pic>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JOINS</a:t>
            </a:r>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t>Joins:</a:t>
            </a:r>
          </a:p>
          <a:p>
            <a:pPr lvl="1"/>
            <a:r>
              <a:rPr lang="en-US" dirty="0"/>
              <a:t>To join the tables:</a:t>
            </a:r>
          </a:p>
          <a:p>
            <a:pPr lvl="2"/>
            <a:r>
              <a:rPr lang="en-US" dirty="0"/>
              <a:t>Write the join condition in the </a:t>
            </a:r>
            <a:r>
              <a:rPr lang="en-US" dirty="0">
                <a:latin typeface="Courier New" pitchFamily="49" charset="0"/>
              </a:rPr>
              <a:t>WHERE</a:t>
            </a:r>
            <a:r>
              <a:rPr lang="en-US" dirty="0"/>
              <a:t> clause.</a:t>
            </a:r>
          </a:p>
          <a:p>
            <a:pPr lvl="2"/>
            <a:r>
              <a:rPr lang="en-US" dirty="0"/>
              <a:t>Prefix the column name with the table name when the same column name appears in more than one table.</a:t>
            </a:r>
          </a:p>
          <a:p>
            <a:pPr lvl="2"/>
            <a:r>
              <a:rPr lang="en-US" dirty="0"/>
              <a:t>Improve performance by using table prefixes.</a:t>
            </a:r>
          </a:p>
          <a:p>
            <a:pPr lvl="2"/>
            <a:r>
              <a:rPr lang="en-US" dirty="0"/>
              <a:t>Optionally distinguish columns that have identical names but reside in different tables by using column aliases.</a:t>
            </a:r>
          </a:p>
          <a:p>
            <a:pPr lvl="1"/>
            <a:r>
              <a:rPr lang="en-US" dirty="0"/>
              <a:t>Note : To join </a:t>
            </a:r>
            <a:r>
              <a:rPr lang="en-US" i="1" dirty="0"/>
              <a:t>n</a:t>
            </a:r>
            <a:r>
              <a:rPr lang="en-US" dirty="0"/>
              <a:t> tables together, you need a minimum of </a:t>
            </a:r>
            <a:r>
              <a:rPr lang="en-US" i="1" dirty="0"/>
              <a:t>n</a:t>
            </a:r>
            <a:r>
              <a:rPr lang="en-US" dirty="0"/>
              <a:t>-1 join conditions. </a:t>
            </a:r>
          </a:p>
          <a:p>
            <a:pPr lvl="2"/>
            <a:r>
              <a:rPr lang="en-US" dirty="0"/>
              <a:t>For example, to join three tables, a minimum of two joins is required. </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Inner Join</a:t>
            </a:r>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t>Joins</a:t>
            </a:r>
          </a:p>
          <a:p>
            <a:pPr lvl="1"/>
            <a:r>
              <a:rPr lang="en-US" dirty="0"/>
              <a:t>Inner Join:</a:t>
            </a:r>
          </a:p>
          <a:p>
            <a:pPr lvl="2"/>
            <a:r>
              <a:rPr lang="en-US" dirty="0"/>
              <a:t>A join in which the joining condition is based on equality between values in the common columns</a:t>
            </a:r>
          </a:p>
          <a:p>
            <a:pPr lvl="2" eaLnBrk="1" hangingPunct="1"/>
            <a:r>
              <a:rPr lang="en-US" dirty="0"/>
              <a:t>Simplest type of join </a:t>
            </a:r>
          </a:p>
          <a:p>
            <a:pPr lvl="2" eaLnBrk="1" hangingPunct="1"/>
            <a:r>
              <a:rPr lang="en-US" dirty="0"/>
              <a:t>Also called: Equality join, Equijoin, Natural join</a:t>
            </a:r>
          </a:p>
          <a:p>
            <a:pPr lvl="2"/>
            <a:endParaRPr lang="en-US" dirty="0"/>
          </a:p>
          <a:p>
            <a:pPr lvl="2"/>
            <a:endParaRPr lang="en-US" dirty="0"/>
          </a:p>
          <a:p>
            <a:pPr lvl="2"/>
            <a:endParaRPr lang="en-US" dirty="0"/>
          </a:p>
          <a:p>
            <a:pPr lvl="2"/>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2"/>
            <a:endParaRPr lang="en-US" dirty="0"/>
          </a:p>
        </p:txBody>
      </p:sp>
      <p:pic>
        <p:nvPicPr>
          <p:cNvPr id="4" name="Picture 3" descr="INNER_JOIN.png"/>
          <p:cNvPicPr>
            <a:picLocks noChangeAspect="1"/>
          </p:cNvPicPr>
          <p:nvPr/>
        </p:nvPicPr>
        <p:blipFill>
          <a:blip r:embed="rId3"/>
          <a:stretch>
            <a:fillRect/>
          </a:stretch>
        </p:blipFill>
        <p:spPr>
          <a:xfrm>
            <a:off x="4495800" y="3581400"/>
            <a:ext cx="3019048" cy="2000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6464-E145-4041-B80D-A9B15E71C6B3}"/>
              </a:ext>
            </a:extLst>
          </p:cNvPr>
          <p:cNvSpPr>
            <a:spLocks noGrp="1"/>
          </p:cNvSpPr>
          <p:nvPr>
            <p:ph type="title"/>
          </p:nvPr>
        </p:nvSpPr>
        <p:spPr/>
        <p:txBody>
          <a:bodyPr/>
          <a:lstStyle/>
          <a:p>
            <a:r>
              <a:rPr lang="en-IN" dirty="0"/>
              <a:t>Agenda</a:t>
            </a:r>
          </a:p>
        </p:txBody>
      </p:sp>
      <p:sp>
        <p:nvSpPr>
          <p:cNvPr id="3" name="Text Placeholder 2">
            <a:extLst>
              <a:ext uri="{FF2B5EF4-FFF2-40B4-BE49-F238E27FC236}">
                <a16:creationId xmlns:a16="http://schemas.microsoft.com/office/drawing/2014/main" id="{952AEBD6-7D3F-46B9-9157-206831BC0A0E}"/>
              </a:ext>
            </a:extLst>
          </p:cNvPr>
          <p:cNvSpPr>
            <a:spLocks noGrp="1"/>
          </p:cNvSpPr>
          <p:nvPr>
            <p:ph type="body" sz="quarter" idx="10"/>
          </p:nvPr>
        </p:nvSpPr>
        <p:spPr/>
        <p:txBody>
          <a:bodyPr/>
          <a:lstStyle/>
          <a:p>
            <a:r>
              <a:rPr lang="en-IN" dirty="0"/>
              <a:t>Introduction to Database</a:t>
            </a:r>
          </a:p>
        </p:txBody>
      </p:sp>
      <p:sp>
        <p:nvSpPr>
          <p:cNvPr id="4" name="Text Placeholder 3">
            <a:extLst>
              <a:ext uri="{FF2B5EF4-FFF2-40B4-BE49-F238E27FC236}">
                <a16:creationId xmlns:a16="http://schemas.microsoft.com/office/drawing/2014/main" id="{2A7FB849-2243-4515-A2FC-43497AC46855}"/>
              </a:ext>
            </a:extLst>
          </p:cNvPr>
          <p:cNvSpPr>
            <a:spLocks noGrp="1"/>
          </p:cNvSpPr>
          <p:nvPr>
            <p:ph type="body" sz="quarter" idx="11"/>
          </p:nvPr>
        </p:nvSpPr>
        <p:spPr/>
        <p:txBody>
          <a:bodyPr/>
          <a:lstStyle/>
          <a:p>
            <a:r>
              <a:rPr lang="en-US" dirty="0"/>
              <a:t>Normalization</a:t>
            </a:r>
            <a:endParaRPr lang="en-IN" dirty="0"/>
          </a:p>
        </p:txBody>
      </p:sp>
      <p:sp>
        <p:nvSpPr>
          <p:cNvPr id="5" name="Text Placeholder 4">
            <a:extLst>
              <a:ext uri="{FF2B5EF4-FFF2-40B4-BE49-F238E27FC236}">
                <a16:creationId xmlns:a16="http://schemas.microsoft.com/office/drawing/2014/main" id="{46FB9204-6C77-4952-BED7-83B9F5AE80DB}"/>
              </a:ext>
            </a:extLst>
          </p:cNvPr>
          <p:cNvSpPr>
            <a:spLocks noGrp="1"/>
          </p:cNvSpPr>
          <p:nvPr>
            <p:ph type="body" sz="quarter" idx="12"/>
          </p:nvPr>
        </p:nvSpPr>
        <p:spPr/>
        <p:txBody>
          <a:bodyPr/>
          <a:lstStyle/>
          <a:p>
            <a:r>
              <a:rPr lang="en-IN" dirty="0"/>
              <a:t>Data Control Language</a:t>
            </a:r>
          </a:p>
        </p:txBody>
      </p:sp>
      <p:sp>
        <p:nvSpPr>
          <p:cNvPr id="6" name="Text Placeholder 5">
            <a:extLst>
              <a:ext uri="{FF2B5EF4-FFF2-40B4-BE49-F238E27FC236}">
                <a16:creationId xmlns:a16="http://schemas.microsoft.com/office/drawing/2014/main" id="{BD001955-B556-4B05-868D-848E734C12A5}"/>
              </a:ext>
            </a:extLst>
          </p:cNvPr>
          <p:cNvSpPr>
            <a:spLocks noGrp="1"/>
          </p:cNvSpPr>
          <p:nvPr>
            <p:ph type="body" sz="quarter" idx="13"/>
          </p:nvPr>
        </p:nvSpPr>
        <p:spPr/>
        <p:txBody>
          <a:bodyPr/>
          <a:lstStyle/>
          <a:p>
            <a:r>
              <a:rPr lang="en-IN" dirty="0"/>
              <a:t>Data Definition Language</a:t>
            </a:r>
          </a:p>
        </p:txBody>
      </p:sp>
      <p:sp>
        <p:nvSpPr>
          <p:cNvPr id="7" name="Text Placeholder 6">
            <a:extLst>
              <a:ext uri="{FF2B5EF4-FFF2-40B4-BE49-F238E27FC236}">
                <a16:creationId xmlns:a16="http://schemas.microsoft.com/office/drawing/2014/main" id="{9F4B020C-8CE6-4F63-950E-6502F795D82E}"/>
              </a:ext>
            </a:extLst>
          </p:cNvPr>
          <p:cNvSpPr>
            <a:spLocks noGrp="1"/>
          </p:cNvSpPr>
          <p:nvPr>
            <p:ph type="body" sz="quarter" idx="14"/>
          </p:nvPr>
        </p:nvSpPr>
        <p:spPr/>
        <p:txBody>
          <a:bodyPr/>
          <a:lstStyle/>
          <a:p>
            <a:r>
              <a:rPr lang="en-IN" dirty="0"/>
              <a:t>Data Manipulation Language</a:t>
            </a:r>
          </a:p>
        </p:txBody>
      </p:sp>
      <p:sp>
        <p:nvSpPr>
          <p:cNvPr id="8" name="Text Placeholder 7">
            <a:extLst>
              <a:ext uri="{FF2B5EF4-FFF2-40B4-BE49-F238E27FC236}">
                <a16:creationId xmlns:a16="http://schemas.microsoft.com/office/drawing/2014/main" id="{4A1D7AE2-139A-4DF0-86BB-6A0C9B0B7DF0}"/>
              </a:ext>
            </a:extLst>
          </p:cNvPr>
          <p:cNvSpPr>
            <a:spLocks noGrp="1"/>
          </p:cNvSpPr>
          <p:nvPr>
            <p:ph type="body" sz="quarter" idx="15"/>
          </p:nvPr>
        </p:nvSpPr>
        <p:spPr/>
        <p:txBody>
          <a:bodyPr/>
          <a:lstStyle/>
          <a:p>
            <a:r>
              <a:rPr lang="en-IN" dirty="0"/>
              <a:t>Transaction Control Language</a:t>
            </a:r>
          </a:p>
        </p:txBody>
      </p:sp>
      <p:sp>
        <p:nvSpPr>
          <p:cNvPr id="9" name="Text Placeholder 8">
            <a:extLst>
              <a:ext uri="{FF2B5EF4-FFF2-40B4-BE49-F238E27FC236}">
                <a16:creationId xmlns:a16="http://schemas.microsoft.com/office/drawing/2014/main" id="{C0C16177-23E4-4CB3-B5AE-FB30AFA04E54}"/>
              </a:ext>
            </a:extLst>
          </p:cNvPr>
          <p:cNvSpPr>
            <a:spLocks noGrp="1"/>
          </p:cNvSpPr>
          <p:nvPr>
            <p:ph type="body" sz="quarter" idx="16"/>
          </p:nvPr>
        </p:nvSpPr>
        <p:spPr/>
        <p:txBody>
          <a:bodyPr/>
          <a:lstStyle/>
          <a:p>
            <a:r>
              <a:rPr lang="en-IN" dirty="0"/>
              <a:t>Data Query Language</a:t>
            </a:r>
          </a:p>
        </p:txBody>
      </p:sp>
      <p:sp>
        <p:nvSpPr>
          <p:cNvPr id="10" name="Text Placeholder 9">
            <a:extLst>
              <a:ext uri="{FF2B5EF4-FFF2-40B4-BE49-F238E27FC236}">
                <a16:creationId xmlns:a16="http://schemas.microsoft.com/office/drawing/2014/main" id="{8EE87694-1976-4C0B-BF6A-70253C951AE3}"/>
              </a:ext>
            </a:extLst>
          </p:cNvPr>
          <p:cNvSpPr>
            <a:spLocks noGrp="1"/>
          </p:cNvSpPr>
          <p:nvPr>
            <p:ph type="body" sz="quarter" idx="17"/>
          </p:nvPr>
        </p:nvSpPr>
        <p:spPr/>
        <p:txBody>
          <a:bodyPr/>
          <a:lstStyle/>
          <a:p>
            <a:r>
              <a:rPr lang="en-IN" dirty="0"/>
              <a:t>Single </a:t>
            </a:r>
            <a:r>
              <a:rPr lang="en-IN"/>
              <a:t>&amp; Multiple </a:t>
            </a:r>
            <a:r>
              <a:rPr lang="en-IN" dirty="0"/>
              <a:t>Row Functions</a:t>
            </a:r>
          </a:p>
        </p:txBody>
      </p:sp>
    </p:spTree>
    <p:extLst>
      <p:ext uri="{BB962C8B-B14F-4D97-AF65-F5344CB8AC3E}">
        <p14:creationId xmlns:p14="http://schemas.microsoft.com/office/powerpoint/2010/main" val="120782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5"/>
          <p:cNvSpPr>
            <a:spLocks noGrp="1" noChangeArrowheads="1"/>
          </p:cNvSpPr>
          <p:nvPr>
            <p:ph type="title"/>
          </p:nvPr>
        </p:nvSpPr>
        <p:spPr/>
        <p:txBody>
          <a:bodyPr vert="horz" lIns="90488" tIns="44450" rIns="90488" bIns="44450" rtlCol="0" anchor="t" anchorCtr="0">
            <a:noAutofit/>
          </a:bodyPr>
          <a:lstStyle/>
          <a:p>
            <a:r>
              <a:rPr lang="en-US"/>
              <a:t>The Network Model</a:t>
            </a:r>
          </a:p>
        </p:txBody>
      </p:sp>
      <p:sp>
        <p:nvSpPr>
          <p:cNvPr id="22531" name="Rectangle 16"/>
          <p:cNvSpPr>
            <a:spLocks noGrp="1" noChangeArrowheads="1"/>
          </p:cNvSpPr>
          <p:nvPr>
            <p:ph idx="1"/>
          </p:nvPr>
        </p:nvSpPr>
        <p:spPr/>
        <p:txBody>
          <a:bodyPr vert="horz" lIns="90488" tIns="44450" rIns="90488" bIns="44450" rtlCol="0">
            <a:noAutofit/>
          </a:bodyPr>
          <a:lstStyle/>
          <a:p>
            <a:r>
              <a:rPr lang="en-US" dirty="0"/>
              <a:t>Network model solves the problem of data redundancy by representing relationships in terms of sets rather than hierarchy</a:t>
            </a:r>
          </a:p>
          <a:p>
            <a:endParaRPr lang="en-US" dirty="0"/>
          </a:p>
          <a:p>
            <a:r>
              <a:rPr lang="en-US" dirty="0"/>
              <a:t>A record occurrence may have any number of immediate superiors</a:t>
            </a:r>
          </a:p>
          <a:p>
            <a:endParaRPr lang="en-US" dirty="0"/>
          </a:p>
          <a:p>
            <a:r>
              <a:rPr lang="en-US" dirty="0"/>
              <a:t>Network model supports many-to-many relationships</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Inner Join</a:t>
            </a:r>
          </a:p>
        </p:txBody>
      </p:sp>
      <p:sp>
        <p:nvSpPr>
          <p:cNvPr id="7171" name="Rectangle 3"/>
          <p:cNvSpPr>
            <a:spLocks noGrp="1" noChangeArrowheads="1"/>
          </p:cNvSpPr>
          <p:nvPr>
            <p:ph type="body" idx="4294967295"/>
          </p:nvPr>
        </p:nvSpPr>
        <p:spPr>
          <a:xfrm>
            <a:off x="2073727" y="838200"/>
            <a:ext cx="8111673" cy="5410200"/>
          </a:xfrm>
        </p:spPr>
        <p:txBody>
          <a:bodyPr/>
          <a:lstStyle/>
          <a:p>
            <a:r>
              <a:rPr lang="en-US" dirty="0">
                <a:latin typeface="+mn-lt"/>
              </a:rPr>
              <a:t>Joins:</a:t>
            </a:r>
          </a:p>
          <a:p>
            <a:pPr lvl="1"/>
            <a:r>
              <a:rPr lang="en-US" dirty="0">
                <a:latin typeface="+mn-lt"/>
              </a:rPr>
              <a:t>Inner Join</a:t>
            </a:r>
          </a:p>
          <a:p>
            <a:pPr lvl="2"/>
            <a:r>
              <a:rPr lang="en-US" dirty="0">
                <a:latin typeface="+mn-lt"/>
              </a:rPr>
              <a:t>Example</a:t>
            </a: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lnSpc>
                <a:spcPct val="80000"/>
              </a:lnSpc>
            </a:pPr>
            <a:r>
              <a:rPr lang="en-US" dirty="0">
                <a:latin typeface="+mn-lt"/>
              </a:rPr>
              <a:t>When you perform an INNER JOIN, only rows that match up are returned. Any  time a row from either table doesn’t have corresponding values from the other table, it is disregarded.</a:t>
            </a:r>
          </a:p>
          <a:p>
            <a:pPr lvl="2">
              <a:lnSpc>
                <a:spcPct val="80000"/>
              </a:lnSpc>
            </a:pPr>
            <a:r>
              <a:rPr lang="en-US" dirty="0">
                <a:latin typeface="+mn-lt"/>
              </a:rPr>
              <a:t>The keyword INNER is optional because a JOIN clause will be INNER by default.</a:t>
            </a:r>
          </a:p>
          <a:p>
            <a:pPr lvl="2">
              <a:lnSpc>
                <a:spcPct val="80000"/>
              </a:lnSpc>
            </a:pPr>
            <a:r>
              <a:rPr lang="en-US" dirty="0">
                <a:latin typeface="+mn-lt"/>
              </a:rPr>
              <a:t>An </a:t>
            </a:r>
            <a:r>
              <a:rPr lang="en-US" b="1" dirty="0">
                <a:latin typeface="+mn-lt"/>
              </a:rPr>
              <a:t>equijoin</a:t>
            </a:r>
            <a:r>
              <a:rPr lang="en-US" dirty="0">
                <a:latin typeface="+mn-lt"/>
              </a:rPr>
              <a:t> is a join with a join condition containing an equality operator ( = ).</a:t>
            </a:r>
          </a:p>
        </p:txBody>
      </p:sp>
      <p:sp>
        <p:nvSpPr>
          <p:cNvPr id="7" name="Rounded Rectangle 6"/>
          <p:cNvSpPr/>
          <p:nvPr/>
        </p:nvSpPr>
        <p:spPr bwMode="auto">
          <a:xfrm>
            <a:off x="2514600" y="1981200"/>
            <a:ext cx="7086600" cy="1524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1200150" algn="l"/>
              </a:tabLst>
            </a:pPr>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e.employee_id</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e.last_name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e.department_id</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d.location_id</a:t>
            </a:r>
            <a:endParaRPr lang="en-US" sz="1600" dirty="0">
              <a:solidFill>
                <a:schemeClr val="tx1">
                  <a:lumMod val="95000"/>
                  <a:lumOff val="5000"/>
                </a:schemeClr>
              </a:solidFill>
              <a:latin typeface="+mn-lt"/>
              <a:cs typeface="Times New Roman" pitchFamily="18" charset="0"/>
            </a:endParaRPr>
          </a:p>
          <a:p>
            <a:pPr>
              <a:tabLst>
                <a:tab pos="1200150" algn="l"/>
              </a:tabLst>
            </a:pPr>
            <a:r>
              <a:rPr lang="en-US" sz="1600" dirty="0">
                <a:solidFill>
                  <a:schemeClr val="tx1">
                    <a:lumMod val="95000"/>
                    <a:lumOff val="5000"/>
                  </a:schemeClr>
                </a:solidFill>
                <a:latin typeface="+mn-lt"/>
                <a:cs typeface="Times New Roman" pitchFamily="18" charset="0"/>
              </a:rPr>
              <a:t>FROM   employees e, departments d</a:t>
            </a:r>
          </a:p>
          <a:p>
            <a:pPr>
              <a:tabLst>
                <a:tab pos="1200150" algn="l"/>
              </a:tabLst>
            </a:pPr>
            <a:r>
              <a:rPr lang="en-US" sz="1600" dirty="0">
                <a:solidFill>
                  <a:schemeClr val="tx1">
                    <a:lumMod val="95000"/>
                    <a:lumOff val="5000"/>
                  </a:schemeClr>
                </a:solidFill>
                <a:latin typeface="+mn-lt"/>
                <a:cs typeface="Times New Roman" pitchFamily="18" charset="0"/>
              </a:rPr>
              <a:t>WHERE  </a:t>
            </a:r>
            <a:r>
              <a:rPr lang="en-US" sz="1600" dirty="0" err="1">
                <a:solidFill>
                  <a:schemeClr val="tx1">
                    <a:lumMod val="95000"/>
                    <a:lumOff val="5000"/>
                  </a:schemeClr>
                </a:solidFill>
                <a:latin typeface="+mn-lt"/>
                <a:cs typeface="Times New Roman" pitchFamily="18" charset="0"/>
              </a:rPr>
              <a:t>e.department_id</a:t>
            </a:r>
            <a:r>
              <a:rPr lang="en-US" sz="1600" dirty="0">
                <a:solidFill>
                  <a:schemeClr val="tx1">
                    <a:lumMod val="95000"/>
                    <a:lumOff val="5000"/>
                  </a:schemeClr>
                </a:solidFill>
                <a:latin typeface="+mn-lt"/>
                <a:cs typeface="Times New Roman" pitchFamily="18" charset="0"/>
              </a:rPr>
              <a:t>=</a:t>
            </a:r>
            <a:r>
              <a:rPr lang="en-US" sz="1600" dirty="0" err="1">
                <a:solidFill>
                  <a:schemeClr val="tx1">
                    <a:lumMod val="95000"/>
                    <a:lumOff val="5000"/>
                  </a:schemeClr>
                </a:solidFill>
                <a:latin typeface="+mn-lt"/>
                <a:cs typeface="Times New Roman" pitchFamily="18" charset="0"/>
              </a:rPr>
              <a:t>d.department_id</a:t>
            </a:r>
            <a:r>
              <a:rPr lang="en-US" sz="1600" dirty="0">
                <a:solidFill>
                  <a:schemeClr val="tx1">
                    <a:lumMod val="95000"/>
                    <a:lumOff val="5000"/>
                  </a:schemeClr>
                </a:solidFill>
                <a:latin typeface="+mn-lt"/>
                <a:cs typeface="Times New Roman" pitchFamily="18" charset="0"/>
              </a:rPr>
              <a:t> </a:t>
            </a:r>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Non </a:t>
            </a:r>
            <a:r>
              <a:rPr lang="en-US" dirty="0" err="1"/>
              <a:t>Equi</a:t>
            </a:r>
            <a:r>
              <a:rPr lang="en-US" dirty="0"/>
              <a:t>-Joins</a:t>
            </a:r>
          </a:p>
        </p:txBody>
      </p:sp>
      <p:sp>
        <p:nvSpPr>
          <p:cNvPr id="7171" name="Rectangle 3"/>
          <p:cNvSpPr>
            <a:spLocks noGrp="1" noChangeArrowheads="1"/>
          </p:cNvSpPr>
          <p:nvPr>
            <p:ph type="body" idx="4294967295"/>
          </p:nvPr>
        </p:nvSpPr>
        <p:spPr>
          <a:xfrm>
            <a:off x="2073727" y="838200"/>
            <a:ext cx="8111673" cy="5410200"/>
          </a:xfrm>
        </p:spPr>
        <p:txBody>
          <a:bodyPr/>
          <a:lstStyle/>
          <a:p>
            <a:r>
              <a:rPr lang="en-US" dirty="0">
                <a:latin typeface="+mn-lt"/>
              </a:rPr>
              <a:t>Joins:</a:t>
            </a:r>
          </a:p>
          <a:p>
            <a:pPr lvl="1"/>
            <a:r>
              <a:rPr lang="en-US" dirty="0">
                <a:latin typeface="+mn-lt"/>
              </a:rPr>
              <a:t>Non </a:t>
            </a:r>
            <a:r>
              <a:rPr lang="en-US" dirty="0" err="1">
                <a:latin typeface="+mn-lt"/>
              </a:rPr>
              <a:t>Equi</a:t>
            </a:r>
            <a:r>
              <a:rPr lang="en-US" dirty="0">
                <a:latin typeface="+mn-lt"/>
              </a:rPr>
              <a:t>-Joins</a:t>
            </a:r>
          </a:p>
          <a:p>
            <a:pPr lvl="2"/>
            <a:r>
              <a:rPr lang="en-US" dirty="0">
                <a:latin typeface="+mn-lt"/>
              </a:rPr>
              <a:t>Non </a:t>
            </a:r>
            <a:r>
              <a:rPr lang="en-US" dirty="0" err="1">
                <a:latin typeface="+mn-lt"/>
              </a:rPr>
              <a:t>equi</a:t>
            </a:r>
            <a:r>
              <a:rPr lang="en-US" dirty="0">
                <a:latin typeface="+mn-lt"/>
              </a:rPr>
              <a:t> joins is used to return result from two or more tables where exact join is not possible</a:t>
            </a:r>
          </a:p>
          <a:p>
            <a:pPr lvl="2"/>
            <a:r>
              <a:rPr lang="en-US" dirty="0">
                <a:latin typeface="+mn-lt"/>
              </a:rPr>
              <a:t>Example</a:t>
            </a: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buNone/>
            </a:pPr>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buNone/>
            </a:pPr>
            <a:endParaRPr lang="en-US" dirty="0">
              <a:latin typeface="+mn-lt"/>
            </a:endParaRPr>
          </a:p>
        </p:txBody>
      </p:sp>
      <p:sp>
        <p:nvSpPr>
          <p:cNvPr id="7" name="Rounded Rectangle 6"/>
          <p:cNvSpPr/>
          <p:nvPr/>
        </p:nvSpPr>
        <p:spPr bwMode="auto">
          <a:xfrm>
            <a:off x="2940195" y="2667000"/>
            <a:ext cx="6280005" cy="1407458"/>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857250" algn="l"/>
                <a:tab pos="2063750" algn="l"/>
              </a:tabLst>
            </a:pPr>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e.last_name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e.salary</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j.grade_level</a:t>
            </a:r>
            <a:endParaRPr lang="en-US" sz="1600" dirty="0">
              <a:solidFill>
                <a:schemeClr val="tx1">
                  <a:lumMod val="95000"/>
                  <a:lumOff val="5000"/>
                </a:schemeClr>
              </a:solidFill>
              <a:latin typeface="+mn-lt"/>
              <a:cs typeface="Times New Roman" pitchFamily="18" charset="0"/>
            </a:endParaRPr>
          </a:p>
          <a:p>
            <a:pPr>
              <a:tabLst>
                <a:tab pos="857250" algn="l"/>
                <a:tab pos="2063750" algn="l"/>
              </a:tabLst>
            </a:pPr>
            <a:r>
              <a:rPr lang="en-US" sz="1600" dirty="0">
                <a:solidFill>
                  <a:schemeClr val="tx1">
                    <a:lumMod val="95000"/>
                    <a:lumOff val="5000"/>
                  </a:schemeClr>
                </a:solidFill>
                <a:latin typeface="+mn-lt"/>
                <a:cs typeface="Times New Roman" pitchFamily="18" charset="0"/>
              </a:rPr>
              <a:t>FROM   employees e, </a:t>
            </a:r>
            <a:r>
              <a:rPr lang="en-US" sz="1600" dirty="0" err="1">
                <a:solidFill>
                  <a:schemeClr val="tx1">
                    <a:lumMod val="95000"/>
                    <a:lumOff val="5000"/>
                  </a:schemeClr>
                </a:solidFill>
                <a:latin typeface="+mn-lt"/>
                <a:cs typeface="Times New Roman" pitchFamily="18" charset="0"/>
              </a:rPr>
              <a:t>job_grades</a:t>
            </a:r>
            <a:r>
              <a:rPr lang="en-US" sz="1600" dirty="0">
                <a:solidFill>
                  <a:schemeClr val="tx1">
                    <a:lumMod val="95000"/>
                    <a:lumOff val="5000"/>
                  </a:schemeClr>
                </a:solidFill>
                <a:latin typeface="+mn-lt"/>
                <a:cs typeface="Times New Roman" pitchFamily="18" charset="0"/>
              </a:rPr>
              <a:t> j</a:t>
            </a:r>
          </a:p>
          <a:p>
            <a:pPr>
              <a:tabLst>
                <a:tab pos="857250" algn="l"/>
                <a:tab pos="2063750" algn="l"/>
              </a:tabLst>
            </a:pPr>
            <a:r>
              <a:rPr lang="en-US" sz="1600" dirty="0">
                <a:solidFill>
                  <a:schemeClr val="tx1">
                    <a:lumMod val="95000"/>
                    <a:lumOff val="5000"/>
                  </a:schemeClr>
                </a:solidFill>
                <a:latin typeface="+mn-lt"/>
                <a:cs typeface="Times New Roman" pitchFamily="18" charset="0"/>
              </a:rPr>
              <a:t>WHERE  </a:t>
            </a:r>
            <a:r>
              <a:rPr lang="en-US" sz="1600" dirty="0" err="1">
                <a:solidFill>
                  <a:schemeClr val="tx1">
                    <a:lumMod val="95000"/>
                    <a:lumOff val="5000"/>
                  </a:schemeClr>
                </a:solidFill>
                <a:latin typeface="+mn-lt"/>
                <a:cs typeface="Times New Roman" pitchFamily="18" charset="0"/>
              </a:rPr>
              <a:t>e.salary</a:t>
            </a:r>
            <a:r>
              <a:rPr lang="en-US" sz="1600" dirty="0">
                <a:solidFill>
                  <a:schemeClr val="tx1">
                    <a:lumMod val="95000"/>
                    <a:lumOff val="5000"/>
                  </a:schemeClr>
                </a:solidFill>
                <a:latin typeface="+mn-lt"/>
                <a:cs typeface="Times New Roman" pitchFamily="18" charset="0"/>
              </a:rPr>
              <a:t> BETWEEN </a:t>
            </a:r>
          </a:p>
          <a:p>
            <a:pPr>
              <a:tabLst>
                <a:tab pos="857250" algn="l"/>
                <a:tab pos="2063750" algn="l"/>
              </a:tabLst>
            </a:pP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j.lowest_sal</a:t>
            </a:r>
            <a:r>
              <a:rPr lang="en-US" sz="1600" dirty="0">
                <a:solidFill>
                  <a:schemeClr val="tx1">
                    <a:lumMod val="95000"/>
                    <a:lumOff val="5000"/>
                  </a:schemeClr>
                </a:solidFill>
                <a:latin typeface="+mn-lt"/>
                <a:cs typeface="Times New Roman" pitchFamily="18" charset="0"/>
              </a:rPr>
              <a:t> AND </a:t>
            </a:r>
            <a:r>
              <a:rPr lang="en-US" sz="1600" dirty="0" err="1">
                <a:solidFill>
                  <a:schemeClr val="tx1">
                    <a:lumMod val="95000"/>
                    <a:lumOff val="5000"/>
                  </a:schemeClr>
                </a:solidFill>
                <a:latin typeface="+mn-lt"/>
                <a:cs typeface="Times New Roman" pitchFamily="18" charset="0"/>
              </a:rPr>
              <a:t>j.highest_sal</a:t>
            </a:r>
            <a:r>
              <a:rPr lang="en-US" sz="1600" dirty="0">
                <a:solidFill>
                  <a:schemeClr val="tx1">
                    <a:lumMod val="95000"/>
                    <a:lumOff val="5000"/>
                  </a:schemeClr>
                </a:solidFill>
                <a:latin typeface="+mn-lt"/>
                <a:cs typeface="Times New Roman" pitchFamily="18" charset="0"/>
              </a:rPr>
              <a:t>;</a:t>
            </a: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Outer Join</a:t>
            </a:r>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t>Joins</a:t>
            </a:r>
          </a:p>
          <a:p>
            <a:pPr lvl="1"/>
            <a:r>
              <a:rPr lang="en-US" dirty="0"/>
              <a:t>Outer Join:</a:t>
            </a:r>
          </a:p>
          <a:p>
            <a:pPr lvl="2" eaLnBrk="1" hangingPunct="1">
              <a:lnSpc>
                <a:spcPct val="80000"/>
              </a:lnSpc>
            </a:pPr>
            <a:r>
              <a:rPr lang="en-US" dirty="0"/>
              <a:t>Returns</a:t>
            </a:r>
          </a:p>
          <a:p>
            <a:pPr lvl="3" eaLnBrk="1" hangingPunct="1">
              <a:lnSpc>
                <a:spcPct val="80000"/>
              </a:lnSpc>
            </a:pPr>
            <a:r>
              <a:rPr lang="en-US" dirty="0"/>
              <a:t>all rows from one table (called inner table) and</a:t>
            </a:r>
          </a:p>
          <a:p>
            <a:pPr lvl="3" eaLnBrk="1" hangingPunct="1">
              <a:lnSpc>
                <a:spcPct val="80000"/>
              </a:lnSpc>
            </a:pPr>
            <a:r>
              <a:rPr lang="en-US" dirty="0"/>
              <a:t>only matching rows from second table (outer table)</a:t>
            </a:r>
          </a:p>
          <a:p>
            <a:pPr lvl="2"/>
            <a:r>
              <a:rPr lang="en-US" dirty="0"/>
              <a:t>Three types: </a:t>
            </a:r>
          </a:p>
          <a:p>
            <a:pPr lvl="3"/>
            <a:r>
              <a:rPr lang="en-US" dirty="0"/>
              <a:t>Left</a:t>
            </a:r>
          </a:p>
          <a:p>
            <a:pPr lvl="3"/>
            <a:r>
              <a:rPr lang="en-US" dirty="0"/>
              <a:t>Right</a:t>
            </a:r>
          </a:p>
          <a:p>
            <a:pPr lvl="3"/>
            <a:r>
              <a:rPr lang="en-US" dirty="0"/>
              <a:t>Full</a:t>
            </a:r>
          </a:p>
          <a:p>
            <a:pPr lvl="2"/>
            <a:r>
              <a:rPr lang="en-US" dirty="0"/>
              <a:t>The outer join operator is the plus sign (+).</a:t>
            </a:r>
          </a:p>
          <a:p>
            <a:pPr lvl="2">
              <a:lnSpc>
                <a:spcPct val="80000"/>
              </a:lnSpc>
            </a:pPr>
            <a:r>
              <a:rPr lang="en-US" dirty="0"/>
              <a:t>LEFT OUTER JOIN keeps the stray rows from the “left” table (the one listed first in your query statement). In the result set, columns from the other table that  have no corresponding data are filled  with NULL values. </a:t>
            </a:r>
          </a:p>
          <a:p>
            <a:pPr lvl="2">
              <a:lnSpc>
                <a:spcPct val="80000"/>
              </a:lnSpc>
            </a:pPr>
            <a:r>
              <a:rPr lang="en-US" dirty="0"/>
              <a:t>Similarly, the RIGHT OUTER JOIN keeps stray rows from the right table, filling columns from the left table with NULL values. </a:t>
            </a:r>
          </a:p>
          <a:p>
            <a:pPr lvl="2">
              <a:lnSpc>
                <a:spcPct val="80000"/>
              </a:lnSpc>
            </a:pPr>
            <a:r>
              <a:rPr lang="en-US" dirty="0"/>
              <a:t>The FULL OUTER JOIN keeps all stray rows as part of  the result set.</a:t>
            </a:r>
          </a:p>
          <a:p>
            <a:pPr lvl="2"/>
            <a:endParaRPr lang="en-US" dirty="0"/>
          </a:p>
          <a:p>
            <a:pPr lvl="2"/>
            <a:endParaRPr lang="en-US" dirty="0"/>
          </a:p>
          <a:p>
            <a:pPr lvl="2"/>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2"/>
            <a:endParaRPr lang="en-US" dirty="0"/>
          </a:p>
        </p:txBody>
      </p:sp>
      <p:pic>
        <p:nvPicPr>
          <p:cNvPr id="6" name="Picture 5" descr="outer_join_type.gif"/>
          <p:cNvPicPr>
            <a:picLocks noChangeAspect="1"/>
          </p:cNvPicPr>
          <p:nvPr/>
        </p:nvPicPr>
        <p:blipFill>
          <a:blip r:embed="rId3"/>
          <a:srcRect r="2267"/>
          <a:stretch>
            <a:fillRect/>
          </a:stretch>
        </p:blipFill>
        <p:spPr>
          <a:xfrm>
            <a:off x="7041793" y="470807"/>
            <a:ext cx="3076481" cy="1371600"/>
          </a:xfrm>
          <a:prstGeom prst="rect">
            <a:avLst/>
          </a:prstGeom>
        </p:spPr>
      </p:pic>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latin typeface="+mn-lt"/>
              </a:rPr>
              <a:t>LEFT Outer-Join</a:t>
            </a:r>
            <a:endParaRPr lang="en-US" dirty="0"/>
          </a:p>
        </p:txBody>
      </p:sp>
      <p:sp>
        <p:nvSpPr>
          <p:cNvPr id="7171" name="Rectangle 3"/>
          <p:cNvSpPr>
            <a:spLocks noGrp="1" noChangeArrowheads="1"/>
          </p:cNvSpPr>
          <p:nvPr>
            <p:ph type="body" idx="4294967295"/>
          </p:nvPr>
        </p:nvSpPr>
        <p:spPr>
          <a:xfrm>
            <a:off x="2073727" y="838200"/>
            <a:ext cx="8111673" cy="5410200"/>
          </a:xfrm>
        </p:spPr>
        <p:txBody>
          <a:bodyPr/>
          <a:lstStyle/>
          <a:p>
            <a:r>
              <a:rPr lang="en-US" dirty="0">
                <a:latin typeface="+mn-lt"/>
              </a:rPr>
              <a:t>Joins:</a:t>
            </a:r>
          </a:p>
          <a:p>
            <a:pPr lvl="1"/>
            <a:r>
              <a:rPr lang="en-US" dirty="0">
                <a:latin typeface="+mn-lt"/>
              </a:rPr>
              <a:t>Outer-Join</a:t>
            </a:r>
          </a:p>
          <a:p>
            <a:pPr lvl="2"/>
            <a:r>
              <a:rPr lang="en-US" dirty="0">
                <a:latin typeface="+mn-lt"/>
              </a:rPr>
              <a:t>Example : LEFT Outer Join</a:t>
            </a: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buNone/>
            </a:pPr>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buNone/>
            </a:pPr>
            <a:endParaRPr lang="en-US" dirty="0">
              <a:latin typeface="+mn-lt"/>
            </a:endParaRPr>
          </a:p>
        </p:txBody>
      </p:sp>
      <p:sp>
        <p:nvSpPr>
          <p:cNvPr id="7" name="Rounded Rectangle 6"/>
          <p:cNvSpPr/>
          <p:nvPr/>
        </p:nvSpPr>
        <p:spPr bwMode="auto">
          <a:xfrm>
            <a:off x="3131286" y="1905000"/>
            <a:ext cx="6850914" cy="2743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857250" algn="l"/>
                <a:tab pos="1890713" algn="l"/>
              </a:tabLst>
            </a:pPr>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e.last_name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e.department_id,d.department_name</a:t>
            </a:r>
            <a:endParaRPr lang="en-US" sz="1600" dirty="0">
              <a:solidFill>
                <a:schemeClr val="tx1">
                  <a:lumMod val="95000"/>
                  <a:lumOff val="5000"/>
                </a:schemeClr>
              </a:solidFill>
              <a:latin typeface="+mn-lt"/>
              <a:cs typeface="Times New Roman" pitchFamily="18" charset="0"/>
            </a:endParaRPr>
          </a:p>
          <a:p>
            <a:pPr>
              <a:tabLst>
                <a:tab pos="857250" algn="l"/>
                <a:tab pos="1890713" algn="l"/>
              </a:tabLst>
            </a:pPr>
            <a:r>
              <a:rPr lang="en-US" sz="1600" dirty="0">
                <a:solidFill>
                  <a:schemeClr val="tx1">
                    <a:lumMod val="95000"/>
                    <a:lumOff val="5000"/>
                  </a:schemeClr>
                </a:solidFill>
                <a:latin typeface="+mn-lt"/>
                <a:cs typeface="Times New Roman" pitchFamily="18" charset="0"/>
              </a:rPr>
              <a:t>FROM employees e, departments d</a:t>
            </a:r>
          </a:p>
          <a:p>
            <a:pPr>
              <a:tabLst>
                <a:tab pos="857250" algn="l"/>
                <a:tab pos="1890713" algn="l"/>
              </a:tabLst>
            </a:pPr>
            <a:r>
              <a:rPr lang="en-US" sz="1600" dirty="0">
                <a:solidFill>
                  <a:schemeClr val="tx1">
                    <a:lumMod val="95000"/>
                    <a:lumOff val="5000"/>
                  </a:schemeClr>
                </a:solidFill>
                <a:latin typeface="+mn-lt"/>
                <a:cs typeface="Times New Roman" pitchFamily="18" charset="0"/>
              </a:rPr>
              <a:t>WHERE </a:t>
            </a:r>
            <a:r>
              <a:rPr lang="en-US" sz="1600" dirty="0" err="1">
                <a:solidFill>
                  <a:schemeClr val="tx1">
                    <a:lumMod val="95000"/>
                    <a:lumOff val="5000"/>
                  </a:schemeClr>
                </a:solidFill>
                <a:latin typeface="+mn-lt"/>
                <a:cs typeface="Times New Roman" pitchFamily="18" charset="0"/>
              </a:rPr>
              <a:t>e.department_id</a:t>
            </a:r>
            <a:r>
              <a:rPr lang="en-US" sz="1600" dirty="0">
                <a:solidFill>
                  <a:schemeClr val="tx1">
                    <a:lumMod val="95000"/>
                    <a:lumOff val="5000"/>
                  </a:schemeClr>
                </a:solidFill>
                <a:latin typeface="+mn-lt"/>
                <a:cs typeface="Times New Roman" pitchFamily="18" charset="0"/>
              </a:rPr>
              <a:t>(+) = </a:t>
            </a:r>
            <a:r>
              <a:rPr lang="en-US" sz="1600" dirty="0" err="1">
                <a:solidFill>
                  <a:schemeClr val="tx1">
                    <a:lumMod val="95000"/>
                    <a:lumOff val="5000"/>
                  </a:schemeClr>
                </a:solidFill>
                <a:latin typeface="+mn-lt"/>
                <a:cs typeface="Times New Roman" pitchFamily="18" charset="0"/>
              </a:rPr>
              <a:t>d.department_id</a:t>
            </a:r>
            <a:r>
              <a:rPr lang="en-US" sz="1600" dirty="0">
                <a:solidFill>
                  <a:schemeClr val="tx1">
                    <a:lumMod val="95000"/>
                    <a:lumOff val="5000"/>
                  </a:schemeClr>
                </a:solidFill>
                <a:latin typeface="+mn-lt"/>
                <a:cs typeface="Times New Roman" pitchFamily="18" charset="0"/>
              </a:rPr>
              <a:t>; </a:t>
            </a:r>
          </a:p>
          <a:p>
            <a:pPr algn="ctr">
              <a:tabLst>
                <a:tab pos="857250" algn="l"/>
                <a:tab pos="1890713" algn="l"/>
              </a:tabLst>
            </a:pPr>
            <a:r>
              <a:rPr lang="en-US" sz="1600" dirty="0">
                <a:solidFill>
                  <a:schemeClr val="tx1">
                    <a:lumMod val="95000"/>
                    <a:lumOff val="5000"/>
                  </a:schemeClr>
                </a:solidFill>
                <a:latin typeface="+mn-lt"/>
                <a:cs typeface="Times New Roman" pitchFamily="18" charset="0"/>
              </a:rPr>
              <a:t>OR</a:t>
            </a:r>
          </a:p>
          <a:p>
            <a:pPr>
              <a:tabLst>
                <a:tab pos="857250" algn="l"/>
                <a:tab pos="1890713" algn="l"/>
              </a:tabLst>
            </a:pPr>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e.last_name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e.department_id</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d.department_name</a:t>
            </a:r>
            <a:endParaRPr lang="en-US" sz="1600" dirty="0">
              <a:solidFill>
                <a:schemeClr val="tx1">
                  <a:lumMod val="95000"/>
                  <a:lumOff val="5000"/>
                </a:schemeClr>
              </a:solidFill>
              <a:latin typeface="+mn-lt"/>
              <a:cs typeface="Times New Roman" pitchFamily="18" charset="0"/>
            </a:endParaRPr>
          </a:p>
          <a:p>
            <a:pPr>
              <a:tabLst>
                <a:tab pos="857250" algn="l"/>
                <a:tab pos="1890713" algn="l"/>
              </a:tabLst>
            </a:pPr>
            <a:r>
              <a:rPr lang="en-US" sz="1600" dirty="0">
                <a:solidFill>
                  <a:schemeClr val="tx1">
                    <a:lumMod val="95000"/>
                    <a:lumOff val="5000"/>
                  </a:schemeClr>
                </a:solidFill>
                <a:latin typeface="+mn-lt"/>
                <a:cs typeface="Times New Roman" pitchFamily="18" charset="0"/>
              </a:rPr>
              <a:t>FROM employees e</a:t>
            </a:r>
          </a:p>
          <a:p>
            <a:pPr>
              <a:tabLst>
                <a:tab pos="857250" algn="l"/>
                <a:tab pos="1890713" algn="l"/>
              </a:tabLst>
            </a:pPr>
            <a:r>
              <a:rPr lang="en-US" sz="1600" dirty="0">
                <a:solidFill>
                  <a:schemeClr val="tx1">
                    <a:lumMod val="95000"/>
                    <a:lumOff val="5000"/>
                  </a:schemeClr>
                </a:solidFill>
                <a:latin typeface="+mn-lt"/>
                <a:cs typeface="Times New Roman" pitchFamily="18" charset="0"/>
              </a:rPr>
              <a:t>LEFT JOIN departments d</a:t>
            </a:r>
          </a:p>
          <a:p>
            <a:pPr>
              <a:tabLst>
                <a:tab pos="857250" algn="l"/>
                <a:tab pos="1890713" algn="l"/>
              </a:tabLst>
            </a:pPr>
            <a:r>
              <a:rPr lang="en-US" sz="1600" dirty="0">
                <a:solidFill>
                  <a:schemeClr val="tx1">
                    <a:lumMod val="95000"/>
                    <a:lumOff val="5000"/>
                  </a:schemeClr>
                </a:solidFill>
                <a:latin typeface="+mn-lt"/>
                <a:cs typeface="Times New Roman" pitchFamily="18" charset="0"/>
              </a:rPr>
              <a:t>ON </a:t>
            </a:r>
            <a:r>
              <a:rPr lang="en-US" sz="1600" dirty="0" err="1">
                <a:solidFill>
                  <a:schemeClr val="tx1">
                    <a:lumMod val="95000"/>
                    <a:lumOff val="5000"/>
                  </a:schemeClr>
                </a:solidFill>
                <a:latin typeface="+mn-lt"/>
                <a:cs typeface="Times New Roman" pitchFamily="18" charset="0"/>
              </a:rPr>
              <a:t>e.department_id</a:t>
            </a:r>
            <a:r>
              <a:rPr lang="en-US" sz="1600" dirty="0">
                <a:solidFill>
                  <a:schemeClr val="tx1">
                    <a:lumMod val="95000"/>
                    <a:lumOff val="5000"/>
                  </a:schemeClr>
                </a:solidFill>
                <a:latin typeface="+mn-lt"/>
                <a:cs typeface="Times New Roman" pitchFamily="18" charset="0"/>
              </a:rPr>
              <a:t>(+) = </a:t>
            </a:r>
            <a:r>
              <a:rPr lang="en-US" sz="1600" dirty="0" err="1">
                <a:solidFill>
                  <a:schemeClr val="tx1">
                    <a:lumMod val="95000"/>
                    <a:lumOff val="5000"/>
                  </a:schemeClr>
                </a:solidFill>
                <a:latin typeface="+mn-lt"/>
                <a:cs typeface="Times New Roman" pitchFamily="18" charset="0"/>
              </a:rPr>
              <a:t>d.department_id</a:t>
            </a:r>
            <a:r>
              <a:rPr lang="en-US" sz="1600" dirty="0">
                <a:solidFill>
                  <a:schemeClr val="tx1">
                    <a:lumMod val="95000"/>
                    <a:lumOff val="5000"/>
                  </a:schemeClr>
                </a:solidFill>
                <a:latin typeface="+mn-lt"/>
                <a:cs typeface="Times New Roman" pitchFamily="18" charset="0"/>
              </a:rPr>
              <a:t>; </a:t>
            </a:r>
          </a:p>
          <a:p>
            <a:pPr>
              <a:tabLst>
                <a:tab pos="857250" algn="l"/>
                <a:tab pos="1890713" algn="l"/>
              </a:tabLst>
            </a:pPr>
            <a:endParaRPr lang="en-US" sz="1600" dirty="0">
              <a:solidFill>
                <a:schemeClr val="tx1">
                  <a:lumMod val="95000"/>
                  <a:lumOff val="5000"/>
                </a:schemeClr>
              </a:solidFill>
              <a:latin typeface="+mn-lt"/>
              <a:cs typeface="Times New Roman" pitchFamily="18" charset="0"/>
            </a:endParaRPr>
          </a:p>
          <a:p>
            <a:pPr algn="ctr">
              <a:tabLst>
                <a:tab pos="857250" algn="l"/>
                <a:tab pos="1890713" algn="l"/>
              </a:tabLst>
            </a:pPr>
            <a:endParaRPr lang="en-US" sz="1600" dirty="0">
              <a:solidFill>
                <a:schemeClr val="tx1">
                  <a:lumMod val="95000"/>
                  <a:lumOff val="5000"/>
                </a:schemeClr>
              </a:solidFill>
              <a:latin typeface="+mn-lt"/>
              <a:cs typeface="Times New Roman" pitchFamily="18" charset="0"/>
            </a:endParaRP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pic>
        <p:nvPicPr>
          <p:cNvPr id="8" name="Picture 7" descr="LEFT_OUTER_JOIN.png"/>
          <p:cNvPicPr>
            <a:picLocks noChangeAspect="1"/>
          </p:cNvPicPr>
          <p:nvPr/>
        </p:nvPicPr>
        <p:blipFill>
          <a:blip r:embed="rId3"/>
          <a:stretch>
            <a:fillRect/>
          </a:stretch>
        </p:blipFill>
        <p:spPr>
          <a:xfrm>
            <a:off x="4650562" y="4724400"/>
            <a:ext cx="2283638" cy="1623036"/>
          </a:xfrm>
          <a:prstGeom prst="rect">
            <a:avLst/>
          </a:prstGeom>
        </p:spPr>
      </p:pic>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latin typeface="+mn-lt"/>
              </a:rPr>
              <a:t>RIGHT Outer-Join</a:t>
            </a:r>
            <a:endParaRPr lang="en-US" dirty="0"/>
          </a:p>
        </p:txBody>
      </p:sp>
      <p:sp>
        <p:nvSpPr>
          <p:cNvPr id="7171" name="Rectangle 3"/>
          <p:cNvSpPr>
            <a:spLocks noGrp="1" noChangeArrowheads="1"/>
          </p:cNvSpPr>
          <p:nvPr>
            <p:ph type="body" idx="4294967295"/>
          </p:nvPr>
        </p:nvSpPr>
        <p:spPr>
          <a:xfrm>
            <a:off x="2073728" y="838200"/>
            <a:ext cx="8357339" cy="5410200"/>
          </a:xfrm>
        </p:spPr>
        <p:txBody>
          <a:bodyPr/>
          <a:lstStyle/>
          <a:p>
            <a:r>
              <a:rPr lang="en-US" dirty="0">
                <a:latin typeface="+mn-lt"/>
              </a:rPr>
              <a:t>Joins:</a:t>
            </a:r>
          </a:p>
          <a:p>
            <a:pPr lvl="1"/>
            <a:r>
              <a:rPr lang="en-US" dirty="0">
                <a:latin typeface="+mn-lt"/>
              </a:rPr>
              <a:t>Outer-Join</a:t>
            </a:r>
          </a:p>
          <a:p>
            <a:pPr lvl="2"/>
            <a:r>
              <a:rPr lang="en-US" dirty="0">
                <a:latin typeface="+mn-lt"/>
              </a:rPr>
              <a:t>Example : RIGHT Outer Join</a:t>
            </a:r>
          </a:p>
        </p:txBody>
      </p:sp>
      <p:sp>
        <p:nvSpPr>
          <p:cNvPr id="7" name="Rounded Rectangle 6"/>
          <p:cNvSpPr/>
          <p:nvPr/>
        </p:nvSpPr>
        <p:spPr bwMode="auto">
          <a:xfrm>
            <a:off x="3064327" y="1907242"/>
            <a:ext cx="7010400" cy="2626658"/>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857250" algn="l"/>
                <a:tab pos="1890713" algn="l"/>
              </a:tabLst>
            </a:pPr>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e.last_name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e.department_id</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d.department_name</a:t>
            </a:r>
            <a:endParaRPr lang="en-US" sz="1600" dirty="0">
              <a:solidFill>
                <a:schemeClr val="tx1">
                  <a:lumMod val="95000"/>
                  <a:lumOff val="5000"/>
                </a:schemeClr>
              </a:solidFill>
              <a:latin typeface="+mn-lt"/>
              <a:cs typeface="Times New Roman" pitchFamily="18" charset="0"/>
            </a:endParaRPr>
          </a:p>
          <a:p>
            <a:pPr>
              <a:tabLst>
                <a:tab pos="857250" algn="l"/>
                <a:tab pos="1890713" algn="l"/>
              </a:tabLst>
            </a:pPr>
            <a:r>
              <a:rPr lang="en-US" sz="1600" dirty="0">
                <a:solidFill>
                  <a:schemeClr val="tx1">
                    <a:lumMod val="95000"/>
                    <a:lumOff val="5000"/>
                  </a:schemeClr>
                </a:solidFill>
                <a:latin typeface="+mn-lt"/>
                <a:cs typeface="Times New Roman" pitchFamily="18" charset="0"/>
              </a:rPr>
              <a:t>FROM employees e, departments d</a:t>
            </a:r>
          </a:p>
          <a:p>
            <a:pPr>
              <a:tabLst>
                <a:tab pos="857250" algn="l"/>
                <a:tab pos="1890713" algn="l"/>
              </a:tabLst>
            </a:pPr>
            <a:r>
              <a:rPr lang="en-US" sz="1600" dirty="0">
                <a:solidFill>
                  <a:schemeClr val="tx1">
                    <a:lumMod val="95000"/>
                    <a:lumOff val="5000"/>
                  </a:schemeClr>
                </a:solidFill>
                <a:latin typeface="+mn-lt"/>
                <a:cs typeface="Times New Roman" pitchFamily="18" charset="0"/>
              </a:rPr>
              <a:t>WHERE </a:t>
            </a:r>
            <a:r>
              <a:rPr lang="en-US" sz="1600" dirty="0" err="1">
                <a:solidFill>
                  <a:schemeClr val="tx1">
                    <a:lumMod val="95000"/>
                    <a:lumOff val="5000"/>
                  </a:schemeClr>
                </a:solidFill>
                <a:latin typeface="+mn-lt"/>
                <a:cs typeface="Times New Roman" pitchFamily="18" charset="0"/>
              </a:rPr>
              <a:t>e.department_id</a:t>
            </a:r>
            <a:r>
              <a:rPr lang="en-US" sz="1600" dirty="0">
                <a:solidFill>
                  <a:schemeClr val="tx1">
                    <a:lumMod val="95000"/>
                    <a:lumOff val="5000"/>
                  </a:schemeClr>
                </a:solidFill>
                <a:latin typeface="+mn-lt"/>
                <a:cs typeface="Times New Roman" pitchFamily="18" charset="0"/>
              </a:rPr>
              <a:t> = </a:t>
            </a:r>
            <a:r>
              <a:rPr lang="en-US" sz="1600" dirty="0" err="1">
                <a:solidFill>
                  <a:schemeClr val="tx1">
                    <a:lumMod val="95000"/>
                    <a:lumOff val="5000"/>
                  </a:schemeClr>
                </a:solidFill>
                <a:latin typeface="+mn-lt"/>
                <a:cs typeface="Times New Roman" pitchFamily="18" charset="0"/>
              </a:rPr>
              <a:t>d.department_id</a:t>
            </a:r>
            <a:r>
              <a:rPr lang="en-US" sz="1600" dirty="0">
                <a:solidFill>
                  <a:schemeClr val="tx1">
                    <a:lumMod val="95000"/>
                    <a:lumOff val="5000"/>
                  </a:schemeClr>
                </a:solidFill>
                <a:latin typeface="+mn-lt"/>
                <a:cs typeface="Times New Roman" pitchFamily="18" charset="0"/>
              </a:rPr>
              <a:t>(+); </a:t>
            </a:r>
          </a:p>
          <a:p>
            <a:pPr algn="ctr">
              <a:tabLst>
                <a:tab pos="857250" algn="l"/>
                <a:tab pos="1890713" algn="l"/>
              </a:tabLst>
            </a:pPr>
            <a:r>
              <a:rPr lang="en-US" sz="1600" dirty="0">
                <a:solidFill>
                  <a:schemeClr val="tx1">
                    <a:lumMod val="95000"/>
                    <a:lumOff val="5000"/>
                  </a:schemeClr>
                </a:solidFill>
                <a:latin typeface="+mn-lt"/>
                <a:cs typeface="Times New Roman" pitchFamily="18" charset="0"/>
              </a:rPr>
              <a:t>OR</a:t>
            </a:r>
          </a:p>
          <a:p>
            <a:pPr>
              <a:tabLst>
                <a:tab pos="857250" algn="l"/>
                <a:tab pos="1890713" algn="l"/>
              </a:tabLst>
            </a:pPr>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e.last_name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e.department_id</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d.department_name</a:t>
            </a:r>
            <a:endParaRPr lang="en-US" sz="1600" dirty="0">
              <a:solidFill>
                <a:schemeClr val="tx1">
                  <a:lumMod val="95000"/>
                  <a:lumOff val="5000"/>
                </a:schemeClr>
              </a:solidFill>
              <a:latin typeface="+mn-lt"/>
              <a:cs typeface="Times New Roman" pitchFamily="18" charset="0"/>
            </a:endParaRPr>
          </a:p>
          <a:p>
            <a:pPr>
              <a:tabLst>
                <a:tab pos="857250" algn="l"/>
                <a:tab pos="1890713" algn="l"/>
              </a:tabLst>
            </a:pPr>
            <a:r>
              <a:rPr lang="en-US" sz="1600" dirty="0">
                <a:solidFill>
                  <a:schemeClr val="tx1">
                    <a:lumMod val="95000"/>
                    <a:lumOff val="5000"/>
                  </a:schemeClr>
                </a:solidFill>
                <a:latin typeface="+mn-lt"/>
                <a:cs typeface="Times New Roman" pitchFamily="18" charset="0"/>
              </a:rPr>
              <a:t>FROM employees e</a:t>
            </a:r>
          </a:p>
          <a:p>
            <a:pPr>
              <a:tabLst>
                <a:tab pos="857250" algn="l"/>
                <a:tab pos="1890713" algn="l"/>
              </a:tabLst>
            </a:pPr>
            <a:r>
              <a:rPr lang="en-US" sz="1600" dirty="0">
                <a:solidFill>
                  <a:schemeClr val="tx1">
                    <a:lumMod val="95000"/>
                    <a:lumOff val="5000"/>
                  </a:schemeClr>
                </a:solidFill>
                <a:latin typeface="+mn-lt"/>
                <a:cs typeface="Times New Roman" pitchFamily="18" charset="0"/>
              </a:rPr>
              <a:t>RIGHT JOIN departments d</a:t>
            </a:r>
          </a:p>
          <a:p>
            <a:pPr>
              <a:tabLst>
                <a:tab pos="857250" algn="l"/>
                <a:tab pos="1890713" algn="l"/>
              </a:tabLst>
            </a:pPr>
            <a:r>
              <a:rPr lang="en-US" sz="1600" dirty="0">
                <a:solidFill>
                  <a:schemeClr val="tx1">
                    <a:lumMod val="95000"/>
                    <a:lumOff val="5000"/>
                  </a:schemeClr>
                </a:solidFill>
                <a:latin typeface="+mn-lt"/>
                <a:cs typeface="Times New Roman" pitchFamily="18" charset="0"/>
              </a:rPr>
              <a:t>ON </a:t>
            </a:r>
            <a:r>
              <a:rPr lang="en-US" sz="1600" dirty="0" err="1">
                <a:solidFill>
                  <a:schemeClr val="tx1">
                    <a:lumMod val="95000"/>
                    <a:lumOff val="5000"/>
                  </a:schemeClr>
                </a:solidFill>
                <a:latin typeface="+mn-lt"/>
                <a:cs typeface="Times New Roman" pitchFamily="18" charset="0"/>
              </a:rPr>
              <a:t>e.department_id</a:t>
            </a:r>
            <a:r>
              <a:rPr lang="en-US" sz="1600" dirty="0">
                <a:solidFill>
                  <a:schemeClr val="tx1">
                    <a:lumMod val="95000"/>
                    <a:lumOff val="5000"/>
                  </a:schemeClr>
                </a:solidFill>
                <a:latin typeface="+mn-lt"/>
                <a:cs typeface="Times New Roman" pitchFamily="18" charset="0"/>
              </a:rPr>
              <a:t>(+) = </a:t>
            </a:r>
            <a:r>
              <a:rPr lang="en-US" sz="1600" dirty="0" err="1">
                <a:solidFill>
                  <a:schemeClr val="tx1">
                    <a:lumMod val="95000"/>
                    <a:lumOff val="5000"/>
                  </a:schemeClr>
                </a:solidFill>
                <a:latin typeface="+mn-lt"/>
                <a:cs typeface="Times New Roman" pitchFamily="18" charset="0"/>
              </a:rPr>
              <a:t>d.department_id</a:t>
            </a:r>
            <a:r>
              <a:rPr lang="en-US" sz="1600" dirty="0">
                <a:solidFill>
                  <a:schemeClr val="tx1">
                    <a:lumMod val="95000"/>
                    <a:lumOff val="5000"/>
                  </a:schemeClr>
                </a:solidFill>
                <a:latin typeface="+mn-lt"/>
                <a:cs typeface="Times New Roman" pitchFamily="18" charset="0"/>
              </a:rPr>
              <a:t>; </a:t>
            </a:r>
          </a:p>
          <a:p>
            <a:pPr>
              <a:tabLst>
                <a:tab pos="857250" algn="l"/>
                <a:tab pos="1890713" algn="l"/>
              </a:tabLst>
            </a:pPr>
            <a:endParaRPr lang="en-US" sz="1600" dirty="0">
              <a:solidFill>
                <a:schemeClr val="tx1">
                  <a:lumMod val="95000"/>
                  <a:lumOff val="5000"/>
                </a:schemeClr>
              </a:solidFill>
              <a:latin typeface="+mn-lt"/>
              <a:cs typeface="Times New Roman" pitchFamily="18" charset="0"/>
            </a:endParaRPr>
          </a:p>
          <a:p>
            <a:pPr algn="ctr">
              <a:tabLst>
                <a:tab pos="857250" algn="l"/>
                <a:tab pos="1890713" algn="l"/>
              </a:tabLst>
            </a:pPr>
            <a:endParaRPr lang="en-US" sz="1600" dirty="0">
              <a:solidFill>
                <a:schemeClr val="tx1">
                  <a:lumMod val="95000"/>
                  <a:lumOff val="5000"/>
                </a:schemeClr>
              </a:solidFill>
              <a:latin typeface="+mn-lt"/>
              <a:cs typeface="Times New Roman" pitchFamily="18" charset="0"/>
            </a:endParaRP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grpSp>
        <p:nvGrpSpPr>
          <p:cNvPr id="12" name="Group 11"/>
          <p:cNvGrpSpPr/>
          <p:nvPr/>
        </p:nvGrpSpPr>
        <p:grpSpPr>
          <a:xfrm>
            <a:off x="5121728" y="4648200"/>
            <a:ext cx="2449124" cy="1627632"/>
            <a:chOff x="3048001" y="4724400"/>
            <a:chExt cx="2449124" cy="1627632"/>
          </a:xfrm>
        </p:grpSpPr>
        <p:pic>
          <p:nvPicPr>
            <p:cNvPr id="10" name="Picture 9" descr="INNER_JOIN.png"/>
            <p:cNvPicPr>
              <a:picLocks noChangeAspect="1"/>
            </p:cNvPicPr>
            <p:nvPr/>
          </p:nvPicPr>
          <p:blipFill>
            <a:blip r:embed="rId3"/>
            <a:srcRect r="50062"/>
            <a:stretch>
              <a:fillRect/>
            </a:stretch>
          </p:blipFill>
          <p:spPr>
            <a:xfrm>
              <a:off x="3048001" y="4724400"/>
              <a:ext cx="1219199" cy="1617363"/>
            </a:xfrm>
            <a:prstGeom prst="rect">
              <a:avLst/>
            </a:prstGeom>
          </p:spPr>
        </p:pic>
        <p:pic>
          <p:nvPicPr>
            <p:cNvPr id="11" name="Picture 10" descr="FULL_OUTER_JOIN.png"/>
            <p:cNvPicPr>
              <a:picLocks noChangeAspect="1"/>
            </p:cNvPicPr>
            <p:nvPr/>
          </p:nvPicPr>
          <p:blipFill>
            <a:blip r:embed="rId4"/>
            <a:srcRect l="49781"/>
            <a:stretch>
              <a:fillRect/>
            </a:stretch>
          </p:blipFill>
          <p:spPr>
            <a:xfrm>
              <a:off x="4267200" y="4724400"/>
              <a:ext cx="1229925" cy="1627632"/>
            </a:xfrm>
            <a:prstGeom prst="rect">
              <a:avLst/>
            </a:prstGeom>
          </p:spPr>
        </p:pic>
      </p:gr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latin typeface="+mn-lt"/>
              </a:rPr>
              <a:t>FULL Outer Join</a:t>
            </a:r>
            <a:endParaRPr lang="en-US" dirty="0"/>
          </a:p>
        </p:txBody>
      </p:sp>
      <p:sp>
        <p:nvSpPr>
          <p:cNvPr id="7171" name="Rectangle 3"/>
          <p:cNvSpPr>
            <a:spLocks noGrp="1" noChangeArrowheads="1"/>
          </p:cNvSpPr>
          <p:nvPr>
            <p:ph type="body" idx="4294967295"/>
          </p:nvPr>
        </p:nvSpPr>
        <p:spPr>
          <a:xfrm>
            <a:off x="2073727" y="838200"/>
            <a:ext cx="8111673" cy="5410200"/>
          </a:xfrm>
        </p:spPr>
        <p:txBody>
          <a:bodyPr/>
          <a:lstStyle/>
          <a:p>
            <a:r>
              <a:rPr lang="en-US" dirty="0">
                <a:latin typeface="+mn-lt"/>
              </a:rPr>
              <a:t>Joins:</a:t>
            </a:r>
          </a:p>
          <a:p>
            <a:pPr lvl="1"/>
            <a:r>
              <a:rPr lang="en-US" dirty="0">
                <a:latin typeface="+mn-lt"/>
              </a:rPr>
              <a:t>Outer-Join</a:t>
            </a:r>
          </a:p>
          <a:p>
            <a:pPr lvl="2"/>
            <a:r>
              <a:rPr lang="en-US" dirty="0">
                <a:latin typeface="+mn-lt"/>
              </a:rPr>
              <a:t>Example : FULL Outer Join</a:t>
            </a:r>
          </a:p>
        </p:txBody>
      </p:sp>
      <p:sp>
        <p:nvSpPr>
          <p:cNvPr id="7" name="Rounded Rectangle 6"/>
          <p:cNvSpPr/>
          <p:nvPr/>
        </p:nvSpPr>
        <p:spPr bwMode="auto">
          <a:xfrm>
            <a:off x="2514600" y="1905000"/>
            <a:ext cx="6705600" cy="1864658"/>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857250" algn="l"/>
                <a:tab pos="1890713" algn="l"/>
              </a:tabLst>
            </a:pPr>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e.last_name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e.department_id</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d.department_name</a:t>
            </a:r>
            <a:endParaRPr lang="en-US" sz="1600" dirty="0">
              <a:solidFill>
                <a:schemeClr val="tx1">
                  <a:lumMod val="95000"/>
                  <a:lumOff val="5000"/>
                </a:schemeClr>
              </a:solidFill>
              <a:latin typeface="+mn-lt"/>
              <a:cs typeface="Times New Roman" pitchFamily="18" charset="0"/>
            </a:endParaRPr>
          </a:p>
          <a:p>
            <a:pPr>
              <a:tabLst>
                <a:tab pos="857250" algn="l"/>
                <a:tab pos="1890713" algn="l"/>
              </a:tabLst>
            </a:pPr>
            <a:r>
              <a:rPr lang="en-US" sz="1600" dirty="0">
                <a:solidFill>
                  <a:schemeClr val="tx1">
                    <a:lumMod val="95000"/>
                    <a:lumOff val="5000"/>
                  </a:schemeClr>
                </a:solidFill>
                <a:latin typeface="+mn-lt"/>
                <a:cs typeface="Times New Roman" pitchFamily="18" charset="0"/>
              </a:rPr>
              <a:t>FROM employees e</a:t>
            </a:r>
          </a:p>
          <a:p>
            <a:pPr>
              <a:tabLst>
                <a:tab pos="857250" algn="l"/>
                <a:tab pos="1890713" algn="l"/>
              </a:tabLst>
            </a:pPr>
            <a:r>
              <a:rPr lang="en-US" sz="1600" dirty="0">
                <a:solidFill>
                  <a:schemeClr val="tx1">
                    <a:lumMod val="95000"/>
                    <a:lumOff val="5000"/>
                  </a:schemeClr>
                </a:solidFill>
                <a:latin typeface="+mn-lt"/>
                <a:cs typeface="Times New Roman" pitchFamily="18" charset="0"/>
              </a:rPr>
              <a:t>FULL JOIN departments d</a:t>
            </a:r>
          </a:p>
          <a:p>
            <a:pPr>
              <a:tabLst>
                <a:tab pos="857250" algn="l"/>
                <a:tab pos="1890713" algn="l"/>
              </a:tabLst>
            </a:pPr>
            <a:r>
              <a:rPr lang="en-US" sz="1600" dirty="0">
                <a:solidFill>
                  <a:schemeClr val="tx1">
                    <a:lumMod val="95000"/>
                    <a:lumOff val="5000"/>
                  </a:schemeClr>
                </a:solidFill>
                <a:latin typeface="+mn-lt"/>
                <a:cs typeface="Times New Roman" pitchFamily="18" charset="0"/>
              </a:rPr>
              <a:t>ON </a:t>
            </a:r>
            <a:r>
              <a:rPr lang="en-US" sz="1600" dirty="0" err="1">
                <a:solidFill>
                  <a:schemeClr val="tx1">
                    <a:lumMod val="95000"/>
                    <a:lumOff val="5000"/>
                  </a:schemeClr>
                </a:solidFill>
                <a:latin typeface="+mn-lt"/>
                <a:cs typeface="Times New Roman" pitchFamily="18" charset="0"/>
              </a:rPr>
              <a:t>e.department_id</a:t>
            </a:r>
            <a:r>
              <a:rPr lang="en-US" sz="1600" dirty="0">
                <a:solidFill>
                  <a:schemeClr val="tx1">
                    <a:lumMod val="95000"/>
                    <a:lumOff val="5000"/>
                  </a:schemeClr>
                </a:solidFill>
                <a:latin typeface="+mn-lt"/>
                <a:cs typeface="Times New Roman" pitchFamily="18" charset="0"/>
              </a:rPr>
              <a:t>(+) = </a:t>
            </a:r>
            <a:r>
              <a:rPr lang="en-US" sz="1600" dirty="0" err="1">
                <a:solidFill>
                  <a:schemeClr val="tx1">
                    <a:lumMod val="95000"/>
                    <a:lumOff val="5000"/>
                  </a:schemeClr>
                </a:solidFill>
                <a:latin typeface="+mn-lt"/>
                <a:cs typeface="Times New Roman" pitchFamily="18" charset="0"/>
              </a:rPr>
              <a:t>d.department_id</a:t>
            </a:r>
            <a:r>
              <a:rPr lang="en-US" sz="1600" dirty="0">
                <a:solidFill>
                  <a:schemeClr val="tx1">
                    <a:lumMod val="95000"/>
                    <a:lumOff val="5000"/>
                  </a:schemeClr>
                </a:solidFill>
                <a:latin typeface="+mn-lt"/>
                <a:cs typeface="Times New Roman" pitchFamily="18" charset="0"/>
              </a:rPr>
              <a:t>; </a:t>
            </a: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pic>
        <p:nvPicPr>
          <p:cNvPr id="8" name="Picture 7" descr="FULL_OUTER_JOIN.png"/>
          <p:cNvPicPr>
            <a:picLocks noChangeAspect="1"/>
          </p:cNvPicPr>
          <p:nvPr/>
        </p:nvPicPr>
        <p:blipFill>
          <a:blip r:embed="rId3"/>
          <a:stretch>
            <a:fillRect/>
          </a:stretch>
        </p:blipFill>
        <p:spPr>
          <a:xfrm>
            <a:off x="4572000" y="4419601"/>
            <a:ext cx="2667000" cy="1772427"/>
          </a:xfrm>
          <a:prstGeom prst="rect">
            <a:avLst/>
          </a:prstGeom>
        </p:spPr>
      </p:pic>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Self Join</a:t>
            </a:r>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t>Joins</a:t>
            </a:r>
          </a:p>
          <a:p>
            <a:pPr lvl="1"/>
            <a:r>
              <a:rPr lang="en-US" dirty="0"/>
              <a:t>Self Join:</a:t>
            </a:r>
          </a:p>
          <a:p>
            <a:pPr lvl="2" eaLnBrk="1" hangingPunct="1"/>
            <a:r>
              <a:rPr lang="en-US" dirty="0"/>
              <a:t>Query that joins table to itself</a:t>
            </a:r>
          </a:p>
          <a:p>
            <a:pPr lvl="2" eaLnBrk="1" hangingPunct="1"/>
            <a:r>
              <a:rPr lang="en-US" dirty="0"/>
              <a:t>This table appears twice in the FROM clause and is followed by table aliases that qualify column names in the join condition.</a:t>
            </a:r>
          </a:p>
          <a:p>
            <a:pPr lvl="2" eaLnBrk="1" hangingPunct="1"/>
            <a:r>
              <a:rPr lang="en-US" dirty="0"/>
              <a:t>Must create table alias</a:t>
            </a:r>
          </a:p>
          <a:p>
            <a:pPr lvl="3" eaLnBrk="1" hangingPunct="1"/>
            <a:r>
              <a:rPr lang="en-US" dirty="0"/>
              <a:t>Alternate name assigned to table in query’s FROM clause</a:t>
            </a:r>
          </a:p>
          <a:p>
            <a:pPr lvl="2"/>
            <a:endParaRPr lang="en-US" dirty="0"/>
          </a:p>
          <a:p>
            <a:pPr lvl="2"/>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2"/>
            <a:endParaRPr lang="en-US" dirty="0"/>
          </a:p>
        </p:txBody>
      </p:sp>
      <p:pic>
        <p:nvPicPr>
          <p:cNvPr id="4" name="Picture 3" descr="self-join.jpg"/>
          <p:cNvPicPr>
            <a:picLocks noChangeAspect="1"/>
          </p:cNvPicPr>
          <p:nvPr/>
        </p:nvPicPr>
        <p:blipFill>
          <a:blip r:embed="rId3"/>
          <a:srcRect l="3846" t="14621" r="3846" b="9002"/>
          <a:stretch>
            <a:fillRect/>
          </a:stretch>
        </p:blipFill>
        <p:spPr>
          <a:xfrm>
            <a:off x="3429000" y="3581400"/>
            <a:ext cx="5643154" cy="2743200"/>
          </a:xfrm>
          <a:prstGeom prst="rect">
            <a:avLst/>
          </a:prstGeom>
          <a:ln>
            <a:solidFill>
              <a:schemeClr val="tx1"/>
            </a:solidFill>
          </a:ln>
        </p:spPr>
      </p:pic>
      <p:sp>
        <p:nvSpPr>
          <p:cNvPr id="5" name="TextBox 4"/>
          <p:cNvSpPr txBox="1"/>
          <p:nvPr/>
        </p:nvSpPr>
        <p:spPr>
          <a:xfrm>
            <a:off x="4000500" y="3200401"/>
            <a:ext cx="876300" cy="461665"/>
          </a:xfrm>
          <a:prstGeom prst="rect">
            <a:avLst/>
          </a:prstGeom>
          <a:noFill/>
        </p:spPr>
        <p:txBody>
          <a:bodyPr wrap="square" rtlCol="0">
            <a:spAutoFit/>
          </a:bodyPr>
          <a:lstStyle/>
          <a:p>
            <a:r>
              <a:rPr lang="en-US" dirty="0"/>
              <a:t>A</a:t>
            </a:r>
          </a:p>
        </p:txBody>
      </p:sp>
      <p:sp>
        <p:nvSpPr>
          <p:cNvPr id="6" name="TextBox 5"/>
          <p:cNvSpPr txBox="1"/>
          <p:nvPr/>
        </p:nvSpPr>
        <p:spPr>
          <a:xfrm>
            <a:off x="7010400" y="3200401"/>
            <a:ext cx="838200" cy="461665"/>
          </a:xfrm>
          <a:prstGeom prst="rect">
            <a:avLst/>
          </a:prstGeom>
          <a:noFill/>
        </p:spPr>
        <p:txBody>
          <a:bodyPr wrap="square" rtlCol="0">
            <a:spAutoFit/>
          </a:bodyPr>
          <a:lstStyle/>
          <a:p>
            <a:r>
              <a:rPr lang="en-US" dirty="0"/>
              <a:t>B</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t>Self Join</a:t>
            </a:r>
            <a:endParaRPr lang="en-US" dirty="0"/>
          </a:p>
        </p:txBody>
      </p:sp>
      <p:sp>
        <p:nvSpPr>
          <p:cNvPr id="7171" name="Rectangle 3"/>
          <p:cNvSpPr>
            <a:spLocks noGrp="1" noChangeArrowheads="1"/>
          </p:cNvSpPr>
          <p:nvPr>
            <p:ph type="body" idx="4294967295"/>
          </p:nvPr>
        </p:nvSpPr>
        <p:spPr>
          <a:xfrm>
            <a:off x="2073727" y="838200"/>
            <a:ext cx="8111673" cy="5410200"/>
          </a:xfrm>
        </p:spPr>
        <p:txBody>
          <a:bodyPr/>
          <a:lstStyle/>
          <a:p>
            <a:r>
              <a:rPr lang="en-US" dirty="0">
                <a:latin typeface="+mn-lt"/>
              </a:rPr>
              <a:t>Joins:</a:t>
            </a:r>
          </a:p>
          <a:p>
            <a:pPr lvl="1"/>
            <a:r>
              <a:rPr lang="en-US" dirty="0">
                <a:latin typeface="+mn-lt"/>
              </a:rPr>
              <a:t>Self-Join</a:t>
            </a:r>
          </a:p>
          <a:p>
            <a:pPr lvl="2"/>
            <a:r>
              <a:rPr lang="en-US" dirty="0">
                <a:latin typeface="+mn-lt"/>
              </a:rPr>
              <a:t>Example</a:t>
            </a: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buNone/>
            </a:pPr>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buNone/>
            </a:pPr>
            <a:endParaRPr lang="en-US" dirty="0">
              <a:latin typeface="+mn-lt"/>
            </a:endParaRPr>
          </a:p>
        </p:txBody>
      </p:sp>
      <p:sp>
        <p:nvSpPr>
          <p:cNvPr id="7" name="Rounded Rectangle 6"/>
          <p:cNvSpPr/>
          <p:nvPr/>
        </p:nvSpPr>
        <p:spPr bwMode="auto">
          <a:xfrm>
            <a:off x="2940195" y="1905000"/>
            <a:ext cx="6280005" cy="1828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857250" algn="l"/>
                <a:tab pos="1658938" algn="l"/>
              </a:tabLst>
            </a:pPr>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worker.first_name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FirstName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worker.last_name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LastName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manager.first_name</a:t>
            </a:r>
            <a:r>
              <a:rPr lang="en-US" sz="1600" dirty="0">
                <a:solidFill>
                  <a:schemeClr val="tx1">
                    <a:lumMod val="95000"/>
                    <a:lumOff val="5000"/>
                  </a:schemeClr>
                </a:solidFill>
                <a:latin typeface="+mn-lt"/>
                <a:cs typeface="Times New Roman" pitchFamily="18" charset="0"/>
              </a:rPr>
              <a:t>||</a:t>
            </a:r>
            <a:r>
              <a:rPr lang="en-US" sz="1600" dirty="0" err="1">
                <a:solidFill>
                  <a:schemeClr val="tx1">
                    <a:lumMod val="95000"/>
                    <a:lumOff val="5000"/>
                  </a:schemeClr>
                </a:solidFill>
                <a:latin typeface="+mn-lt"/>
                <a:cs typeface="Times New Roman" pitchFamily="18" charset="0"/>
              </a:rPr>
              <a:t>manager.last_name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ManagerName</a:t>
            </a:r>
            <a:r>
              <a:rPr lang="en-US" sz="1600" dirty="0">
                <a:solidFill>
                  <a:schemeClr val="tx1">
                    <a:lumMod val="95000"/>
                    <a:lumOff val="5000"/>
                  </a:schemeClr>
                </a:solidFill>
                <a:latin typeface="+mn-lt"/>
                <a:cs typeface="Times New Roman" pitchFamily="18" charset="0"/>
              </a:rPr>
              <a:t>”</a:t>
            </a:r>
          </a:p>
          <a:p>
            <a:pPr>
              <a:tabLst>
                <a:tab pos="857250" algn="l"/>
                <a:tab pos="1658938" algn="l"/>
              </a:tabLst>
            </a:pPr>
            <a:r>
              <a:rPr lang="en-US" sz="1600" dirty="0">
                <a:solidFill>
                  <a:schemeClr val="tx1">
                    <a:lumMod val="95000"/>
                    <a:lumOff val="5000"/>
                  </a:schemeClr>
                </a:solidFill>
                <a:latin typeface="+mn-lt"/>
                <a:cs typeface="Times New Roman" pitchFamily="18" charset="0"/>
              </a:rPr>
              <a:t>FROM   employees worker, employees manager</a:t>
            </a:r>
          </a:p>
          <a:p>
            <a:pPr>
              <a:tabLst>
                <a:tab pos="857250" algn="l"/>
                <a:tab pos="1658938" algn="l"/>
              </a:tabLst>
            </a:pPr>
            <a:r>
              <a:rPr lang="en-US" sz="1600" dirty="0">
                <a:solidFill>
                  <a:schemeClr val="tx1">
                    <a:lumMod val="95000"/>
                    <a:lumOff val="5000"/>
                  </a:schemeClr>
                </a:solidFill>
                <a:latin typeface="+mn-lt"/>
                <a:cs typeface="Times New Roman" pitchFamily="18" charset="0"/>
              </a:rPr>
              <a:t>WHERE  </a:t>
            </a:r>
            <a:r>
              <a:rPr lang="en-US" sz="1600" dirty="0" err="1">
                <a:solidFill>
                  <a:schemeClr val="tx1">
                    <a:lumMod val="95000"/>
                    <a:lumOff val="5000"/>
                  </a:schemeClr>
                </a:solidFill>
                <a:latin typeface="+mn-lt"/>
                <a:cs typeface="Times New Roman" pitchFamily="18" charset="0"/>
              </a:rPr>
              <a:t>worker.manager_id</a:t>
            </a:r>
            <a:r>
              <a:rPr lang="en-US" sz="1600" dirty="0">
                <a:solidFill>
                  <a:schemeClr val="tx1">
                    <a:lumMod val="95000"/>
                    <a:lumOff val="5000"/>
                  </a:schemeClr>
                </a:solidFill>
                <a:latin typeface="+mn-lt"/>
                <a:cs typeface="Times New Roman" pitchFamily="18" charset="0"/>
              </a:rPr>
              <a:t> = </a:t>
            </a:r>
            <a:r>
              <a:rPr lang="en-US" sz="1600" dirty="0" err="1">
                <a:solidFill>
                  <a:schemeClr val="tx1">
                    <a:lumMod val="95000"/>
                    <a:lumOff val="5000"/>
                  </a:schemeClr>
                </a:solidFill>
                <a:latin typeface="+mn-lt"/>
                <a:cs typeface="Times New Roman" pitchFamily="18" charset="0"/>
              </a:rPr>
              <a:t>manager.employee_id</a:t>
            </a:r>
            <a:r>
              <a:rPr lang="en-US" sz="1600" dirty="0">
                <a:solidFill>
                  <a:schemeClr val="tx1">
                    <a:lumMod val="95000"/>
                    <a:lumOff val="5000"/>
                  </a:schemeClr>
                </a:solidFill>
                <a:latin typeface="+mn-lt"/>
                <a:cs typeface="Times New Roman" pitchFamily="18" charset="0"/>
              </a:rPr>
              <a:t>;</a:t>
            </a: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8915400" y="1066800"/>
            <a:ext cx="1524000" cy="1447800"/>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18436" name="Content Placeholder 4"/>
          <p:cNvSpPr>
            <a:spLocks noGrp="1"/>
          </p:cNvSpPr>
          <p:nvPr>
            <p:ph idx="1"/>
          </p:nvPr>
        </p:nvSpPr>
        <p:spPr>
          <a:xfrm>
            <a:off x="1757364" y="1112838"/>
            <a:ext cx="7158037" cy="2925762"/>
          </a:xfrm>
        </p:spPr>
        <p:txBody>
          <a:bodyPr/>
          <a:lstStyle/>
          <a:p>
            <a:pPr>
              <a:buNone/>
            </a:pPr>
            <a:r>
              <a:rPr lang="en-US" dirty="0"/>
              <a:t>Suppose that we want to find all employees from employees table and their department_name from dept table. However the problem is some of the employees have a </a:t>
            </a:r>
            <a:r>
              <a:rPr lang="en-US" dirty="0" err="1"/>
              <a:t>department_id</a:t>
            </a:r>
            <a:r>
              <a:rPr lang="en-US" dirty="0"/>
              <a:t> that does not exist in dept table. </a:t>
            </a:r>
          </a:p>
          <a:p>
            <a:pPr>
              <a:buNone/>
            </a:pPr>
            <a:endParaRPr lang="en-US" dirty="0"/>
          </a:p>
          <a:p>
            <a:pPr>
              <a:buNone/>
            </a:pPr>
            <a:r>
              <a:rPr lang="en-US" dirty="0"/>
              <a:t>So which type of join can help us extract the data? </a:t>
            </a:r>
          </a:p>
          <a:p>
            <a:endParaRPr lang="en-US" dirty="0"/>
          </a:p>
          <a:p>
            <a:pPr>
              <a:buNone/>
            </a:pPr>
            <a:endParaRPr lang="en-US" dirty="0"/>
          </a:p>
          <a:p>
            <a:pPr>
              <a:buNone/>
            </a:pPr>
            <a:endParaRPr lang="en-US" dirty="0"/>
          </a:p>
          <a:p>
            <a:pPr marL="749300" lvl="1" indent="-292100">
              <a:buNone/>
            </a:pPr>
            <a:endParaRPr lang="en-US" dirty="0"/>
          </a:p>
          <a:p>
            <a:endParaRPr lang="en-US" dirty="0"/>
          </a:p>
        </p:txBody>
      </p:sp>
      <p:sp>
        <p:nvSpPr>
          <p:cNvPr id="5" name="Rectangle 4"/>
          <p:cNvSpPr>
            <a:spLocks noChangeArrowheads="1"/>
          </p:cNvSpPr>
          <p:nvPr/>
        </p:nvSpPr>
        <p:spPr bwMode="auto">
          <a:xfrm>
            <a:off x="1905000" y="3581400"/>
            <a:ext cx="7848600" cy="1066800"/>
          </a:xfrm>
          <a:prstGeom prst="rect">
            <a:avLst/>
          </a:prstGeom>
          <a:noFill/>
          <a:ln w="9525">
            <a:noFill/>
            <a:miter lim="800000"/>
            <a:headEnd/>
            <a:tailEnd/>
          </a:ln>
        </p:spPr>
        <p:txBody>
          <a:bodyPr/>
          <a:lstStyle/>
          <a:p>
            <a:r>
              <a:rPr lang="en-US" sz="2000" dirty="0">
                <a:cs typeface="Times New Roman" pitchFamily="18" charset="0"/>
              </a:rPr>
              <a:t>Answer: </a:t>
            </a:r>
            <a:r>
              <a:rPr lang="en-US" dirty="0"/>
              <a:t>Outer Join. </a:t>
            </a:r>
          </a:p>
          <a:p>
            <a:endParaRPr lang="en-US" dirty="0"/>
          </a:p>
          <a:p>
            <a:pPr marL="342900" indent="-342900"/>
            <a:endParaRPr lang="en-US" dirty="0"/>
          </a:p>
          <a:p>
            <a:pPr marL="342900" indent="-342900"/>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de-DE" sz="4400" dirty="0"/>
              <a:t>SubQueries in SQL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30"/>
          <p:cNvSpPr>
            <a:spLocks noGrp="1" noChangeArrowheads="1"/>
          </p:cNvSpPr>
          <p:nvPr>
            <p:ph type="title"/>
          </p:nvPr>
        </p:nvSpPr>
        <p:spPr/>
        <p:txBody>
          <a:bodyPr vert="horz" lIns="90488" tIns="44450" rIns="90488" bIns="44450" rtlCol="0" anchor="t" anchorCtr="0">
            <a:noAutofit/>
          </a:bodyPr>
          <a:lstStyle/>
          <a:p>
            <a:r>
              <a:rPr lang="en-US"/>
              <a:t>The Network Model</a:t>
            </a:r>
          </a:p>
        </p:txBody>
      </p:sp>
      <p:sp>
        <p:nvSpPr>
          <p:cNvPr id="23555" name="Rectangle 431"/>
          <p:cNvSpPr>
            <a:spLocks noGrp="1" noChangeArrowheads="1"/>
          </p:cNvSpPr>
          <p:nvPr>
            <p:ph idx="1"/>
          </p:nvPr>
        </p:nvSpPr>
        <p:spPr/>
        <p:txBody>
          <a:bodyPr vert="horz" lIns="90488" tIns="44450" rIns="90488" bIns="44450" rtlCol="0">
            <a:noAutofit/>
          </a:bodyPr>
          <a:lstStyle/>
          <a:p>
            <a:pPr>
              <a:lnSpc>
                <a:spcPts val="3000"/>
              </a:lnSpc>
            </a:pPr>
            <a:r>
              <a:rPr lang="en-GB" dirty="0"/>
              <a:t>The student and course records are linked together through a marks record</a:t>
            </a:r>
          </a:p>
          <a:p>
            <a:pPr>
              <a:lnSpc>
                <a:spcPts val="3000"/>
              </a:lnSpc>
            </a:pPr>
            <a:r>
              <a:rPr lang="en-GB" dirty="0"/>
              <a:t>No restrictions on number of parents</a:t>
            </a:r>
          </a:p>
          <a:p>
            <a:pPr>
              <a:lnSpc>
                <a:spcPts val="3000"/>
              </a:lnSpc>
            </a:pPr>
            <a:r>
              <a:rPr lang="en-GB" dirty="0"/>
              <a:t>Record type can have number of parent and child record types</a:t>
            </a:r>
          </a:p>
          <a:p>
            <a:pPr>
              <a:lnSpc>
                <a:spcPts val="3000"/>
              </a:lnSpc>
            </a:pPr>
            <a:r>
              <a:rPr lang="en-GB" dirty="0"/>
              <a:t>It is more complex than the hierarchical model because of links</a:t>
            </a:r>
          </a:p>
          <a:p>
            <a:pPr>
              <a:lnSpc>
                <a:spcPts val="3000"/>
              </a:lnSpc>
            </a:pPr>
            <a:r>
              <a:rPr lang="en-GB" dirty="0"/>
              <a:t>Is a superset of the hierarchical model</a:t>
            </a:r>
            <a:endParaRPr lang="en-US" dirty="0"/>
          </a:p>
        </p:txBody>
      </p:sp>
      <p:pic>
        <p:nvPicPr>
          <p:cNvPr id="23556" name="Picture 427"/>
          <p:cNvPicPr>
            <a:picLocks noChangeAspect="1" noChangeArrowheads="1"/>
          </p:cNvPicPr>
          <p:nvPr/>
        </p:nvPicPr>
        <p:blipFill>
          <a:blip r:embed="rId3"/>
          <a:srcRect/>
          <a:stretch>
            <a:fillRect/>
          </a:stretch>
        </p:blipFill>
        <p:spPr bwMode="auto">
          <a:xfrm>
            <a:off x="2362200" y="3733800"/>
            <a:ext cx="7772400" cy="2565400"/>
          </a:xfrm>
          <a:prstGeom prst="rect">
            <a:avLst/>
          </a:prstGeom>
          <a:noFill/>
          <a:ln w="9525">
            <a:noFill/>
            <a:miter lim="800000"/>
            <a:headEnd/>
            <a:tailEnd/>
          </a:ln>
        </p:spPr>
      </p:pic>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t>SubQueries:</a:t>
            </a:r>
            <a:endParaRPr lang="en-US" dirty="0"/>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t>SubQueries:</a:t>
            </a:r>
          </a:p>
          <a:p>
            <a:pPr lvl="1"/>
            <a:r>
              <a:rPr lang="en-US" dirty="0"/>
              <a:t>A subquery is a query within another query. The outer query is called as main query and inner query is called as subquery. </a:t>
            </a:r>
          </a:p>
          <a:p>
            <a:pPr lvl="1"/>
            <a:r>
              <a:rPr lang="en-US" dirty="0" err="1"/>
              <a:t>Subqueries</a:t>
            </a:r>
            <a:r>
              <a:rPr lang="en-US" dirty="0"/>
              <a:t> enable you to write queries that select data rows for criteria that are actually developed while the query is executing at </a:t>
            </a:r>
            <a:r>
              <a:rPr lang="en-US" i="1" dirty="0"/>
              <a:t>run time</a:t>
            </a:r>
            <a:r>
              <a:rPr lang="en-US" dirty="0"/>
              <a:t>.</a:t>
            </a:r>
          </a:p>
          <a:p>
            <a:pPr lvl="1"/>
            <a:r>
              <a:rPr lang="en-US" dirty="0"/>
              <a:t>Using a subquery is equivalent to performing two sequential queries and using the result of the first query as the search value in the second query.</a:t>
            </a:r>
          </a:p>
          <a:p>
            <a:pPr lvl="2"/>
            <a:r>
              <a:rPr lang="en-US" dirty="0"/>
              <a:t>The subquery (inner query) executes </a:t>
            </a:r>
            <a:r>
              <a:rPr lang="en-US" i="1" dirty="0"/>
              <a:t>before </a:t>
            </a:r>
            <a:r>
              <a:rPr lang="en-US" dirty="0"/>
              <a:t>the main query (outer query).</a:t>
            </a:r>
          </a:p>
          <a:p>
            <a:pPr lvl="2"/>
            <a:r>
              <a:rPr lang="en-US" dirty="0"/>
              <a:t>The result of the subquery is used by the main query.</a:t>
            </a:r>
          </a:p>
          <a:p>
            <a:pPr lvl="1"/>
            <a:r>
              <a:rPr lang="en-US" dirty="0"/>
              <a:t>The subquery is often referred to as a nested SELECT, sub-SELECT, or inner SELECT statement.</a:t>
            </a:r>
            <a:br>
              <a:rPr lang="en-US" dirty="0"/>
            </a:br>
            <a:endParaRPr lang="en-US" dirty="0"/>
          </a:p>
          <a:p>
            <a:pPr lvl="2"/>
            <a:endParaRPr lang="en-US" dirty="0"/>
          </a:p>
          <a:p>
            <a:pPr lvl="2">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2"/>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t>SubQueries:</a:t>
            </a:r>
            <a:endParaRPr lang="en-US" dirty="0"/>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t>SubQueries:</a:t>
            </a:r>
          </a:p>
          <a:p>
            <a:pPr lvl="1"/>
            <a:r>
              <a:rPr lang="en-US" dirty="0"/>
              <a:t>A subquery may occur in : </a:t>
            </a:r>
          </a:p>
          <a:p>
            <a:pPr lvl="2"/>
            <a:r>
              <a:rPr lang="en-US" dirty="0"/>
              <a:t>SELECT clause</a:t>
            </a:r>
          </a:p>
          <a:p>
            <a:pPr lvl="2"/>
            <a:r>
              <a:rPr lang="en-US" dirty="0"/>
              <a:t>FROM clause</a:t>
            </a:r>
          </a:p>
          <a:p>
            <a:pPr lvl="2"/>
            <a:r>
              <a:rPr lang="en-US" dirty="0"/>
              <a:t>WHERE clause</a:t>
            </a:r>
          </a:p>
          <a:p>
            <a:pPr lvl="1"/>
            <a:r>
              <a:rPr lang="en-US" dirty="0"/>
              <a:t>The subquery can be nested inside a SELECT, INSERT, UPDATE, or DELETE statement or inside another subquery.</a:t>
            </a:r>
          </a:p>
          <a:p>
            <a:pPr lvl="1"/>
            <a:endParaRPr lang="en-US" dirty="0"/>
          </a:p>
          <a:p>
            <a:pPr lvl="1"/>
            <a:endParaRPr lang="en-US" dirty="0"/>
          </a:p>
          <a:p>
            <a:pPr lvl="2">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2"/>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err="1"/>
              <a:t>SubQuery</a:t>
            </a:r>
            <a:r>
              <a:rPr lang="en-US" dirty="0"/>
              <a:t> Types:</a:t>
            </a:r>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t>SubQueries:</a:t>
            </a:r>
          </a:p>
          <a:p>
            <a:pPr lvl="1"/>
            <a:r>
              <a:rPr lang="en-US" dirty="0"/>
              <a:t>Types of </a:t>
            </a:r>
            <a:r>
              <a:rPr lang="en-US" dirty="0" err="1"/>
              <a:t>Subqueries</a:t>
            </a:r>
            <a:r>
              <a:rPr lang="en-US" dirty="0"/>
              <a:t>:</a:t>
            </a:r>
          </a:p>
          <a:p>
            <a:pPr lvl="2"/>
            <a:r>
              <a:rPr lang="en-US" dirty="0"/>
              <a:t>Single row subquery : Returns zero or one row. </a:t>
            </a:r>
          </a:p>
          <a:p>
            <a:pPr lvl="2"/>
            <a:r>
              <a:rPr lang="en-US" dirty="0"/>
              <a:t>Multiple row subquery : Returns one or more rows. </a:t>
            </a:r>
          </a:p>
          <a:p>
            <a:pPr lvl="2"/>
            <a:r>
              <a:rPr lang="en-US" dirty="0"/>
              <a:t>Multiple column subquery : Returns one or more columns. </a:t>
            </a:r>
          </a:p>
          <a:p>
            <a:pPr lvl="2"/>
            <a:r>
              <a:rPr lang="en-US" dirty="0"/>
              <a:t>Correlated </a:t>
            </a:r>
            <a:r>
              <a:rPr lang="en-US" dirty="0" err="1"/>
              <a:t>subqueries</a:t>
            </a:r>
            <a:r>
              <a:rPr lang="en-US" dirty="0"/>
              <a:t> : Reference one or more columns in the outer SQL statement. The subquery is known as a correlated subquery because the subquery is related to the outer SQL statement. </a:t>
            </a:r>
          </a:p>
          <a:p>
            <a:pPr lvl="2"/>
            <a:r>
              <a:rPr lang="en-US" dirty="0"/>
              <a:t>Inline Views: An inline view is a query placed inside the FROM clause or inside a WITH clause. </a:t>
            </a:r>
          </a:p>
          <a:p>
            <a:pPr lvl="2"/>
            <a:endParaRPr lang="en-US" dirty="0"/>
          </a:p>
          <a:p>
            <a:pPr lvl="1"/>
            <a:endParaRPr lang="en-US" dirty="0"/>
          </a:p>
          <a:p>
            <a:pPr lvl="1"/>
            <a:endParaRPr lang="en-US" dirty="0"/>
          </a:p>
          <a:p>
            <a:pPr lvl="2">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2"/>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Single row subquery</a:t>
            </a:r>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latin typeface="+mn-lt"/>
              </a:rPr>
              <a:t>SubQueries:</a:t>
            </a:r>
          </a:p>
          <a:p>
            <a:pPr lvl="1"/>
            <a:r>
              <a:rPr lang="en-US" dirty="0">
                <a:latin typeface="+mn-lt"/>
              </a:rPr>
              <a:t>Single row subquery : </a:t>
            </a:r>
          </a:p>
          <a:p>
            <a:pPr lvl="2"/>
            <a:r>
              <a:rPr lang="en-US" dirty="0">
                <a:latin typeface="+mn-lt"/>
              </a:rPr>
              <a:t>A single row subquery returns all columns for a single row. </a:t>
            </a:r>
          </a:p>
          <a:p>
            <a:pPr lvl="2"/>
            <a:r>
              <a:rPr lang="en-US" dirty="0">
                <a:latin typeface="+mn-lt"/>
              </a:rPr>
              <a:t>We can use a single row subquery as the select list of arguments for an INSERT, UPDATE, and DELETE statement.</a:t>
            </a:r>
          </a:p>
          <a:p>
            <a:pPr lvl="2"/>
            <a:r>
              <a:rPr lang="en-US" dirty="0">
                <a:latin typeface="+mn-lt"/>
              </a:rPr>
              <a:t>It can be used with the equal comparison operators (=,&lt;,&gt;,&lt;&gt;, etc).  </a:t>
            </a:r>
          </a:p>
          <a:p>
            <a:pPr lvl="2"/>
            <a:r>
              <a:rPr lang="en-US" dirty="0">
                <a:latin typeface="+mn-lt"/>
              </a:rPr>
              <a:t>Example: Display the employees whose job ID is the same as that of employee 141</a:t>
            </a:r>
          </a:p>
          <a:p>
            <a:pPr lvl="2"/>
            <a:endParaRPr lang="en-US" dirty="0">
              <a:latin typeface="+mn-lt"/>
            </a:endParaRPr>
          </a:p>
          <a:p>
            <a:pPr lvl="2"/>
            <a:endParaRPr lang="en-US" dirty="0">
              <a:latin typeface="+mn-lt"/>
            </a:endParaRPr>
          </a:p>
          <a:p>
            <a:pPr lvl="1"/>
            <a:endParaRPr lang="en-US" dirty="0">
              <a:latin typeface="+mn-lt"/>
            </a:endParaRPr>
          </a:p>
          <a:p>
            <a:pPr lvl="2">
              <a:buNone/>
            </a:pPr>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p:txBody>
      </p:sp>
      <p:sp>
        <p:nvSpPr>
          <p:cNvPr id="5" name="Rounded Rectangle 4"/>
          <p:cNvSpPr/>
          <p:nvPr/>
        </p:nvSpPr>
        <p:spPr bwMode="auto">
          <a:xfrm>
            <a:off x="2819400" y="3657600"/>
            <a:ext cx="7010400" cy="1945342"/>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last_name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job_id</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FROM employees</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WHERE </a:t>
            </a:r>
            <a:r>
              <a:rPr lang="en-US" sz="1600" dirty="0" err="1">
                <a:solidFill>
                  <a:schemeClr val="tx1">
                    <a:lumMod val="95000"/>
                    <a:lumOff val="5000"/>
                  </a:schemeClr>
                </a:solidFill>
                <a:latin typeface="+mn-lt"/>
                <a:cs typeface="Times New Roman" pitchFamily="18" charset="0"/>
              </a:rPr>
              <a:t>job_id</a:t>
            </a:r>
            <a:r>
              <a:rPr lang="en-US" sz="1600" dirty="0">
                <a:solidFill>
                  <a:schemeClr val="tx1">
                    <a:lumMod val="95000"/>
                    <a:lumOff val="5000"/>
                  </a:schemeClr>
                </a:solidFill>
                <a:latin typeface="+mn-lt"/>
                <a:cs typeface="Times New Roman" pitchFamily="18" charset="0"/>
              </a:rPr>
              <a:t> =</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(SELECT </a:t>
            </a:r>
            <a:r>
              <a:rPr lang="en-US" sz="1600" dirty="0" err="1">
                <a:solidFill>
                  <a:schemeClr val="tx1">
                    <a:lumMod val="95000"/>
                    <a:lumOff val="5000"/>
                  </a:schemeClr>
                </a:solidFill>
                <a:latin typeface="+mn-lt"/>
                <a:cs typeface="Times New Roman" pitchFamily="18" charset="0"/>
              </a:rPr>
              <a:t>job_id</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FROM employees</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WHERE </a:t>
            </a:r>
            <a:r>
              <a:rPr lang="en-US" sz="1600" dirty="0" err="1">
                <a:solidFill>
                  <a:schemeClr val="tx1">
                    <a:lumMod val="95000"/>
                    <a:lumOff val="5000"/>
                  </a:schemeClr>
                </a:solidFill>
                <a:latin typeface="+mn-lt"/>
                <a:cs typeface="Times New Roman" pitchFamily="18" charset="0"/>
              </a:rPr>
              <a:t>employee_id</a:t>
            </a:r>
            <a:r>
              <a:rPr lang="en-US" sz="1600" dirty="0">
                <a:solidFill>
                  <a:schemeClr val="tx1">
                    <a:lumMod val="95000"/>
                    <a:lumOff val="5000"/>
                  </a:schemeClr>
                </a:solidFill>
                <a:latin typeface="+mn-lt"/>
                <a:cs typeface="Times New Roman" pitchFamily="18" charset="0"/>
              </a:rPr>
              <a:t> = 141);</a:t>
            </a:r>
            <a:br>
              <a:rPr lang="en-US" sz="1600" dirty="0">
                <a:latin typeface="+mn-lt"/>
              </a:rPr>
            </a:br>
            <a:endParaRPr lang="en-US" sz="1600" dirty="0">
              <a:latin typeface="+mn-lt"/>
            </a:endParaRPr>
          </a:p>
          <a:p>
            <a:pPr>
              <a:tabLst>
                <a:tab pos="857250" algn="l"/>
                <a:tab pos="1890713" algn="l"/>
              </a:tabLst>
            </a:pPr>
            <a:endParaRPr lang="en-US" sz="1600" dirty="0">
              <a:solidFill>
                <a:schemeClr val="tx1">
                  <a:lumMod val="95000"/>
                  <a:lumOff val="5000"/>
                </a:schemeClr>
              </a:solidFill>
              <a:latin typeface="+mn-lt"/>
              <a:cs typeface="Times New Roman" pitchFamily="18" charset="0"/>
            </a:endParaRPr>
          </a:p>
          <a:p>
            <a:pPr algn="ctr">
              <a:tabLst>
                <a:tab pos="857250" algn="l"/>
                <a:tab pos="1890713" algn="l"/>
              </a:tabLst>
            </a:pPr>
            <a:endParaRPr lang="en-US" sz="1600" dirty="0">
              <a:solidFill>
                <a:schemeClr val="tx1">
                  <a:lumMod val="95000"/>
                  <a:lumOff val="5000"/>
                </a:schemeClr>
              </a:solidFill>
              <a:latin typeface="+mn-lt"/>
              <a:cs typeface="Times New Roman" pitchFamily="18" charset="0"/>
            </a:endParaRP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t>Single row subquery</a:t>
            </a:r>
            <a:endParaRPr lang="en-US" dirty="0"/>
          </a:p>
        </p:txBody>
      </p:sp>
      <p:sp>
        <p:nvSpPr>
          <p:cNvPr id="7171" name="Rectangle 3"/>
          <p:cNvSpPr>
            <a:spLocks noGrp="1" noChangeArrowheads="1"/>
          </p:cNvSpPr>
          <p:nvPr>
            <p:ph type="body" idx="4294967295"/>
          </p:nvPr>
        </p:nvSpPr>
        <p:spPr>
          <a:xfrm>
            <a:off x="2073727" y="838200"/>
            <a:ext cx="7832273" cy="5410200"/>
          </a:xfrm>
        </p:spPr>
        <p:txBody>
          <a:bodyPr/>
          <a:lstStyle/>
          <a:p>
            <a:endParaRPr lang="en-US" dirty="0">
              <a:latin typeface="+mn-lt"/>
            </a:endParaRPr>
          </a:p>
          <a:p>
            <a:r>
              <a:rPr lang="en-US" dirty="0">
                <a:latin typeface="+mn-lt"/>
              </a:rPr>
              <a:t>Subquery:</a:t>
            </a:r>
          </a:p>
          <a:p>
            <a:pPr lvl="1"/>
            <a:r>
              <a:rPr lang="en-US" dirty="0">
                <a:latin typeface="+mn-lt"/>
              </a:rPr>
              <a:t>Single Row Subquery</a:t>
            </a:r>
          </a:p>
          <a:p>
            <a:pPr lvl="2"/>
            <a:r>
              <a:rPr lang="en-US" dirty="0">
                <a:latin typeface="+mn-lt"/>
              </a:rPr>
              <a:t>Example: Display employees who do the same job as “Taylor,” but earn more salary than him.</a:t>
            </a: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r>
              <a:rPr lang="en-US" dirty="0">
                <a:latin typeface="+mn-lt"/>
              </a:rPr>
              <a:t>Note: The outer and inner queries can get data from different tables</a:t>
            </a:r>
          </a:p>
        </p:txBody>
      </p:sp>
      <p:sp>
        <p:nvSpPr>
          <p:cNvPr id="7" name="Rounded Rectangle 6"/>
          <p:cNvSpPr/>
          <p:nvPr/>
        </p:nvSpPr>
        <p:spPr bwMode="auto">
          <a:xfrm>
            <a:off x="3119487" y="2590800"/>
            <a:ext cx="6265818" cy="2209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last_name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job_id</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FROM employees</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WHERE </a:t>
            </a:r>
            <a:r>
              <a:rPr lang="en-US" sz="1600" dirty="0" err="1">
                <a:solidFill>
                  <a:schemeClr val="tx1">
                    <a:lumMod val="95000"/>
                    <a:lumOff val="5000"/>
                  </a:schemeClr>
                </a:solidFill>
                <a:latin typeface="+mn-lt"/>
                <a:cs typeface="Times New Roman" pitchFamily="18" charset="0"/>
              </a:rPr>
              <a:t>job_id</a:t>
            </a:r>
            <a:r>
              <a:rPr lang="en-US" sz="1600" dirty="0">
                <a:solidFill>
                  <a:schemeClr val="tx1">
                    <a:lumMod val="95000"/>
                    <a:lumOff val="5000"/>
                  </a:schemeClr>
                </a:solidFill>
                <a:latin typeface="+mn-lt"/>
                <a:cs typeface="Times New Roman" pitchFamily="18" charset="0"/>
              </a:rPr>
              <a:t> =(SELECT </a:t>
            </a:r>
            <a:r>
              <a:rPr lang="en-US" sz="1600" dirty="0" err="1">
                <a:solidFill>
                  <a:schemeClr val="tx1">
                    <a:lumMod val="95000"/>
                    <a:lumOff val="5000"/>
                  </a:schemeClr>
                </a:solidFill>
                <a:latin typeface="+mn-lt"/>
                <a:cs typeface="Times New Roman" pitchFamily="18" charset="0"/>
              </a:rPr>
              <a:t>job_id</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FROM employees</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WHERE </a:t>
            </a:r>
            <a:r>
              <a:rPr lang="en-US" sz="1600" dirty="0" err="1">
                <a:solidFill>
                  <a:schemeClr val="tx1">
                    <a:lumMod val="95000"/>
                    <a:lumOff val="5000"/>
                  </a:schemeClr>
                </a:solidFill>
                <a:latin typeface="+mn-lt"/>
                <a:cs typeface="Times New Roman" pitchFamily="18" charset="0"/>
              </a:rPr>
              <a:t>employee_id</a:t>
            </a:r>
            <a:r>
              <a:rPr lang="en-US" sz="1600" dirty="0">
                <a:solidFill>
                  <a:schemeClr val="tx1">
                    <a:lumMod val="95000"/>
                    <a:lumOff val="5000"/>
                  </a:schemeClr>
                </a:solidFill>
                <a:latin typeface="+mn-lt"/>
                <a:cs typeface="Times New Roman" pitchFamily="18" charset="0"/>
              </a:rPr>
              <a:t> = 141);</a:t>
            </a:r>
            <a:br>
              <a:rPr lang="en-US" sz="1600" dirty="0">
                <a:latin typeface="+mn-lt"/>
              </a:rPr>
            </a:br>
            <a:r>
              <a:rPr lang="en-US" sz="1600" dirty="0">
                <a:solidFill>
                  <a:schemeClr val="tx1">
                    <a:lumMod val="95000"/>
                    <a:lumOff val="5000"/>
                  </a:schemeClr>
                </a:solidFill>
                <a:latin typeface="+mn-lt"/>
                <a:cs typeface="Times New Roman" pitchFamily="18" charset="0"/>
              </a:rPr>
              <a:t>AND salary &gt; (SELECT salary </a:t>
            </a:r>
          </a:p>
          <a:p>
            <a:r>
              <a:rPr lang="en-US" sz="1600" dirty="0">
                <a:solidFill>
                  <a:schemeClr val="tx1">
                    <a:lumMod val="95000"/>
                    <a:lumOff val="5000"/>
                  </a:schemeClr>
                </a:solidFill>
                <a:latin typeface="+mn-lt"/>
                <a:cs typeface="Times New Roman" pitchFamily="18" charset="0"/>
              </a:rPr>
              <a:t>	           FROM employees</a:t>
            </a:r>
          </a:p>
          <a:p>
            <a:r>
              <a:rPr lang="en-US" sz="1600" dirty="0">
                <a:solidFill>
                  <a:schemeClr val="tx1">
                    <a:lumMod val="95000"/>
                    <a:lumOff val="5000"/>
                  </a:schemeClr>
                </a:solidFill>
                <a:latin typeface="+mn-lt"/>
                <a:cs typeface="Times New Roman" pitchFamily="18" charset="0"/>
              </a:rPr>
              <a:t>	           WHERE </a:t>
            </a:r>
            <a:r>
              <a:rPr lang="en-US" sz="1600" dirty="0" err="1">
                <a:solidFill>
                  <a:schemeClr val="tx1">
                    <a:lumMod val="95000"/>
                    <a:lumOff val="5000"/>
                  </a:schemeClr>
                </a:solidFill>
                <a:latin typeface="+mn-lt"/>
                <a:cs typeface="Times New Roman" pitchFamily="18" charset="0"/>
              </a:rPr>
              <a:t>last_name</a:t>
            </a:r>
            <a:r>
              <a:rPr lang="en-US" sz="1600" dirty="0">
                <a:solidFill>
                  <a:schemeClr val="tx1">
                    <a:lumMod val="95000"/>
                    <a:lumOff val="5000"/>
                  </a:schemeClr>
                </a:solidFill>
                <a:latin typeface="+mn-lt"/>
                <a:cs typeface="Times New Roman" pitchFamily="18" charset="0"/>
              </a:rPr>
              <a:t>=‘Taylor’);</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t>Single row subquery</a:t>
            </a:r>
            <a:endParaRPr lang="en-US" dirty="0"/>
          </a:p>
        </p:txBody>
      </p:sp>
      <p:sp>
        <p:nvSpPr>
          <p:cNvPr id="7171" name="Rectangle 3"/>
          <p:cNvSpPr>
            <a:spLocks noGrp="1" noChangeArrowheads="1"/>
          </p:cNvSpPr>
          <p:nvPr>
            <p:ph type="body" idx="4294967295"/>
          </p:nvPr>
        </p:nvSpPr>
        <p:spPr>
          <a:xfrm>
            <a:off x="2073727" y="819150"/>
            <a:ext cx="8365673" cy="5410200"/>
          </a:xfrm>
        </p:spPr>
        <p:txBody>
          <a:bodyPr/>
          <a:lstStyle/>
          <a:p>
            <a:r>
              <a:rPr lang="en-US" dirty="0">
                <a:latin typeface="+mn-lt"/>
              </a:rPr>
              <a:t>Subquery:</a:t>
            </a:r>
          </a:p>
          <a:p>
            <a:pPr lvl="1"/>
            <a:r>
              <a:rPr lang="en-US" dirty="0">
                <a:latin typeface="+mn-lt"/>
              </a:rPr>
              <a:t>Single Row Subquery</a:t>
            </a:r>
          </a:p>
          <a:p>
            <a:pPr lvl="2"/>
            <a:r>
              <a:rPr lang="en-US" dirty="0">
                <a:latin typeface="+mn-lt"/>
              </a:rPr>
              <a:t>Example: Group By Functions in a Subquery</a:t>
            </a:r>
          </a:p>
          <a:p>
            <a:pPr lvl="3"/>
            <a:r>
              <a:rPr lang="en-US" dirty="0">
                <a:latin typeface="+mn-lt"/>
              </a:rPr>
              <a:t>Display the employee last name, job ID, and salary of all employees whose salary is equal to the minimum salary. </a:t>
            </a: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2"/>
            <a:r>
              <a:rPr lang="en-US" dirty="0">
                <a:latin typeface="+mn-lt"/>
              </a:rPr>
              <a:t>Example : HAVING clause with </a:t>
            </a:r>
            <a:r>
              <a:rPr lang="en-US" dirty="0" err="1">
                <a:latin typeface="+mn-lt"/>
              </a:rPr>
              <a:t>subqueries</a:t>
            </a:r>
            <a:endParaRPr lang="en-US" dirty="0">
              <a:latin typeface="+mn-lt"/>
            </a:endParaRPr>
          </a:p>
          <a:p>
            <a:pPr lvl="3"/>
            <a:r>
              <a:rPr lang="en-US" dirty="0">
                <a:latin typeface="+mn-lt"/>
              </a:rPr>
              <a:t>Display all the departments that have a minimum salary greater than that of department 50.</a:t>
            </a:r>
          </a:p>
          <a:p>
            <a:pPr lvl="3"/>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buNone/>
            </a:pPr>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2"/>
            <a:endParaRPr lang="en-US" dirty="0">
              <a:latin typeface="+mn-lt"/>
            </a:endParaRPr>
          </a:p>
          <a:p>
            <a:pPr lvl="1"/>
            <a:endParaRPr lang="en-US" dirty="0">
              <a:latin typeface="+mn-lt"/>
            </a:endParaRPr>
          </a:p>
          <a:p>
            <a:pPr lvl="1"/>
            <a:endParaRPr lang="en-US" dirty="0">
              <a:latin typeface="+mn-lt"/>
            </a:endParaRPr>
          </a:p>
          <a:p>
            <a:pPr lvl="2">
              <a:buNone/>
            </a:pPr>
            <a:endParaRPr lang="en-US" dirty="0">
              <a:latin typeface="+mn-lt"/>
            </a:endParaRPr>
          </a:p>
        </p:txBody>
      </p:sp>
      <p:sp>
        <p:nvSpPr>
          <p:cNvPr id="7" name="Rounded Rectangle 6"/>
          <p:cNvSpPr/>
          <p:nvPr/>
        </p:nvSpPr>
        <p:spPr bwMode="auto">
          <a:xfrm>
            <a:off x="2928070" y="2438400"/>
            <a:ext cx="6292130" cy="1447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nSpc>
                <a:spcPct val="80000"/>
              </a:lnSpc>
              <a:buFontTx/>
              <a:buNone/>
            </a:pPr>
            <a:r>
              <a:rPr lang="en-US" sz="1600" dirty="0">
                <a:solidFill>
                  <a:schemeClr val="tx1">
                    <a:lumMod val="95000"/>
                    <a:lumOff val="5000"/>
                  </a:schemeClr>
                </a:solidFill>
                <a:latin typeface="+mn-lt"/>
                <a:cs typeface="Times New Roman" pitchFamily="18" charset="0"/>
              </a:rPr>
              <a:t>SELECT  last_name "Last Name", first_name "First Name", salary "Salary"</a:t>
            </a:r>
          </a:p>
          <a:p>
            <a:pPr>
              <a:lnSpc>
                <a:spcPct val="80000"/>
              </a:lnSpc>
              <a:buFontTx/>
              <a:buNone/>
            </a:pPr>
            <a:r>
              <a:rPr lang="en-US" sz="1600" dirty="0">
                <a:solidFill>
                  <a:schemeClr val="tx1">
                    <a:lumMod val="95000"/>
                    <a:lumOff val="5000"/>
                  </a:schemeClr>
                </a:solidFill>
                <a:latin typeface="+mn-lt"/>
                <a:cs typeface="Times New Roman" pitchFamily="18" charset="0"/>
              </a:rPr>
              <a:t>FROM employees </a:t>
            </a:r>
          </a:p>
          <a:p>
            <a:pPr>
              <a:lnSpc>
                <a:spcPct val="80000"/>
              </a:lnSpc>
              <a:buFontTx/>
              <a:buNone/>
            </a:pPr>
            <a:r>
              <a:rPr lang="en-US" sz="1600" dirty="0">
                <a:solidFill>
                  <a:schemeClr val="tx1">
                    <a:lumMod val="95000"/>
                    <a:lumOff val="5000"/>
                  </a:schemeClr>
                </a:solidFill>
                <a:latin typeface="+mn-lt"/>
                <a:cs typeface="Times New Roman" pitchFamily="18" charset="0"/>
              </a:rPr>
              <a:t>WHERE salary = (SELECT MIN(salary)</a:t>
            </a:r>
          </a:p>
          <a:p>
            <a:pPr>
              <a:lnSpc>
                <a:spcPct val="80000"/>
              </a:lnSpc>
              <a:buFontTx/>
              <a:buNone/>
            </a:pPr>
            <a:r>
              <a:rPr lang="en-US" sz="1600" dirty="0">
                <a:solidFill>
                  <a:schemeClr val="tx1">
                    <a:lumMod val="95000"/>
                    <a:lumOff val="5000"/>
                  </a:schemeClr>
                </a:solidFill>
                <a:latin typeface="+mn-lt"/>
                <a:cs typeface="Times New Roman" pitchFamily="18" charset="0"/>
              </a:rPr>
              <a:t>		             FROM employees);</a:t>
            </a: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
        <p:nvSpPr>
          <p:cNvPr id="6" name="Rounded Rectangle 5"/>
          <p:cNvSpPr/>
          <p:nvPr/>
        </p:nvSpPr>
        <p:spPr bwMode="auto">
          <a:xfrm>
            <a:off x="2928070" y="4933950"/>
            <a:ext cx="6292130" cy="131445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nSpc>
                <a:spcPct val="80000"/>
              </a:lnSpc>
              <a:buFontTx/>
              <a:buNone/>
            </a:pPr>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department_id,MIN</a:t>
            </a:r>
            <a:r>
              <a:rPr lang="en-US" sz="1600" dirty="0">
                <a:solidFill>
                  <a:schemeClr val="tx1">
                    <a:lumMod val="95000"/>
                    <a:lumOff val="5000"/>
                  </a:schemeClr>
                </a:solidFill>
                <a:latin typeface="+mn-lt"/>
                <a:cs typeface="Times New Roman" pitchFamily="18" charset="0"/>
              </a:rPr>
              <a:t>(salary)</a:t>
            </a:r>
          </a:p>
          <a:p>
            <a:pPr>
              <a:lnSpc>
                <a:spcPct val="80000"/>
              </a:lnSpc>
              <a:buFontTx/>
              <a:buNone/>
            </a:pPr>
            <a:r>
              <a:rPr lang="en-US" sz="1600" dirty="0">
                <a:solidFill>
                  <a:schemeClr val="tx1">
                    <a:lumMod val="95000"/>
                    <a:lumOff val="5000"/>
                  </a:schemeClr>
                </a:solidFill>
                <a:latin typeface="+mn-lt"/>
                <a:cs typeface="Times New Roman" pitchFamily="18" charset="0"/>
              </a:rPr>
              <a:t>FROM employees </a:t>
            </a:r>
          </a:p>
          <a:p>
            <a:pPr>
              <a:lnSpc>
                <a:spcPct val="80000"/>
              </a:lnSpc>
              <a:buFontTx/>
              <a:buNone/>
            </a:pPr>
            <a:r>
              <a:rPr lang="en-US" sz="1600" dirty="0">
                <a:solidFill>
                  <a:schemeClr val="tx1">
                    <a:lumMod val="95000"/>
                    <a:lumOff val="5000"/>
                  </a:schemeClr>
                </a:solidFill>
                <a:latin typeface="+mn-lt"/>
                <a:cs typeface="Times New Roman" pitchFamily="18" charset="0"/>
              </a:rPr>
              <a:t>GROUP BY </a:t>
            </a:r>
            <a:r>
              <a:rPr lang="en-US" sz="1600" dirty="0" err="1">
                <a:solidFill>
                  <a:schemeClr val="tx1">
                    <a:lumMod val="95000"/>
                    <a:lumOff val="5000"/>
                  </a:schemeClr>
                </a:solidFill>
                <a:latin typeface="+mn-lt"/>
                <a:cs typeface="Times New Roman" pitchFamily="18" charset="0"/>
              </a:rPr>
              <a:t>department_id</a:t>
            </a:r>
            <a:endParaRPr lang="en-US" sz="1600" dirty="0">
              <a:solidFill>
                <a:schemeClr val="tx1">
                  <a:lumMod val="95000"/>
                  <a:lumOff val="5000"/>
                </a:schemeClr>
              </a:solidFill>
              <a:latin typeface="+mn-lt"/>
              <a:cs typeface="Times New Roman" pitchFamily="18" charset="0"/>
            </a:endParaRPr>
          </a:p>
          <a:p>
            <a:pPr>
              <a:lnSpc>
                <a:spcPct val="80000"/>
              </a:lnSpc>
              <a:buFontTx/>
              <a:buNone/>
            </a:pPr>
            <a:r>
              <a:rPr lang="en-US" sz="1600" dirty="0">
                <a:solidFill>
                  <a:schemeClr val="tx1">
                    <a:lumMod val="95000"/>
                    <a:lumOff val="5000"/>
                  </a:schemeClr>
                </a:solidFill>
                <a:latin typeface="+mn-lt"/>
                <a:cs typeface="Times New Roman" pitchFamily="18" charset="0"/>
              </a:rPr>
              <a:t>HAVING MIN(salary) &gt;= (SELECT MIN(salary)</a:t>
            </a:r>
          </a:p>
          <a:p>
            <a:pPr>
              <a:lnSpc>
                <a:spcPct val="80000"/>
              </a:lnSpc>
              <a:buFontTx/>
              <a:buNone/>
            </a:pPr>
            <a:r>
              <a:rPr lang="en-US" sz="1600" dirty="0">
                <a:solidFill>
                  <a:schemeClr val="tx1">
                    <a:lumMod val="95000"/>
                    <a:lumOff val="5000"/>
                  </a:schemeClr>
                </a:solidFill>
                <a:latin typeface="+mn-lt"/>
                <a:cs typeface="Times New Roman" pitchFamily="18" charset="0"/>
              </a:rPr>
              <a:t>		             FROM employees</a:t>
            </a:r>
          </a:p>
          <a:p>
            <a:pPr>
              <a:lnSpc>
                <a:spcPct val="80000"/>
              </a:lnSpc>
              <a:buFontTx/>
              <a:buNone/>
            </a:pPr>
            <a:r>
              <a:rPr lang="en-US" sz="1600" dirty="0">
                <a:solidFill>
                  <a:schemeClr val="tx1">
                    <a:lumMod val="95000"/>
                    <a:lumOff val="5000"/>
                  </a:schemeClr>
                </a:solidFill>
                <a:latin typeface="+mn-lt"/>
                <a:cs typeface="Times New Roman" pitchFamily="18" charset="0"/>
              </a:rPr>
              <a:t>			WHERE </a:t>
            </a:r>
            <a:r>
              <a:rPr lang="en-US" sz="1600" dirty="0" err="1">
                <a:solidFill>
                  <a:schemeClr val="tx1">
                    <a:lumMod val="95000"/>
                    <a:lumOff val="5000"/>
                  </a:schemeClr>
                </a:solidFill>
                <a:latin typeface="+mn-lt"/>
                <a:cs typeface="Times New Roman" pitchFamily="18" charset="0"/>
              </a:rPr>
              <a:t>department_id</a:t>
            </a:r>
            <a:r>
              <a:rPr lang="en-US" sz="1600" dirty="0">
                <a:solidFill>
                  <a:schemeClr val="tx1">
                    <a:lumMod val="95000"/>
                    <a:lumOff val="5000"/>
                  </a:schemeClr>
                </a:solidFill>
                <a:latin typeface="+mn-lt"/>
                <a:cs typeface="Times New Roman" pitchFamily="18" charset="0"/>
              </a:rPr>
              <a:t>=50);</a:t>
            </a: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Single row subquery – Common Errors</a:t>
            </a:r>
          </a:p>
        </p:txBody>
      </p:sp>
      <p:sp>
        <p:nvSpPr>
          <p:cNvPr id="7171" name="Rectangle 3"/>
          <p:cNvSpPr>
            <a:spLocks noGrp="1" noChangeArrowheads="1"/>
          </p:cNvSpPr>
          <p:nvPr>
            <p:ph type="body" idx="4294967295"/>
          </p:nvPr>
        </p:nvSpPr>
        <p:spPr>
          <a:xfrm>
            <a:off x="2073727" y="990600"/>
            <a:ext cx="8111673" cy="5410200"/>
          </a:xfrm>
        </p:spPr>
        <p:txBody>
          <a:bodyPr/>
          <a:lstStyle/>
          <a:p>
            <a:pPr algn="just"/>
            <a:r>
              <a:rPr lang="en-US" dirty="0"/>
              <a:t>Two common errors that occurs when writing sub-queries are:</a:t>
            </a:r>
          </a:p>
          <a:p>
            <a:pPr lvl="1" algn="just"/>
            <a:r>
              <a:rPr lang="en-US" dirty="0"/>
              <a:t>A single-row subquery returns more than one row.</a:t>
            </a:r>
          </a:p>
          <a:p>
            <a:pPr lvl="3" algn="just"/>
            <a:r>
              <a:rPr lang="en-US" dirty="0"/>
              <a:t>If a subquery contains a GROUP BY clause. The GROUP BY clause implies that the subquery returns multiple rows, one value for each group the query encounters. </a:t>
            </a:r>
          </a:p>
          <a:p>
            <a:pPr lvl="1" algn="just"/>
            <a:r>
              <a:rPr lang="en-US" dirty="0"/>
              <a:t>Another error occurs when you write a single-row subquery that returns no rows. </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Multiple row subquery</a:t>
            </a:r>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t>Subqueries that return more than one row are called multiple-row subqueries. </a:t>
            </a:r>
          </a:p>
          <a:p>
            <a:r>
              <a:rPr lang="en-US" dirty="0"/>
              <a:t>You use a multiple-row operator, instead of a single-row operator, with a multiple-row subquery. </a:t>
            </a:r>
          </a:p>
          <a:p>
            <a:r>
              <a:rPr lang="en-US" dirty="0"/>
              <a:t>There are five multiple-row comparison operators you can use in a multiple-row subquery to compare a single value to a list of values. You can use IN, NOT IN, ANY, ALL, and BETWEEN.</a:t>
            </a:r>
          </a:p>
        </p:txBody>
      </p:sp>
      <p:pic>
        <p:nvPicPr>
          <p:cNvPr id="6" name="Picture 5" descr="Multiple_Row.jpg"/>
          <p:cNvPicPr>
            <a:picLocks noChangeAspect="1"/>
          </p:cNvPicPr>
          <p:nvPr/>
        </p:nvPicPr>
        <p:blipFill>
          <a:blip r:embed="rId3"/>
          <a:srcRect l="27826" r="13739" b="27273"/>
          <a:stretch>
            <a:fillRect/>
          </a:stretch>
        </p:blipFill>
        <p:spPr>
          <a:xfrm>
            <a:off x="4376962" y="3421743"/>
            <a:ext cx="3505200" cy="2169886"/>
          </a:xfrm>
          <a:prstGeom prst="rect">
            <a:avLst/>
          </a:prstGeom>
        </p:spPr>
      </p:pic>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t>Multiple row subquery</a:t>
            </a:r>
            <a:endParaRPr lang="en-US" dirty="0"/>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latin typeface="+mn-lt"/>
              </a:rPr>
              <a:t>SubQueries:</a:t>
            </a:r>
          </a:p>
          <a:p>
            <a:pPr lvl="1"/>
            <a:r>
              <a:rPr lang="en-US" dirty="0">
                <a:latin typeface="+mn-lt"/>
              </a:rPr>
              <a:t>Multiple row subquery : </a:t>
            </a:r>
          </a:p>
          <a:p>
            <a:pPr lvl="2"/>
            <a:r>
              <a:rPr lang="en-US" dirty="0">
                <a:latin typeface="+mn-lt"/>
              </a:rPr>
              <a:t> Example: Using IN Operator</a:t>
            </a: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r>
              <a:rPr lang="en-US" dirty="0">
                <a:latin typeface="+mn-lt"/>
              </a:rPr>
              <a:t>We can use the IN operator to compare a single value specified in the outer query to any member in a list returned by a subquery.  </a:t>
            </a:r>
          </a:p>
          <a:p>
            <a:pPr lvl="2"/>
            <a:r>
              <a:rPr lang="en-US" dirty="0">
                <a:latin typeface="+mn-lt"/>
              </a:rPr>
              <a:t>A multiple-row subquery always must be enclosed in parentheses and must appear to the right of a multiple-row comparison operator.</a:t>
            </a:r>
            <a:br>
              <a:rPr lang="en-US" dirty="0">
                <a:latin typeface="+mn-lt"/>
              </a:rPr>
            </a:br>
            <a:endParaRPr lang="en-US" dirty="0">
              <a:latin typeface="+mn-lt"/>
            </a:endParaRPr>
          </a:p>
          <a:p>
            <a:pPr lvl="2"/>
            <a:endParaRPr lang="en-US" dirty="0">
              <a:latin typeface="+mn-lt"/>
            </a:endParaRPr>
          </a:p>
          <a:p>
            <a:pPr lvl="2"/>
            <a:endParaRPr lang="en-US" dirty="0">
              <a:latin typeface="+mn-lt"/>
            </a:endParaRPr>
          </a:p>
          <a:p>
            <a:pPr lvl="1"/>
            <a:endParaRPr lang="en-US" dirty="0">
              <a:latin typeface="+mn-lt"/>
            </a:endParaRPr>
          </a:p>
          <a:p>
            <a:pPr lvl="2">
              <a:buNone/>
            </a:pPr>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p:txBody>
      </p:sp>
      <p:sp>
        <p:nvSpPr>
          <p:cNvPr id="5" name="Rounded Rectangle 4"/>
          <p:cNvSpPr/>
          <p:nvPr/>
        </p:nvSpPr>
        <p:spPr bwMode="auto">
          <a:xfrm>
            <a:off x="3264340" y="2057400"/>
            <a:ext cx="6565460" cy="1600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last_name</a:t>
            </a:r>
            <a:r>
              <a:rPr lang="en-US" sz="1600" dirty="0">
                <a:solidFill>
                  <a:schemeClr val="tx1">
                    <a:lumMod val="95000"/>
                    <a:lumOff val="5000"/>
                  </a:schemeClr>
                </a:solidFill>
                <a:latin typeface="+mn-lt"/>
                <a:cs typeface="Times New Roman" pitchFamily="18" charset="0"/>
              </a:rPr>
              <a:t>, salary, </a:t>
            </a:r>
            <a:r>
              <a:rPr lang="en-US" sz="1600" dirty="0" err="1">
                <a:solidFill>
                  <a:schemeClr val="tx1">
                    <a:lumMod val="95000"/>
                    <a:lumOff val="5000"/>
                  </a:schemeClr>
                </a:solidFill>
                <a:latin typeface="+mn-lt"/>
                <a:cs typeface="Times New Roman" pitchFamily="18" charset="0"/>
              </a:rPr>
              <a:t>department_id</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FROM employees</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WHERE salary IN (SELECT MIN(salary)</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FROM employees</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GROUP BY </a:t>
            </a:r>
            <a:r>
              <a:rPr lang="en-US" sz="1600" dirty="0" err="1">
                <a:solidFill>
                  <a:schemeClr val="tx1">
                    <a:lumMod val="95000"/>
                    <a:lumOff val="5000"/>
                  </a:schemeClr>
                </a:solidFill>
                <a:latin typeface="+mn-lt"/>
                <a:cs typeface="Times New Roman" pitchFamily="18" charset="0"/>
              </a:rPr>
              <a:t>department_id</a:t>
            </a:r>
            <a:r>
              <a:rPr lang="en-US" sz="1600" dirty="0">
                <a:solidFill>
                  <a:schemeClr val="tx1">
                    <a:lumMod val="95000"/>
                    <a:lumOff val="5000"/>
                  </a:schemeClr>
                </a:solidFill>
                <a:latin typeface="+mn-lt"/>
                <a:cs typeface="Times New Roman" pitchFamily="18" charset="0"/>
              </a:rPr>
              <a:t>);</a:t>
            </a:r>
          </a:p>
          <a:p>
            <a:endParaRPr lang="en-US" sz="1600" dirty="0">
              <a:latin typeface="+mn-lt"/>
            </a:endParaRPr>
          </a:p>
          <a:p>
            <a:pPr>
              <a:tabLst>
                <a:tab pos="857250" algn="l"/>
                <a:tab pos="1890713" algn="l"/>
              </a:tabLst>
            </a:pPr>
            <a:endParaRPr lang="en-US" sz="1600" dirty="0">
              <a:solidFill>
                <a:schemeClr val="tx1">
                  <a:lumMod val="95000"/>
                  <a:lumOff val="5000"/>
                </a:schemeClr>
              </a:solidFill>
              <a:latin typeface="+mn-lt"/>
              <a:cs typeface="Times New Roman" pitchFamily="18" charset="0"/>
            </a:endParaRPr>
          </a:p>
          <a:p>
            <a:pPr algn="ctr">
              <a:tabLst>
                <a:tab pos="857250" algn="l"/>
                <a:tab pos="1890713" algn="l"/>
              </a:tabLst>
            </a:pPr>
            <a:endParaRPr lang="en-US" sz="1600" dirty="0">
              <a:solidFill>
                <a:schemeClr val="tx1">
                  <a:lumMod val="95000"/>
                  <a:lumOff val="5000"/>
                </a:schemeClr>
              </a:solidFill>
              <a:latin typeface="+mn-lt"/>
              <a:cs typeface="Times New Roman" pitchFamily="18" charset="0"/>
            </a:endParaRP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Multiple row subquery</a:t>
            </a:r>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t>SubQueries:</a:t>
            </a:r>
          </a:p>
          <a:p>
            <a:pPr lvl="1"/>
            <a:r>
              <a:rPr lang="en-US" dirty="0"/>
              <a:t>Multiple row subquery : </a:t>
            </a:r>
          </a:p>
          <a:p>
            <a:pPr lvl="2"/>
            <a:r>
              <a:rPr lang="en-US" dirty="0"/>
              <a:t> Example: Using ANY Operator (Display employees who are not IT programmers and whose salary is less than that of any IT programmer.)</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r>
              <a:rPr lang="en-US" dirty="0"/>
              <a:t>The ANY operator (and its synonym, the SOME operator) compares a value to ach value returned by a subquery.</a:t>
            </a:r>
          </a:p>
          <a:p>
            <a:pPr lvl="2"/>
            <a:r>
              <a:rPr lang="en-US" dirty="0"/>
              <a:t>Here:</a:t>
            </a:r>
          </a:p>
          <a:p>
            <a:pPr lvl="3"/>
            <a:r>
              <a:rPr lang="en-US" dirty="0"/>
              <a:t>ANY means less than the maximum. </a:t>
            </a:r>
          </a:p>
          <a:p>
            <a:pPr lvl="3"/>
            <a:r>
              <a:rPr lang="en-US" dirty="0"/>
              <a:t>&gt;ANY means more than the minimum. </a:t>
            </a:r>
          </a:p>
          <a:p>
            <a:pPr lvl="3"/>
            <a:r>
              <a:rPr lang="en-US" dirty="0"/>
              <a:t>=ANY is equivalent to IN.</a:t>
            </a:r>
          </a:p>
        </p:txBody>
      </p:sp>
      <p:sp>
        <p:nvSpPr>
          <p:cNvPr id="5" name="Rounded Rectangle 4"/>
          <p:cNvSpPr/>
          <p:nvPr/>
        </p:nvSpPr>
        <p:spPr bwMode="auto">
          <a:xfrm>
            <a:off x="2895600" y="2514600"/>
            <a:ext cx="7010400" cy="1295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employee_id,last_name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job_id,salary</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FROM employees</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WHERE salary &lt; ALL (SELECT </a:t>
            </a:r>
            <a:r>
              <a:rPr lang="en-US" sz="1600" dirty="0" err="1">
                <a:solidFill>
                  <a:schemeClr val="tx1">
                    <a:lumMod val="95000"/>
                    <a:lumOff val="5000"/>
                  </a:schemeClr>
                </a:solidFill>
                <a:latin typeface="+mn-lt"/>
                <a:cs typeface="Times New Roman" pitchFamily="18" charset="0"/>
              </a:rPr>
              <a:t>mgr.manager_id</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FROM employees </a:t>
            </a:r>
            <a:r>
              <a:rPr lang="en-US" sz="1600" dirty="0" err="1">
                <a:solidFill>
                  <a:schemeClr val="tx1">
                    <a:lumMod val="95000"/>
                    <a:lumOff val="5000"/>
                  </a:schemeClr>
                </a:solidFill>
                <a:latin typeface="+mn-lt"/>
                <a:cs typeface="Times New Roman" pitchFamily="18" charset="0"/>
              </a:rPr>
              <a:t>mgr</a:t>
            </a:r>
            <a:r>
              <a:rPr lang="en-US" sz="1600" dirty="0">
                <a:solidFill>
                  <a:schemeClr val="tx1">
                    <a:lumMod val="95000"/>
                    <a:lumOff val="5000"/>
                  </a:schemeClr>
                </a:solidFill>
                <a:latin typeface="+mn-lt"/>
                <a:cs typeface="Times New Roman" pitchFamily="18"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title"/>
          </p:nvPr>
        </p:nvSpPr>
        <p:spPr/>
        <p:txBody>
          <a:bodyPr vert="horz" lIns="90488" tIns="44450" rIns="90488" bIns="44450" rtlCol="0" anchor="t" anchorCtr="0">
            <a:noAutofit/>
          </a:bodyPr>
          <a:lstStyle/>
          <a:p>
            <a:r>
              <a:rPr lang="en-US"/>
              <a:t>Possibilities in Network Model </a:t>
            </a:r>
          </a:p>
        </p:txBody>
      </p:sp>
      <p:sp>
        <p:nvSpPr>
          <p:cNvPr id="24579" name="Rectangle 8"/>
          <p:cNvSpPr>
            <a:spLocks noGrp="1" noChangeArrowheads="1"/>
          </p:cNvSpPr>
          <p:nvPr>
            <p:ph idx="1"/>
          </p:nvPr>
        </p:nvSpPr>
        <p:spPr/>
        <p:txBody>
          <a:bodyPr vert="horz" lIns="90488" tIns="44450" rIns="90488" bIns="44450" rtlCol="0">
            <a:noAutofit/>
          </a:bodyPr>
          <a:lstStyle/>
          <a:p>
            <a:r>
              <a:rPr lang="en-GB" dirty="0"/>
              <a:t> INSERT</a:t>
            </a:r>
          </a:p>
          <a:p>
            <a:endParaRPr lang="en-GB" dirty="0"/>
          </a:p>
          <a:p>
            <a:pPr lvl="1"/>
            <a:r>
              <a:rPr lang="en-US" dirty="0"/>
              <a:t>Inserting a course record or student record poses no problems as they can exist without any connectors till a student takes the course.</a:t>
            </a:r>
            <a:r>
              <a:rPr lang="en-GB" dirty="0"/>
              <a:t>     </a:t>
            </a:r>
          </a:p>
          <a:p>
            <a:pPr marL="178308" lvl="1" indent="0">
              <a:buNone/>
            </a:pPr>
            <a:r>
              <a:rPr lang="en-GB" dirty="0"/>
              <a:t>  </a:t>
            </a:r>
          </a:p>
          <a:p>
            <a:r>
              <a:rPr lang="en-GB" dirty="0"/>
              <a:t>  DELETE</a:t>
            </a:r>
          </a:p>
          <a:p>
            <a:endParaRPr lang="en-GB" dirty="0"/>
          </a:p>
          <a:p>
            <a:pPr lvl="1"/>
            <a:r>
              <a:rPr lang="en-US" dirty="0"/>
              <a:t>Deleting any record automatically adjusts the chain </a:t>
            </a:r>
            <a:r>
              <a:rPr lang="en-GB" dirty="0"/>
              <a:t>   </a:t>
            </a:r>
          </a:p>
          <a:p>
            <a:pPr marL="178308" lvl="1" indent="0">
              <a:buNone/>
            </a:pPr>
            <a:endParaRPr lang="en-GB" dirty="0"/>
          </a:p>
          <a:p>
            <a:r>
              <a:rPr lang="en-GB" dirty="0"/>
              <a:t>  UPDATE</a:t>
            </a:r>
          </a:p>
          <a:p>
            <a:endParaRPr lang="en-GB" dirty="0"/>
          </a:p>
          <a:p>
            <a:pPr lvl="1"/>
            <a:r>
              <a:rPr lang="en-US" dirty="0"/>
              <a:t>Update can be done only to a particular child record </a:t>
            </a:r>
          </a:p>
          <a:p>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t>Multiple row subquery</a:t>
            </a:r>
            <a:endParaRPr lang="en-US" dirty="0"/>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latin typeface="+mn-lt"/>
              </a:rPr>
              <a:t>SubQueries:</a:t>
            </a:r>
          </a:p>
          <a:p>
            <a:pPr lvl="1"/>
            <a:r>
              <a:rPr lang="en-US" dirty="0">
                <a:latin typeface="+mn-lt"/>
              </a:rPr>
              <a:t>Multiple row subquery : </a:t>
            </a:r>
          </a:p>
          <a:p>
            <a:pPr lvl="2"/>
            <a:r>
              <a:rPr lang="en-US" dirty="0">
                <a:latin typeface="+mn-lt"/>
              </a:rPr>
              <a:t> Example: Using ALL Operator (Display employees whose salary is less than the salary of all employees with a job ID of IT_PROG and whose job is not IT_PROG.)</a:t>
            </a: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r>
              <a:rPr lang="en-US" dirty="0">
                <a:latin typeface="+mn-lt"/>
              </a:rPr>
              <a:t>The ALL operator compares a value to every value returned by a sub query.</a:t>
            </a:r>
          </a:p>
          <a:p>
            <a:pPr lvl="2"/>
            <a:r>
              <a:rPr lang="en-US" dirty="0">
                <a:latin typeface="+mn-lt"/>
              </a:rPr>
              <a:t>Here :</a:t>
            </a:r>
          </a:p>
          <a:p>
            <a:pPr lvl="3"/>
            <a:r>
              <a:rPr lang="en-US" dirty="0">
                <a:latin typeface="+mn-lt"/>
              </a:rPr>
              <a:t>ALL means more than the maximum and </a:t>
            </a:r>
          </a:p>
          <a:p>
            <a:pPr lvl="3"/>
            <a:r>
              <a:rPr lang="en-US" dirty="0">
                <a:latin typeface="+mn-lt"/>
              </a:rPr>
              <a:t>&lt;ALL means less than the minimum.</a:t>
            </a:r>
            <a:br>
              <a:rPr lang="en-US" dirty="0">
                <a:latin typeface="+mn-lt"/>
              </a:rPr>
            </a:br>
            <a:endParaRPr lang="en-US" dirty="0">
              <a:latin typeface="+mn-lt"/>
            </a:endParaRPr>
          </a:p>
          <a:p>
            <a:pPr lvl="2"/>
            <a:endParaRPr lang="en-US" dirty="0">
              <a:latin typeface="+mn-lt"/>
            </a:endParaRPr>
          </a:p>
          <a:p>
            <a:pPr lvl="2"/>
            <a:endParaRPr lang="en-US" dirty="0">
              <a:latin typeface="+mn-lt"/>
            </a:endParaRPr>
          </a:p>
          <a:p>
            <a:pPr lvl="1"/>
            <a:endParaRPr lang="en-US" dirty="0">
              <a:latin typeface="+mn-lt"/>
            </a:endParaRPr>
          </a:p>
          <a:p>
            <a:pPr lvl="2">
              <a:buNone/>
            </a:pPr>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p:txBody>
      </p:sp>
      <p:sp>
        <p:nvSpPr>
          <p:cNvPr id="5" name="Rounded Rectangle 4"/>
          <p:cNvSpPr/>
          <p:nvPr/>
        </p:nvSpPr>
        <p:spPr bwMode="auto">
          <a:xfrm>
            <a:off x="2819400" y="2647950"/>
            <a:ext cx="7010400" cy="146685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emp.last_name</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FROM employees emp</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WHERE </a:t>
            </a:r>
            <a:r>
              <a:rPr lang="en-US" sz="1600" dirty="0" err="1">
                <a:solidFill>
                  <a:schemeClr val="tx1">
                    <a:lumMod val="95000"/>
                    <a:lumOff val="5000"/>
                  </a:schemeClr>
                </a:solidFill>
                <a:latin typeface="+mn-lt"/>
                <a:cs typeface="Times New Roman" pitchFamily="18" charset="0"/>
              </a:rPr>
              <a:t>emp.employee_id</a:t>
            </a:r>
            <a:r>
              <a:rPr lang="en-US" sz="1600" dirty="0">
                <a:solidFill>
                  <a:schemeClr val="tx1">
                    <a:lumMod val="95000"/>
                    <a:lumOff val="5000"/>
                  </a:schemeClr>
                </a:solidFill>
                <a:latin typeface="+mn-lt"/>
                <a:cs typeface="Times New Roman" pitchFamily="18" charset="0"/>
              </a:rPr>
              <a:t> &lt; ALL (SELECT salary</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FROM employees</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WHERE </a:t>
            </a:r>
            <a:r>
              <a:rPr lang="en-US" sz="1600" dirty="0" err="1">
                <a:solidFill>
                  <a:schemeClr val="tx1">
                    <a:lumMod val="95000"/>
                    <a:lumOff val="5000"/>
                  </a:schemeClr>
                </a:solidFill>
                <a:latin typeface="+mn-lt"/>
                <a:cs typeface="Times New Roman" pitchFamily="18" charset="0"/>
              </a:rPr>
              <a:t>job_id</a:t>
            </a:r>
            <a:r>
              <a:rPr lang="en-US" sz="1600" dirty="0">
                <a:solidFill>
                  <a:schemeClr val="tx1">
                    <a:lumMod val="95000"/>
                    <a:lumOff val="5000"/>
                  </a:schemeClr>
                </a:solidFill>
                <a:latin typeface="+mn-lt"/>
                <a:cs typeface="Times New Roman" pitchFamily="18" charset="0"/>
              </a:rPr>
              <a:t>=‘IT_PROG’);</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Multiple row subquery</a:t>
            </a:r>
          </a:p>
        </p:txBody>
      </p:sp>
      <p:sp>
        <p:nvSpPr>
          <p:cNvPr id="7171" name="Rectangle 3"/>
          <p:cNvSpPr>
            <a:spLocks noGrp="1" noChangeArrowheads="1"/>
          </p:cNvSpPr>
          <p:nvPr>
            <p:ph type="body" idx="4294967295"/>
          </p:nvPr>
        </p:nvSpPr>
        <p:spPr>
          <a:xfrm>
            <a:off x="2073727" y="990600"/>
            <a:ext cx="8111673" cy="5410200"/>
          </a:xfrm>
        </p:spPr>
        <p:txBody>
          <a:bodyPr/>
          <a:lstStyle/>
          <a:p>
            <a:r>
              <a:rPr lang="en-US" dirty="0">
                <a:latin typeface="+mn-lt"/>
              </a:rPr>
              <a:t>SubQueries:</a:t>
            </a:r>
          </a:p>
          <a:p>
            <a:pPr lvl="1"/>
            <a:r>
              <a:rPr lang="en-US" dirty="0">
                <a:latin typeface="+mn-lt"/>
              </a:rPr>
              <a:t>Multiple row subquery : </a:t>
            </a:r>
          </a:p>
          <a:p>
            <a:pPr lvl="2"/>
            <a:r>
              <a:rPr lang="en-US" dirty="0">
                <a:latin typeface="+mn-lt"/>
              </a:rPr>
              <a:t> Example: Using NOT  Operator</a:t>
            </a:r>
          </a:p>
          <a:p>
            <a:pPr lvl="2"/>
            <a:r>
              <a:rPr lang="en-US" dirty="0">
                <a:latin typeface="+mn-lt"/>
              </a:rPr>
              <a:t>The NOT operator can be used with IN, ANY, and ALL operators.</a:t>
            </a:r>
          </a:p>
          <a:p>
            <a:pPr lvl="3"/>
            <a:r>
              <a:rPr lang="en-US" dirty="0">
                <a:latin typeface="+mn-lt"/>
              </a:rPr>
              <a:t>Display all employees who do not have any subordinates:</a:t>
            </a: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endParaRPr lang="en-US" dirty="0">
              <a:latin typeface="+mn-lt"/>
            </a:endParaRPr>
          </a:p>
          <a:p>
            <a:pPr lvl="2"/>
            <a:r>
              <a:rPr lang="en-US" b="1" u="sng" dirty="0">
                <a:latin typeface="+mn-lt"/>
              </a:rPr>
              <a:t>Note:</a:t>
            </a:r>
            <a:r>
              <a:rPr lang="en-US" dirty="0">
                <a:latin typeface="+mn-lt"/>
              </a:rPr>
              <a:t> If one of the values returned by the inner query is a null value, the entire query returns no rows.</a:t>
            </a:r>
          </a:p>
          <a:p>
            <a:pPr lvl="3"/>
            <a:r>
              <a:rPr lang="en-US" dirty="0">
                <a:latin typeface="+mn-lt"/>
              </a:rPr>
              <a:t>The reason is that all conditions that compare a null value result in a null. </a:t>
            </a:r>
          </a:p>
          <a:p>
            <a:pPr lvl="3"/>
            <a:r>
              <a:rPr lang="en-US" dirty="0">
                <a:latin typeface="+mn-lt"/>
              </a:rPr>
              <a:t>So whenever null values are likely to be part of the results set of a subquery, do not use the NOT IN operator. The NOT IN operator is equivalent to &lt;&gt; ALL.</a:t>
            </a:r>
            <a:br>
              <a:rPr lang="en-US" dirty="0">
                <a:latin typeface="+mn-lt"/>
              </a:rPr>
            </a:br>
            <a:br>
              <a:rPr lang="en-US" dirty="0">
                <a:latin typeface="+mn-lt"/>
              </a:rPr>
            </a:br>
            <a:r>
              <a:rPr lang="en-US" dirty="0">
                <a:latin typeface="+mn-lt"/>
              </a:rPr>
              <a:t>	</a:t>
            </a:r>
          </a:p>
          <a:p>
            <a:pPr lvl="2"/>
            <a:endParaRPr lang="en-US" dirty="0">
              <a:latin typeface="+mn-lt"/>
            </a:endParaRPr>
          </a:p>
          <a:p>
            <a:pPr lvl="2"/>
            <a:endParaRPr lang="en-US" dirty="0">
              <a:latin typeface="+mn-lt"/>
            </a:endParaRPr>
          </a:p>
          <a:p>
            <a:pPr lvl="2"/>
            <a:endParaRPr lang="en-US" dirty="0">
              <a:latin typeface="+mn-lt"/>
            </a:endParaRPr>
          </a:p>
          <a:p>
            <a:pPr lvl="1"/>
            <a:endParaRPr lang="en-US" dirty="0">
              <a:latin typeface="+mn-lt"/>
            </a:endParaRPr>
          </a:p>
          <a:p>
            <a:pPr lvl="2">
              <a:buNone/>
            </a:pPr>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p:txBody>
      </p:sp>
      <p:sp>
        <p:nvSpPr>
          <p:cNvPr id="5" name="Rounded Rectangle 4"/>
          <p:cNvSpPr/>
          <p:nvPr/>
        </p:nvSpPr>
        <p:spPr bwMode="auto">
          <a:xfrm>
            <a:off x="2819401" y="2590800"/>
            <a:ext cx="7365999" cy="1219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last_name</a:t>
            </a:r>
            <a:r>
              <a:rPr lang="en-US" sz="1600" dirty="0">
                <a:solidFill>
                  <a:schemeClr val="tx1">
                    <a:lumMod val="95000"/>
                    <a:lumOff val="5000"/>
                  </a:schemeClr>
                </a:solidFill>
                <a:latin typeface="+mn-lt"/>
                <a:cs typeface="Times New Roman" pitchFamily="18" charset="0"/>
              </a:rPr>
              <a:t> FROM employees</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WHERE </a:t>
            </a:r>
            <a:r>
              <a:rPr lang="en-US" sz="1600" dirty="0" err="1">
                <a:solidFill>
                  <a:schemeClr val="tx1">
                    <a:lumMod val="95000"/>
                    <a:lumOff val="5000"/>
                  </a:schemeClr>
                </a:solidFill>
                <a:latin typeface="+mn-lt"/>
                <a:cs typeface="Times New Roman" pitchFamily="18" charset="0"/>
              </a:rPr>
              <a:t>employee_id</a:t>
            </a:r>
            <a:r>
              <a:rPr lang="en-US" sz="1600" dirty="0">
                <a:solidFill>
                  <a:schemeClr val="tx1">
                    <a:lumMod val="95000"/>
                    <a:lumOff val="5000"/>
                  </a:schemeClr>
                </a:solidFill>
                <a:latin typeface="+mn-lt"/>
                <a:cs typeface="Times New Roman" pitchFamily="18" charset="0"/>
              </a:rPr>
              <a:t> NOT IN (SELECT </a:t>
            </a:r>
            <a:r>
              <a:rPr lang="en-US" sz="1600" dirty="0" err="1">
                <a:solidFill>
                  <a:schemeClr val="tx1">
                    <a:lumMod val="95000"/>
                    <a:lumOff val="5000"/>
                  </a:schemeClr>
                </a:solidFill>
                <a:latin typeface="+mn-lt"/>
                <a:cs typeface="Times New Roman" pitchFamily="18" charset="0"/>
              </a:rPr>
              <a:t>manager_id</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FROM employees</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WHERE </a:t>
            </a:r>
            <a:r>
              <a:rPr lang="en-US" sz="1600" dirty="0" err="1">
                <a:solidFill>
                  <a:schemeClr val="tx1">
                    <a:lumMod val="95000"/>
                    <a:lumOff val="5000"/>
                  </a:schemeClr>
                </a:solidFill>
                <a:latin typeface="+mn-lt"/>
                <a:cs typeface="Times New Roman" pitchFamily="18" charset="0"/>
              </a:rPr>
              <a:t>manager_id</a:t>
            </a:r>
            <a:r>
              <a:rPr lang="en-US" sz="1600" dirty="0">
                <a:solidFill>
                  <a:schemeClr val="tx1">
                    <a:lumMod val="95000"/>
                    <a:lumOff val="5000"/>
                  </a:schemeClr>
                </a:solidFill>
                <a:latin typeface="+mn-lt"/>
                <a:cs typeface="Times New Roman" pitchFamily="18" charset="0"/>
              </a:rPr>
              <a:t> IS NOT NULL);</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Multiple column subquery</a:t>
            </a:r>
          </a:p>
        </p:txBody>
      </p:sp>
      <p:sp>
        <p:nvSpPr>
          <p:cNvPr id="7171" name="Rectangle 3"/>
          <p:cNvSpPr>
            <a:spLocks noGrp="1" noChangeArrowheads="1"/>
          </p:cNvSpPr>
          <p:nvPr>
            <p:ph type="body" idx="4294967295"/>
          </p:nvPr>
        </p:nvSpPr>
        <p:spPr>
          <a:xfrm>
            <a:off x="2073727" y="838200"/>
            <a:ext cx="8111673" cy="5562600"/>
          </a:xfrm>
        </p:spPr>
        <p:txBody>
          <a:bodyPr/>
          <a:lstStyle/>
          <a:p>
            <a:r>
              <a:rPr lang="en-US" dirty="0">
                <a:latin typeface="+mn-lt"/>
              </a:rPr>
              <a:t>There are times when you need to use a subquery that compares more than just one column between the parent query and the subquery. This is known as a multiple-column subquery.</a:t>
            </a:r>
          </a:p>
          <a:p>
            <a:r>
              <a:rPr lang="en-US" dirty="0">
                <a:latin typeface="+mn-lt"/>
              </a:rPr>
              <a:t>the IN clause is used to compare the outer query's columns to the columns of the subquery.</a:t>
            </a:r>
          </a:p>
          <a:p>
            <a:r>
              <a:rPr lang="en-US" dirty="0">
                <a:latin typeface="+mn-lt"/>
              </a:rPr>
              <a:t>A subquery in which more than one column is selected for comparison to the main query using the same number of columns.</a:t>
            </a:r>
          </a:p>
          <a:p>
            <a:r>
              <a:rPr lang="en-US" dirty="0">
                <a:latin typeface="+mn-lt"/>
              </a:rPr>
              <a:t>Example:</a:t>
            </a:r>
          </a:p>
          <a:p>
            <a:pPr lvl="2"/>
            <a:r>
              <a:rPr lang="en-US" dirty="0">
                <a:latin typeface="+mn-lt"/>
              </a:rPr>
              <a:t>If the columns do not match in number, then an error message is displayed. </a:t>
            </a:r>
          </a:p>
          <a:p>
            <a:pPr lvl="2"/>
            <a:r>
              <a:rPr lang="en-US" dirty="0">
                <a:latin typeface="+mn-lt"/>
              </a:rPr>
              <a:t>If the data types do not match, then the results of the query are incorrect.</a:t>
            </a:r>
          </a:p>
        </p:txBody>
      </p:sp>
      <p:sp>
        <p:nvSpPr>
          <p:cNvPr id="6" name="Rounded Rectangle 5"/>
          <p:cNvSpPr/>
          <p:nvPr/>
        </p:nvSpPr>
        <p:spPr bwMode="auto">
          <a:xfrm>
            <a:off x="3124632" y="4191000"/>
            <a:ext cx="6993642" cy="1473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employee_id</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last_name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job_id</a:t>
            </a:r>
            <a:r>
              <a:rPr lang="en-US" sz="1600" dirty="0">
                <a:solidFill>
                  <a:schemeClr val="tx1">
                    <a:lumMod val="95000"/>
                    <a:lumOff val="5000"/>
                  </a:schemeClr>
                </a:solidFill>
                <a:latin typeface="+mn-lt"/>
                <a:cs typeface="Times New Roman" pitchFamily="18" charset="0"/>
              </a:rPr>
              <a:t>, salary </a:t>
            </a:r>
          </a:p>
          <a:p>
            <a:r>
              <a:rPr lang="en-US" sz="1600" dirty="0">
                <a:solidFill>
                  <a:schemeClr val="tx1">
                    <a:lumMod val="95000"/>
                    <a:lumOff val="5000"/>
                  </a:schemeClr>
                </a:solidFill>
                <a:latin typeface="+mn-lt"/>
                <a:cs typeface="Times New Roman" pitchFamily="18" charset="0"/>
              </a:rPr>
              <a:t>FROM employees </a:t>
            </a:r>
          </a:p>
          <a:p>
            <a:r>
              <a:rPr lang="en-US" sz="1600" dirty="0">
                <a:solidFill>
                  <a:schemeClr val="tx1">
                    <a:lumMod val="95000"/>
                    <a:lumOff val="5000"/>
                  </a:schemeClr>
                </a:solidFill>
                <a:latin typeface="+mn-lt"/>
                <a:cs typeface="Times New Roman" pitchFamily="18" charset="0"/>
              </a:rPr>
              <a:t>WHERE (</a:t>
            </a:r>
            <a:r>
              <a:rPr lang="en-US" sz="1600" dirty="0" err="1">
                <a:solidFill>
                  <a:schemeClr val="tx1">
                    <a:lumMod val="95000"/>
                    <a:lumOff val="5000"/>
                  </a:schemeClr>
                </a:solidFill>
                <a:latin typeface="+mn-lt"/>
                <a:cs typeface="Times New Roman" pitchFamily="18" charset="0"/>
              </a:rPr>
              <a:t>job_id</a:t>
            </a:r>
            <a:r>
              <a:rPr lang="en-US" sz="1600" dirty="0">
                <a:solidFill>
                  <a:schemeClr val="tx1">
                    <a:lumMod val="95000"/>
                    <a:lumOff val="5000"/>
                  </a:schemeClr>
                </a:solidFill>
                <a:latin typeface="+mn-lt"/>
                <a:cs typeface="Times New Roman" pitchFamily="18" charset="0"/>
              </a:rPr>
              <a:t>, salary) IN (select </a:t>
            </a:r>
            <a:r>
              <a:rPr lang="en-US" sz="1600" dirty="0" err="1">
                <a:solidFill>
                  <a:schemeClr val="tx1">
                    <a:lumMod val="95000"/>
                    <a:lumOff val="5000"/>
                  </a:schemeClr>
                </a:solidFill>
                <a:latin typeface="+mn-lt"/>
                <a:cs typeface="Times New Roman" pitchFamily="18" charset="0"/>
              </a:rPr>
              <a:t>job_id</a:t>
            </a:r>
            <a:r>
              <a:rPr lang="en-US" sz="1600" dirty="0">
                <a:solidFill>
                  <a:schemeClr val="tx1">
                    <a:lumMod val="95000"/>
                    <a:lumOff val="5000"/>
                  </a:schemeClr>
                </a:solidFill>
                <a:latin typeface="+mn-lt"/>
                <a:cs typeface="Times New Roman" pitchFamily="18" charset="0"/>
              </a:rPr>
              <a:t>, salary </a:t>
            </a:r>
          </a:p>
          <a:p>
            <a:r>
              <a:rPr lang="en-US" sz="1600" dirty="0">
                <a:solidFill>
                  <a:schemeClr val="tx1">
                    <a:lumMod val="95000"/>
                    <a:lumOff val="5000"/>
                  </a:schemeClr>
                </a:solidFill>
                <a:latin typeface="+mn-lt"/>
                <a:cs typeface="Times New Roman" pitchFamily="18" charset="0"/>
              </a:rPr>
              <a:t>			      FROM employees </a:t>
            </a:r>
          </a:p>
          <a:p>
            <a:r>
              <a:rPr lang="en-US" sz="1600" dirty="0">
                <a:solidFill>
                  <a:schemeClr val="tx1">
                    <a:lumMod val="95000"/>
                    <a:lumOff val="5000"/>
                  </a:schemeClr>
                </a:solidFill>
                <a:latin typeface="+mn-lt"/>
                <a:cs typeface="Times New Roman" pitchFamily="18" charset="0"/>
              </a:rPr>
              <a:t>			      WHERE </a:t>
            </a:r>
            <a:r>
              <a:rPr lang="en-US" sz="1600" dirty="0" err="1">
                <a:solidFill>
                  <a:schemeClr val="tx1">
                    <a:lumMod val="95000"/>
                    <a:lumOff val="5000"/>
                  </a:schemeClr>
                </a:solidFill>
                <a:latin typeface="+mn-lt"/>
                <a:cs typeface="Times New Roman" pitchFamily="18" charset="0"/>
              </a:rPr>
              <a:t>employee_id</a:t>
            </a:r>
            <a:r>
              <a:rPr lang="en-US" sz="1600" dirty="0">
                <a:solidFill>
                  <a:schemeClr val="tx1">
                    <a:lumMod val="95000"/>
                    <a:lumOff val="5000"/>
                  </a:schemeClr>
                </a:solidFill>
                <a:latin typeface="+mn-lt"/>
                <a:cs typeface="Times New Roman" pitchFamily="18" charset="0"/>
              </a:rPr>
              <a:t> = 136);</a:t>
            </a:r>
          </a:p>
          <a:p>
            <a:pPr>
              <a:tabLst>
                <a:tab pos="857250" algn="l"/>
                <a:tab pos="1890713" algn="l"/>
              </a:tabLst>
            </a:pPr>
            <a:endParaRPr lang="en-US" sz="1600" dirty="0">
              <a:solidFill>
                <a:schemeClr val="tx1">
                  <a:lumMod val="95000"/>
                  <a:lumOff val="5000"/>
                </a:schemeClr>
              </a:solidFill>
              <a:latin typeface="+mn-lt"/>
              <a:cs typeface="Times New Roman" pitchFamily="18" charset="0"/>
            </a:endParaRPr>
          </a:p>
          <a:p>
            <a:pPr algn="ctr">
              <a:tabLst>
                <a:tab pos="857250" algn="l"/>
                <a:tab pos="1890713" algn="l"/>
              </a:tabLst>
            </a:pPr>
            <a:endParaRPr lang="en-US" sz="1600" dirty="0">
              <a:solidFill>
                <a:schemeClr val="tx1">
                  <a:lumMod val="95000"/>
                  <a:lumOff val="5000"/>
                </a:schemeClr>
              </a:solidFill>
              <a:latin typeface="+mn-lt"/>
              <a:cs typeface="Times New Roman" pitchFamily="18" charset="0"/>
            </a:endParaRP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Multiple column subquery</a:t>
            </a:r>
          </a:p>
        </p:txBody>
      </p:sp>
      <p:sp>
        <p:nvSpPr>
          <p:cNvPr id="7171" name="Rectangle 3"/>
          <p:cNvSpPr>
            <a:spLocks noGrp="1" noChangeArrowheads="1"/>
          </p:cNvSpPr>
          <p:nvPr>
            <p:ph type="body" idx="4294967295"/>
          </p:nvPr>
        </p:nvSpPr>
        <p:spPr>
          <a:xfrm>
            <a:off x="2073727" y="1066800"/>
            <a:ext cx="8111673" cy="5410200"/>
          </a:xfrm>
        </p:spPr>
        <p:txBody>
          <a:bodyPr/>
          <a:lstStyle/>
          <a:p>
            <a:r>
              <a:rPr lang="en-US" dirty="0">
                <a:latin typeface="+mn-lt"/>
              </a:rPr>
              <a:t>SubQueries:</a:t>
            </a:r>
          </a:p>
          <a:p>
            <a:pPr lvl="1"/>
            <a:r>
              <a:rPr lang="en-US" dirty="0">
                <a:latin typeface="+mn-lt"/>
              </a:rPr>
              <a:t>Multiple Column subquery : </a:t>
            </a:r>
          </a:p>
          <a:p>
            <a:pPr lvl="2" algn="just"/>
            <a:r>
              <a:rPr lang="en-US" dirty="0">
                <a:latin typeface="+mn-lt"/>
              </a:rPr>
              <a:t> Example: Display only those employees who have worked the longest time in each job title.</a:t>
            </a:r>
          </a:p>
        </p:txBody>
      </p:sp>
      <p:sp>
        <p:nvSpPr>
          <p:cNvPr id="5" name="Rounded Rectangle 4"/>
          <p:cNvSpPr/>
          <p:nvPr/>
        </p:nvSpPr>
        <p:spPr bwMode="auto">
          <a:xfrm>
            <a:off x="3483268" y="2590800"/>
            <a:ext cx="6422732" cy="1676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first_name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job_id</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hiredate</a:t>
            </a:r>
            <a:r>
              <a:rPr lang="en-US" sz="1600" dirty="0">
                <a:solidFill>
                  <a:schemeClr val="tx1">
                    <a:lumMod val="95000"/>
                    <a:lumOff val="5000"/>
                  </a:schemeClr>
                </a:solidFill>
                <a:latin typeface="+mn-lt"/>
                <a:cs typeface="Times New Roman" pitchFamily="18" charset="0"/>
              </a:rPr>
              <a:t> </a:t>
            </a:r>
          </a:p>
          <a:p>
            <a:r>
              <a:rPr lang="en-US" sz="1600" dirty="0">
                <a:solidFill>
                  <a:schemeClr val="tx1">
                    <a:lumMod val="95000"/>
                    <a:lumOff val="5000"/>
                  </a:schemeClr>
                </a:solidFill>
                <a:latin typeface="+mn-lt"/>
                <a:cs typeface="Times New Roman" pitchFamily="18" charset="0"/>
              </a:rPr>
              <a:t>From employees</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WHERE (</a:t>
            </a:r>
            <a:r>
              <a:rPr lang="en-US" sz="1600" dirty="0" err="1">
                <a:solidFill>
                  <a:schemeClr val="tx1">
                    <a:lumMod val="95000"/>
                    <a:lumOff val="5000"/>
                  </a:schemeClr>
                </a:solidFill>
                <a:latin typeface="+mn-lt"/>
                <a:cs typeface="Times New Roman" pitchFamily="18" charset="0"/>
              </a:rPr>
              <a:t>job_id,hiredate</a:t>
            </a:r>
            <a:r>
              <a:rPr lang="en-US" sz="1600" dirty="0">
                <a:solidFill>
                  <a:schemeClr val="tx1">
                    <a:lumMod val="95000"/>
                    <a:lumOff val="5000"/>
                  </a:schemeClr>
                </a:solidFill>
                <a:latin typeface="+mn-lt"/>
                <a:cs typeface="Times New Roman" pitchFamily="18" charset="0"/>
              </a:rPr>
              <a:t>) IN </a:t>
            </a:r>
          </a:p>
          <a:p>
            <a:r>
              <a:rPr lang="en-US" sz="1600" dirty="0">
                <a:solidFill>
                  <a:schemeClr val="tx1">
                    <a:lumMod val="95000"/>
                    <a:lumOff val="5000"/>
                  </a:schemeClr>
                </a:solidFill>
                <a:latin typeface="+mn-lt"/>
                <a:cs typeface="Times New Roman" pitchFamily="18" charset="0"/>
              </a:rPr>
              <a:t>		(SELECT </a:t>
            </a:r>
            <a:r>
              <a:rPr lang="en-US" sz="1600" dirty="0" err="1">
                <a:solidFill>
                  <a:schemeClr val="tx1">
                    <a:lumMod val="95000"/>
                    <a:lumOff val="5000"/>
                  </a:schemeClr>
                </a:solidFill>
                <a:latin typeface="+mn-lt"/>
                <a:cs typeface="Times New Roman" pitchFamily="18" charset="0"/>
              </a:rPr>
              <a:t>job_id,MIN</a:t>
            </a:r>
            <a:r>
              <a:rPr lang="en-US" sz="1600" dirty="0">
                <a:solidFill>
                  <a:schemeClr val="tx1">
                    <a:lumMod val="95000"/>
                    <a:lumOff val="5000"/>
                  </a:schemeClr>
                </a:solidFill>
                <a:latin typeface="+mn-lt"/>
                <a:cs typeface="Times New Roman" pitchFamily="18" charset="0"/>
              </a:rPr>
              <a:t>(</a:t>
            </a:r>
            <a:r>
              <a:rPr lang="en-US" sz="1600" dirty="0" err="1">
                <a:solidFill>
                  <a:schemeClr val="tx1">
                    <a:lumMod val="95000"/>
                    <a:lumOff val="5000"/>
                  </a:schemeClr>
                </a:solidFill>
                <a:latin typeface="+mn-lt"/>
                <a:cs typeface="Times New Roman" pitchFamily="18" charset="0"/>
              </a:rPr>
              <a:t>hiredate_date</a:t>
            </a:r>
            <a:r>
              <a:rPr lang="en-US" sz="1600" dirty="0">
                <a:solidFill>
                  <a:schemeClr val="tx1">
                    <a:lumMod val="95000"/>
                    <a:lumOff val="5000"/>
                  </a:schemeClr>
                </a:solidFill>
                <a:latin typeface="+mn-lt"/>
                <a:cs typeface="Times New Roman" pitchFamily="18" charset="0"/>
              </a:rPr>
              <a:t>)  </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FROM employees</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GROUP BY </a:t>
            </a:r>
            <a:r>
              <a:rPr lang="en-US" sz="1600" dirty="0" err="1">
                <a:solidFill>
                  <a:schemeClr val="tx1">
                    <a:lumMod val="95000"/>
                    <a:lumOff val="5000"/>
                  </a:schemeClr>
                </a:solidFill>
                <a:latin typeface="+mn-lt"/>
                <a:cs typeface="Times New Roman" pitchFamily="18" charset="0"/>
              </a:rPr>
              <a:t>job_id</a:t>
            </a:r>
            <a:r>
              <a:rPr lang="en-US" sz="1600" dirty="0">
                <a:solidFill>
                  <a:schemeClr val="tx1">
                    <a:lumMod val="95000"/>
                    <a:lumOff val="5000"/>
                  </a:schemeClr>
                </a:solidFill>
                <a:latin typeface="+mn-lt"/>
                <a:cs typeface="Times New Roman" pitchFamily="18" charset="0"/>
              </a:rPr>
              <a:t>); </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Multiple column subquery</a:t>
            </a:r>
          </a:p>
        </p:txBody>
      </p:sp>
      <p:sp>
        <p:nvSpPr>
          <p:cNvPr id="7171" name="Rectangle 3"/>
          <p:cNvSpPr>
            <a:spLocks noGrp="1" noChangeArrowheads="1"/>
          </p:cNvSpPr>
          <p:nvPr>
            <p:ph type="body" idx="4294967295"/>
          </p:nvPr>
        </p:nvSpPr>
        <p:spPr>
          <a:xfrm>
            <a:off x="2073727" y="1066800"/>
            <a:ext cx="8111673" cy="5410200"/>
          </a:xfrm>
        </p:spPr>
        <p:txBody>
          <a:bodyPr/>
          <a:lstStyle/>
          <a:p>
            <a:r>
              <a:rPr lang="en-US" dirty="0">
                <a:latin typeface="+mn-lt"/>
              </a:rPr>
              <a:t>SubQueries:</a:t>
            </a:r>
          </a:p>
          <a:p>
            <a:pPr lvl="1"/>
            <a:r>
              <a:rPr lang="en-US" dirty="0">
                <a:latin typeface="+mn-lt"/>
              </a:rPr>
              <a:t>Multiple Column subquery : </a:t>
            </a:r>
          </a:p>
          <a:p>
            <a:pPr lvl="2" algn="just"/>
            <a:r>
              <a:rPr lang="en-US" dirty="0">
                <a:latin typeface="+mn-lt"/>
              </a:rPr>
              <a:t> Example: Display details about employees whose salary and commission match the salary and commission of any employee in Department 30. </a:t>
            </a:r>
          </a:p>
        </p:txBody>
      </p:sp>
      <p:sp>
        <p:nvSpPr>
          <p:cNvPr id="7" name="Rounded Rectangle 6"/>
          <p:cNvSpPr/>
          <p:nvPr/>
        </p:nvSpPr>
        <p:spPr bwMode="auto">
          <a:xfrm>
            <a:off x="3124201" y="2633889"/>
            <a:ext cx="6708187" cy="16383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first_name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department_id</a:t>
            </a:r>
            <a:r>
              <a:rPr lang="en-US" sz="1600" dirty="0">
                <a:solidFill>
                  <a:schemeClr val="tx1">
                    <a:lumMod val="95000"/>
                    <a:lumOff val="5000"/>
                  </a:schemeClr>
                </a:solidFill>
                <a:latin typeface="+mn-lt"/>
                <a:cs typeface="Times New Roman" pitchFamily="18" charset="0"/>
              </a:rPr>
              <a:t>, salary, </a:t>
            </a:r>
            <a:r>
              <a:rPr lang="en-US" sz="1600" dirty="0" err="1">
                <a:solidFill>
                  <a:schemeClr val="tx1">
                    <a:lumMod val="95000"/>
                    <a:lumOff val="5000"/>
                  </a:schemeClr>
                </a:solidFill>
                <a:latin typeface="+mn-lt"/>
                <a:cs typeface="Times New Roman" pitchFamily="18" charset="0"/>
              </a:rPr>
              <a:t>commission_pct</a:t>
            </a:r>
            <a:endParaRPr lang="en-US" sz="1600" dirty="0">
              <a:solidFill>
                <a:schemeClr val="tx1">
                  <a:lumMod val="95000"/>
                  <a:lumOff val="5000"/>
                </a:schemeClr>
              </a:solidFill>
              <a:latin typeface="+mn-lt"/>
              <a:cs typeface="Times New Roman" pitchFamily="18" charset="0"/>
            </a:endParaRPr>
          </a:p>
          <a:p>
            <a:r>
              <a:rPr lang="en-US" sz="1600" dirty="0">
                <a:solidFill>
                  <a:schemeClr val="tx1">
                    <a:lumMod val="95000"/>
                    <a:lumOff val="5000"/>
                  </a:schemeClr>
                </a:solidFill>
                <a:latin typeface="+mn-lt"/>
                <a:cs typeface="Times New Roman" pitchFamily="18" charset="0"/>
              </a:rPr>
              <a:t>FROM employees</a:t>
            </a:r>
          </a:p>
          <a:p>
            <a:r>
              <a:rPr lang="en-US" sz="1600" dirty="0">
                <a:solidFill>
                  <a:schemeClr val="tx1">
                    <a:lumMod val="95000"/>
                    <a:lumOff val="5000"/>
                  </a:schemeClr>
                </a:solidFill>
                <a:latin typeface="+mn-lt"/>
                <a:cs typeface="Times New Roman" pitchFamily="18" charset="0"/>
              </a:rPr>
              <a:t>WHERE (salary, NVL(commission_pct,-1)) IN</a:t>
            </a:r>
          </a:p>
          <a:p>
            <a:r>
              <a:rPr lang="en-US" sz="1600" dirty="0">
                <a:solidFill>
                  <a:schemeClr val="tx1">
                    <a:lumMod val="95000"/>
                    <a:lumOff val="5000"/>
                  </a:schemeClr>
                </a:solidFill>
                <a:latin typeface="+mn-lt"/>
                <a:cs typeface="Times New Roman" pitchFamily="18" charset="0"/>
              </a:rPr>
              <a:t>	 	(SELECT salary, NVL(commission_pct,-1) </a:t>
            </a:r>
          </a:p>
          <a:p>
            <a:r>
              <a:rPr lang="en-US" sz="1600" dirty="0">
                <a:solidFill>
                  <a:schemeClr val="tx1">
                    <a:lumMod val="95000"/>
                    <a:lumOff val="5000"/>
                  </a:schemeClr>
                </a:solidFill>
                <a:latin typeface="+mn-lt"/>
                <a:cs typeface="Times New Roman" pitchFamily="18" charset="0"/>
              </a:rPr>
              <a:t>		FROM employees  </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WHERE </a:t>
            </a:r>
            <a:r>
              <a:rPr lang="en-US" sz="1600" dirty="0" err="1">
                <a:solidFill>
                  <a:schemeClr val="tx1">
                    <a:lumMod val="95000"/>
                    <a:lumOff val="5000"/>
                  </a:schemeClr>
                </a:solidFill>
                <a:latin typeface="+mn-lt"/>
                <a:cs typeface="Times New Roman" pitchFamily="18" charset="0"/>
              </a:rPr>
              <a:t>department_id</a:t>
            </a:r>
            <a:r>
              <a:rPr lang="en-US" sz="1600" dirty="0">
                <a:solidFill>
                  <a:schemeClr val="tx1">
                    <a:lumMod val="95000"/>
                    <a:lumOff val="5000"/>
                  </a:schemeClr>
                </a:solidFill>
                <a:latin typeface="+mn-lt"/>
                <a:cs typeface="Times New Roman" pitchFamily="18" charset="0"/>
              </a:rPr>
              <a:t> = 30); </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Multiple column subquery</a:t>
            </a:r>
          </a:p>
        </p:txBody>
      </p:sp>
      <p:sp>
        <p:nvSpPr>
          <p:cNvPr id="7171" name="Rectangle 3"/>
          <p:cNvSpPr>
            <a:spLocks noGrp="1" noChangeArrowheads="1"/>
          </p:cNvSpPr>
          <p:nvPr>
            <p:ph type="body" idx="4294967295"/>
          </p:nvPr>
        </p:nvSpPr>
        <p:spPr>
          <a:xfrm>
            <a:off x="2073727" y="838200"/>
            <a:ext cx="8111673" cy="5410200"/>
          </a:xfrm>
        </p:spPr>
        <p:txBody>
          <a:bodyPr/>
          <a:lstStyle/>
          <a:p>
            <a:r>
              <a:rPr lang="en-US" dirty="0">
                <a:latin typeface="+mn-lt"/>
              </a:rPr>
              <a:t>Queries in FROM Clause</a:t>
            </a:r>
          </a:p>
          <a:p>
            <a:pPr lvl="1"/>
            <a:r>
              <a:rPr lang="en-US" dirty="0">
                <a:latin typeface="+mn-lt"/>
              </a:rPr>
              <a:t>We can create a logical subset of data by writing a subquery in the FROM clause of a SELECT statement. </a:t>
            </a:r>
          </a:p>
          <a:p>
            <a:pPr lvl="1"/>
            <a:r>
              <a:rPr lang="en-US" dirty="0">
                <a:latin typeface="+mn-lt"/>
              </a:rPr>
              <a:t>These subsets are virtual tables that we can use to return specific data to the main query. </a:t>
            </a:r>
          </a:p>
          <a:p>
            <a:pPr lvl="1"/>
            <a:r>
              <a:rPr lang="en-US" dirty="0">
                <a:latin typeface="+mn-lt"/>
              </a:rPr>
              <a:t>Use a table alias to identify the result set of the subquery</a:t>
            </a:r>
          </a:p>
          <a:p>
            <a:r>
              <a:rPr lang="en-US" dirty="0">
                <a:latin typeface="+mn-lt"/>
              </a:rPr>
              <a:t> Example: Display  the names, salaries, department numbers, and average salaries for all employees who earn more than the average salaries in their departments.  </a:t>
            </a:r>
          </a:p>
          <a:p>
            <a:pPr lvl="2">
              <a:buNone/>
            </a:pPr>
            <a:br>
              <a:rPr lang="en-US" dirty="0">
                <a:latin typeface="+mn-lt"/>
              </a:rPr>
            </a:br>
            <a:br>
              <a:rPr lang="en-US" dirty="0">
                <a:latin typeface="+mn-lt"/>
              </a:rPr>
            </a:br>
            <a:r>
              <a:rPr lang="en-US" dirty="0">
                <a:latin typeface="+mn-lt"/>
              </a:rPr>
              <a:t>	</a:t>
            </a:r>
          </a:p>
          <a:p>
            <a:pPr lvl="2"/>
            <a:endParaRPr lang="en-US" dirty="0">
              <a:latin typeface="+mn-lt"/>
            </a:endParaRPr>
          </a:p>
          <a:p>
            <a:pPr lvl="2"/>
            <a:endParaRPr lang="en-US" dirty="0">
              <a:latin typeface="+mn-lt"/>
            </a:endParaRPr>
          </a:p>
          <a:p>
            <a:pPr lvl="2"/>
            <a:endParaRPr lang="en-US" dirty="0">
              <a:latin typeface="+mn-lt"/>
            </a:endParaRPr>
          </a:p>
          <a:p>
            <a:pPr lvl="1"/>
            <a:endParaRPr lang="en-US" dirty="0">
              <a:latin typeface="+mn-lt"/>
            </a:endParaRPr>
          </a:p>
          <a:p>
            <a:pPr lvl="2">
              <a:buNone/>
            </a:pPr>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2"/>
            <a:endParaRPr lang="en-US" dirty="0">
              <a:latin typeface="+mn-lt"/>
            </a:endParaRPr>
          </a:p>
        </p:txBody>
      </p:sp>
      <p:sp>
        <p:nvSpPr>
          <p:cNvPr id="7" name="Rounded Rectangle 6"/>
          <p:cNvSpPr/>
          <p:nvPr/>
        </p:nvSpPr>
        <p:spPr bwMode="auto">
          <a:xfrm>
            <a:off x="3048001" y="3543301"/>
            <a:ext cx="6708187" cy="2362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a.first_name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a.salary</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a.department_id</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b.salavg</a:t>
            </a:r>
            <a:r>
              <a:rPr lang="en-US" sz="1600" dirty="0">
                <a:solidFill>
                  <a:schemeClr val="tx1">
                    <a:lumMod val="95000"/>
                    <a:lumOff val="5000"/>
                  </a:schemeClr>
                </a:solidFill>
                <a:latin typeface="+mn-lt"/>
                <a:cs typeface="Times New Roman" pitchFamily="18" charset="0"/>
              </a:rPr>
              <a:t> </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FROM employees a, </a:t>
            </a:r>
          </a:p>
          <a:p>
            <a:r>
              <a:rPr lang="en-US" sz="1600" dirty="0">
                <a:solidFill>
                  <a:schemeClr val="tx1">
                    <a:lumMod val="95000"/>
                    <a:lumOff val="5000"/>
                  </a:schemeClr>
                </a:solidFill>
                <a:latin typeface="+mn-lt"/>
                <a:cs typeface="Times New Roman" pitchFamily="18" charset="0"/>
              </a:rPr>
              <a:t>	(SELECT </a:t>
            </a:r>
            <a:r>
              <a:rPr lang="en-US" sz="1600" dirty="0" err="1">
                <a:solidFill>
                  <a:schemeClr val="tx1">
                    <a:lumMod val="95000"/>
                    <a:lumOff val="5000"/>
                  </a:schemeClr>
                </a:solidFill>
                <a:latin typeface="+mn-lt"/>
                <a:cs typeface="Times New Roman" pitchFamily="18" charset="0"/>
              </a:rPr>
              <a:t>department_id</a:t>
            </a:r>
            <a:r>
              <a:rPr lang="en-US" sz="1600" dirty="0">
                <a:solidFill>
                  <a:schemeClr val="tx1">
                    <a:lumMod val="95000"/>
                    <a:lumOff val="5000"/>
                  </a:schemeClr>
                </a:solidFill>
                <a:latin typeface="+mn-lt"/>
                <a:cs typeface="Times New Roman" pitchFamily="18" charset="0"/>
              </a:rPr>
              <a:t>, AVG(</a:t>
            </a:r>
            <a:r>
              <a:rPr lang="en-US" sz="1600" dirty="0" err="1">
                <a:solidFill>
                  <a:schemeClr val="tx1">
                    <a:lumMod val="95000"/>
                    <a:lumOff val="5000"/>
                  </a:schemeClr>
                </a:solidFill>
                <a:latin typeface="+mn-lt"/>
                <a:cs typeface="Times New Roman" pitchFamily="18" charset="0"/>
              </a:rPr>
              <a:t>sal</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salavg</a:t>
            </a:r>
            <a:r>
              <a:rPr lang="en-US" sz="1600" dirty="0">
                <a:solidFill>
                  <a:schemeClr val="tx1">
                    <a:lumMod val="95000"/>
                    <a:lumOff val="5000"/>
                  </a:schemeClr>
                </a:solidFill>
                <a:latin typeface="+mn-lt"/>
                <a:cs typeface="Times New Roman" pitchFamily="18" charset="0"/>
              </a:rPr>
              <a:t> </a:t>
            </a:r>
          </a:p>
          <a:p>
            <a:r>
              <a:rPr lang="en-US" sz="1600" dirty="0">
                <a:solidFill>
                  <a:schemeClr val="tx1">
                    <a:lumMod val="95000"/>
                    <a:lumOff val="5000"/>
                  </a:schemeClr>
                </a:solidFill>
                <a:latin typeface="+mn-lt"/>
                <a:cs typeface="Times New Roman" pitchFamily="18" charset="0"/>
              </a:rPr>
              <a:t>	FROM employees</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GROUP BY </a:t>
            </a:r>
            <a:r>
              <a:rPr lang="en-US" sz="1600" dirty="0" err="1">
                <a:solidFill>
                  <a:schemeClr val="tx1">
                    <a:lumMod val="95000"/>
                    <a:lumOff val="5000"/>
                  </a:schemeClr>
                </a:solidFill>
                <a:latin typeface="+mn-lt"/>
                <a:cs typeface="Times New Roman" pitchFamily="18" charset="0"/>
              </a:rPr>
              <a:t>department_id</a:t>
            </a:r>
            <a:r>
              <a:rPr lang="en-US" sz="1600" dirty="0">
                <a:solidFill>
                  <a:schemeClr val="tx1">
                    <a:lumMod val="95000"/>
                    <a:lumOff val="5000"/>
                  </a:schemeClr>
                </a:solidFill>
                <a:latin typeface="+mn-lt"/>
                <a:cs typeface="Times New Roman" pitchFamily="18" charset="0"/>
              </a:rPr>
              <a:t> ) b </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WHERE a. </a:t>
            </a:r>
            <a:r>
              <a:rPr lang="en-US" sz="1600" dirty="0" err="1">
                <a:solidFill>
                  <a:schemeClr val="tx1">
                    <a:lumMod val="95000"/>
                    <a:lumOff val="5000"/>
                  </a:schemeClr>
                </a:solidFill>
                <a:latin typeface="+mn-lt"/>
                <a:cs typeface="Times New Roman" pitchFamily="18" charset="0"/>
              </a:rPr>
              <a:t>department_id</a:t>
            </a:r>
            <a:r>
              <a:rPr lang="en-US" sz="1600" dirty="0">
                <a:solidFill>
                  <a:schemeClr val="tx1">
                    <a:lumMod val="95000"/>
                    <a:lumOff val="5000"/>
                  </a:schemeClr>
                </a:solidFill>
                <a:latin typeface="+mn-lt"/>
                <a:cs typeface="Times New Roman" pitchFamily="18" charset="0"/>
              </a:rPr>
              <a:t> =b. </a:t>
            </a:r>
            <a:r>
              <a:rPr lang="en-US" sz="1600" dirty="0" err="1">
                <a:solidFill>
                  <a:schemeClr val="tx1">
                    <a:lumMod val="95000"/>
                    <a:lumOff val="5000"/>
                  </a:schemeClr>
                </a:solidFill>
                <a:latin typeface="+mn-lt"/>
                <a:cs typeface="Times New Roman" pitchFamily="18" charset="0"/>
              </a:rPr>
              <a:t>department_id</a:t>
            </a:r>
            <a:r>
              <a:rPr lang="en-US" sz="1600" dirty="0">
                <a:solidFill>
                  <a:schemeClr val="tx1">
                    <a:lumMod val="95000"/>
                    <a:lumOff val="5000"/>
                  </a:schemeClr>
                </a:solidFill>
                <a:latin typeface="+mn-lt"/>
                <a:cs typeface="Times New Roman" pitchFamily="18" charset="0"/>
              </a:rPr>
              <a:t> </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AND </a:t>
            </a:r>
            <a:r>
              <a:rPr lang="en-US" sz="1600" dirty="0" err="1">
                <a:solidFill>
                  <a:schemeClr val="tx1">
                    <a:lumMod val="95000"/>
                    <a:lumOff val="5000"/>
                  </a:schemeClr>
                </a:solidFill>
                <a:latin typeface="+mn-lt"/>
                <a:cs typeface="Times New Roman" pitchFamily="18" charset="0"/>
              </a:rPr>
              <a:t>a.salary</a:t>
            </a:r>
            <a:r>
              <a:rPr lang="en-US" sz="1600" dirty="0">
                <a:solidFill>
                  <a:schemeClr val="tx1">
                    <a:lumMod val="95000"/>
                    <a:lumOff val="5000"/>
                  </a:schemeClr>
                </a:solidFill>
                <a:latin typeface="+mn-lt"/>
                <a:cs typeface="Times New Roman" pitchFamily="18" charset="0"/>
              </a:rPr>
              <a:t> &gt; </a:t>
            </a:r>
            <a:r>
              <a:rPr lang="en-US" sz="1600" dirty="0" err="1">
                <a:solidFill>
                  <a:schemeClr val="tx1">
                    <a:lumMod val="95000"/>
                    <a:lumOff val="5000"/>
                  </a:schemeClr>
                </a:solidFill>
                <a:latin typeface="+mn-lt"/>
                <a:cs typeface="Times New Roman" pitchFamily="18" charset="0"/>
              </a:rPr>
              <a:t>b.salavg</a:t>
            </a:r>
            <a:endParaRPr lang="en-US" sz="1600" dirty="0">
              <a:solidFill>
                <a:schemeClr val="tx1">
                  <a:lumMod val="95000"/>
                  <a:lumOff val="5000"/>
                </a:schemeClr>
              </a:solidFill>
              <a:latin typeface="+mn-lt"/>
              <a:cs typeface="Times New Roman" pitchFamily="18" charset="0"/>
            </a:endParaRPr>
          </a:p>
          <a:p>
            <a:pPr algn="ctr">
              <a:tabLst>
                <a:tab pos="857250" algn="l"/>
                <a:tab pos="1890713" algn="l"/>
              </a:tabLst>
            </a:pPr>
            <a:endParaRPr lang="en-US" sz="1600" dirty="0">
              <a:solidFill>
                <a:schemeClr val="tx1">
                  <a:lumMod val="95000"/>
                  <a:lumOff val="5000"/>
                </a:schemeClr>
              </a:solidFill>
              <a:latin typeface="+mn-lt"/>
              <a:cs typeface="Times New Roman" pitchFamily="18" charset="0"/>
            </a:endParaRP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t>Multiple column subquery</a:t>
            </a:r>
            <a:endParaRPr lang="en-US" dirty="0"/>
          </a:p>
        </p:txBody>
      </p:sp>
      <p:sp>
        <p:nvSpPr>
          <p:cNvPr id="7171" name="Rectangle 3"/>
          <p:cNvSpPr>
            <a:spLocks noGrp="1" noChangeArrowheads="1"/>
          </p:cNvSpPr>
          <p:nvPr>
            <p:ph type="body" idx="4294967295"/>
          </p:nvPr>
        </p:nvSpPr>
        <p:spPr>
          <a:xfrm>
            <a:off x="2073727" y="838200"/>
            <a:ext cx="8111673" cy="5410200"/>
          </a:xfrm>
        </p:spPr>
        <p:txBody>
          <a:bodyPr/>
          <a:lstStyle/>
          <a:p>
            <a:r>
              <a:rPr lang="en-US" dirty="0">
                <a:latin typeface="+mn-lt"/>
              </a:rPr>
              <a:t>SubQueries:</a:t>
            </a:r>
          </a:p>
          <a:p>
            <a:pPr lvl="1"/>
            <a:r>
              <a:rPr lang="en-US" dirty="0">
                <a:latin typeface="+mn-lt"/>
              </a:rPr>
              <a:t>Multiple Column subquery : </a:t>
            </a:r>
          </a:p>
          <a:p>
            <a:pPr lvl="2"/>
            <a:r>
              <a:rPr lang="en-US" dirty="0">
                <a:latin typeface="+mn-lt"/>
              </a:rPr>
              <a:t>Queries in FROM Clause</a:t>
            </a:r>
          </a:p>
          <a:p>
            <a:pPr lvl="2"/>
            <a:r>
              <a:rPr lang="en-US" dirty="0">
                <a:latin typeface="+mn-lt"/>
              </a:rPr>
              <a:t>Example: Display  details for employees who earn the lowest salary in each job title. </a:t>
            </a:r>
          </a:p>
        </p:txBody>
      </p:sp>
      <p:sp>
        <p:nvSpPr>
          <p:cNvPr id="7" name="Rounded Rectangle 6"/>
          <p:cNvSpPr/>
          <p:nvPr/>
        </p:nvSpPr>
        <p:spPr bwMode="auto">
          <a:xfrm>
            <a:off x="3045413" y="2514600"/>
            <a:ext cx="6708187" cy="2362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e.job_id</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e.first_name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e.salary</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sub.low_sal</a:t>
            </a:r>
            <a:r>
              <a:rPr lang="en-US" sz="1600" dirty="0">
                <a:solidFill>
                  <a:schemeClr val="tx1">
                    <a:lumMod val="95000"/>
                    <a:lumOff val="5000"/>
                  </a:schemeClr>
                </a:solidFill>
                <a:latin typeface="+mn-lt"/>
                <a:cs typeface="Times New Roman" pitchFamily="18" charset="0"/>
              </a:rPr>
              <a:t>  </a:t>
            </a:r>
          </a:p>
          <a:p>
            <a:r>
              <a:rPr lang="en-US" sz="1600" dirty="0">
                <a:solidFill>
                  <a:schemeClr val="tx1">
                    <a:lumMod val="95000"/>
                    <a:lumOff val="5000"/>
                  </a:schemeClr>
                </a:solidFill>
                <a:latin typeface="+mn-lt"/>
                <a:cs typeface="Times New Roman" pitchFamily="18" charset="0"/>
              </a:rPr>
              <a:t>FROM employees e, </a:t>
            </a:r>
          </a:p>
          <a:p>
            <a:r>
              <a:rPr lang="en-US" sz="1600" dirty="0">
                <a:solidFill>
                  <a:schemeClr val="tx1">
                    <a:lumMod val="95000"/>
                    <a:lumOff val="5000"/>
                  </a:schemeClr>
                </a:solidFill>
                <a:latin typeface="+mn-lt"/>
                <a:cs typeface="Times New Roman" pitchFamily="18" charset="0"/>
              </a:rPr>
              <a:t>	(SELECT </a:t>
            </a:r>
            <a:r>
              <a:rPr lang="en-US" sz="1600" dirty="0" err="1">
                <a:solidFill>
                  <a:schemeClr val="tx1">
                    <a:lumMod val="95000"/>
                    <a:lumOff val="5000"/>
                  </a:schemeClr>
                </a:solidFill>
                <a:latin typeface="+mn-lt"/>
                <a:cs typeface="Times New Roman" pitchFamily="18" charset="0"/>
              </a:rPr>
              <a:t>job_id</a:t>
            </a:r>
            <a:r>
              <a:rPr lang="en-US" sz="1600" dirty="0">
                <a:solidFill>
                  <a:schemeClr val="tx1">
                    <a:lumMod val="95000"/>
                    <a:lumOff val="5000"/>
                  </a:schemeClr>
                </a:solidFill>
                <a:latin typeface="+mn-lt"/>
                <a:cs typeface="Times New Roman" pitchFamily="18" charset="0"/>
              </a:rPr>
              <a:t>, MIN(salary) </a:t>
            </a:r>
            <a:r>
              <a:rPr lang="en-US" sz="1600" dirty="0" err="1">
                <a:solidFill>
                  <a:schemeClr val="tx1">
                    <a:lumMod val="95000"/>
                    <a:lumOff val="5000"/>
                  </a:schemeClr>
                </a:solidFill>
                <a:latin typeface="+mn-lt"/>
                <a:cs typeface="Times New Roman" pitchFamily="18" charset="0"/>
              </a:rPr>
              <a:t>low_sal</a:t>
            </a:r>
            <a:r>
              <a:rPr lang="en-US" sz="1600" dirty="0">
                <a:solidFill>
                  <a:schemeClr val="tx1">
                    <a:lumMod val="95000"/>
                    <a:lumOff val="5000"/>
                  </a:schemeClr>
                </a:solidFill>
                <a:latin typeface="+mn-lt"/>
                <a:cs typeface="Times New Roman" pitchFamily="18" charset="0"/>
              </a:rPr>
              <a:t>  </a:t>
            </a:r>
          </a:p>
          <a:p>
            <a:r>
              <a:rPr lang="en-US" sz="1600" dirty="0">
                <a:solidFill>
                  <a:schemeClr val="tx1">
                    <a:lumMod val="95000"/>
                    <a:lumOff val="5000"/>
                  </a:schemeClr>
                </a:solidFill>
                <a:latin typeface="+mn-lt"/>
                <a:cs typeface="Times New Roman" pitchFamily="18" charset="0"/>
              </a:rPr>
              <a:t>	FROM employees </a:t>
            </a:r>
          </a:p>
          <a:p>
            <a:r>
              <a:rPr lang="en-US" sz="1600" dirty="0">
                <a:solidFill>
                  <a:schemeClr val="tx1">
                    <a:lumMod val="95000"/>
                    <a:lumOff val="5000"/>
                  </a:schemeClr>
                </a:solidFill>
                <a:latin typeface="+mn-lt"/>
                <a:cs typeface="Times New Roman" pitchFamily="18" charset="0"/>
              </a:rPr>
              <a:t>	GROUP BY </a:t>
            </a:r>
            <a:r>
              <a:rPr lang="en-US" sz="1600" dirty="0" err="1">
                <a:solidFill>
                  <a:schemeClr val="tx1">
                    <a:lumMod val="95000"/>
                    <a:lumOff val="5000"/>
                  </a:schemeClr>
                </a:solidFill>
                <a:latin typeface="+mn-lt"/>
                <a:cs typeface="Times New Roman" pitchFamily="18" charset="0"/>
              </a:rPr>
              <a:t>job_id</a:t>
            </a:r>
            <a:r>
              <a:rPr lang="en-US" sz="1600" dirty="0">
                <a:solidFill>
                  <a:schemeClr val="tx1">
                    <a:lumMod val="95000"/>
                    <a:lumOff val="5000"/>
                  </a:schemeClr>
                </a:solidFill>
                <a:latin typeface="+mn-lt"/>
                <a:cs typeface="Times New Roman" pitchFamily="18" charset="0"/>
              </a:rPr>
              <a:t>) sub  </a:t>
            </a:r>
          </a:p>
          <a:p>
            <a:r>
              <a:rPr lang="en-US" sz="1600" dirty="0">
                <a:solidFill>
                  <a:schemeClr val="tx1">
                    <a:lumMod val="95000"/>
                    <a:lumOff val="5000"/>
                  </a:schemeClr>
                </a:solidFill>
                <a:latin typeface="+mn-lt"/>
                <a:cs typeface="Times New Roman" pitchFamily="18" charset="0"/>
              </a:rPr>
              <a:t>WHERE </a:t>
            </a:r>
            <a:r>
              <a:rPr lang="en-US" sz="1600" dirty="0" err="1">
                <a:solidFill>
                  <a:schemeClr val="tx1">
                    <a:lumMod val="95000"/>
                    <a:lumOff val="5000"/>
                  </a:schemeClr>
                </a:solidFill>
                <a:latin typeface="+mn-lt"/>
                <a:cs typeface="Times New Roman" pitchFamily="18" charset="0"/>
              </a:rPr>
              <a:t>e.job_id</a:t>
            </a:r>
            <a:r>
              <a:rPr lang="en-US" sz="1600" dirty="0">
                <a:solidFill>
                  <a:schemeClr val="tx1">
                    <a:lumMod val="95000"/>
                    <a:lumOff val="5000"/>
                  </a:schemeClr>
                </a:solidFill>
                <a:latin typeface="+mn-lt"/>
                <a:cs typeface="Times New Roman" pitchFamily="18" charset="0"/>
              </a:rPr>
              <a:t> = </a:t>
            </a:r>
            <a:r>
              <a:rPr lang="en-US" sz="1600" dirty="0" err="1">
                <a:solidFill>
                  <a:schemeClr val="tx1">
                    <a:lumMod val="95000"/>
                    <a:lumOff val="5000"/>
                  </a:schemeClr>
                </a:solidFill>
                <a:latin typeface="+mn-lt"/>
                <a:cs typeface="Times New Roman" pitchFamily="18" charset="0"/>
              </a:rPr>
              <a:t>sub.job_id</a:t>
            </a:r>
            <a:r>
              <a:rPr lang="en-US" sz="1600" dirty="0">
                <a:solidFill>
                  <a:schemeClr val="tx1">
                    <a:lumMod val="95000"/>
                    <a:lumOff val="5000"/>
                  </a:schemeClr>
                </a:solidFill>
                <a:latin typeface="+mn-lt"/>
                <a:cs typeface="Times New Roman" pitchFamily="18" charset="0"/>
              </a:rPr>
              <a:t>  </a:t>
            </a:r>
          </a:p>
          <a:p>
            <a:r>
              <a:rPr lang="en-US" sz="1600" dirty="0">
                <a:solidFill>
                  <a:schemeClr val="tx1">
                    <a:lumMod val="95000"/>
                    <a:lumOff val="5000"/>
                  </a:schemeClr>
                </a:solidFill>
                <a:latin typeface="+mn-lt"/>
                <a:cs typeface="Times New Roman" pitchFamily="18" charset="0"/>
              </a:rPr>
              <a:t>AND </a:t>
            </a:r>
            <a:r>
              <a:rPr lang="en-US" sz="1600" dirty="0" err="1">
                <a:solidFill>
                  <a:schemeClr val="tx1">
                    <a:lumMod val="95000"/>
                    <a:lumOff val="5000"/>
                  </a:schemeClr>
                </a:solidFill>
                <a:latin typeface="+mn-lt"/>
                <a:cs typeface="Times New Roman" pitchFamily="18" charset="0"/>
              </a:rPr>
              <a:t>e.salary</a:t>
            </a:r>
            <a:r>
              <a:rPr lang="en-US" sz="1600" dirty="0">
                <a:solidFill>
                  <a:schemeClr val="tx1">
                    <a:lumMod val="95000"/>
                    <a:lumOff val="5000"/>
                  </a:schemeClr>
                </a:solidFill>
                <a:latin typeface="+mn-lt"/>
                <a:cs typeface="Times New Roman" pitchFamily="18" charset="0"/>
              </a:rPr>
              <a:t> = </a:t>
            </a:r>
            <a:r>
              <a:rPr lang="en-US" sz="1600" dirty="0" err="1">
                <a:solidFill>
                  <a:schemeClr val="tx1">
                    <a:lumMod val="95000"/>
                    <a:lumOff val="5000"/>
                  </a:schemeClr>
                </a:solidFill>
                <a:latin typeface="+mn-lt"/>
                <a:cs typeface="Times New Roman" pitchFamily="18" charset="0"/>
              </a:rPr>
              <a:t>sub.low_sal</a:t>
            </a:r>
            <a:r>
              <a:rPr lang="en-US" sz="1600" dirty="0">
                <a:solidFill>
                  <a:schemeClr val="tx1">
                    <a:lumMod val="95000"/>
                    <a:lumOff val="5000"/>
                  </a:schemeClr>
                </a:solidFill>
                <a:latin typeface="+mn-lt"/>
                <a:cs typeface="Times New Roman" pitchFamily="18" charset="0"/>
              </a:rPr>
              <a:t>; </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Correlated Subqueries</a:t>
            </a:r>
          </a:p>
        </p:txBody>
      </p:sp>
      <p:sp>
        <p:nvSpPr>
          <p:cNvPr id="7171" name="Rectangle 3"/>
          <p:cNvSpPr>
            <a:spLocks noGrp="1" noChangeArrowheads="1"/>
          </p:cNvSpPr>
          <p:nvPr>
            <p:ph type="body" idx="4294967295"/>
          </p:nvPr>
        </p:nvSpPr>
        <p:spPr>
          <a:xfrm>
            <a:off x="2073727" y="819150"/>
            <a:ext cx="8346623" cy="5410200"/>
          </a:xfrm>
        </p:spPr>
        <p:txBody>
          <a:bodyPr/>
          <a:lstStyle/>
          <a:p>
            <a:r>
              <a:rPr lang="en-US" dirty="0"/>
              <a:t>Correlated Subqueries:</a:t>
            </a:r>
          </a:p>
          <a:p>
            <a:pPr lvl="1"/>
            <a:r>
              <a:rPr lang="en-US" dirty="0"/>
              <a:t>A subquery that contains a reference to a column in the main, or parent, query and is evaluated once for each row of the outer query.</a:t>
            </a:r>
          </a:p>
          <a:p>
            <a:pPr lvl="1"/>
            <a:r>
              <a:rPr lang="en-US" dirty="0"/>
              <a:t>A correlated subquery looks very much like other subquery, with one important difference: </a:t>
            </a:r>
          </a:p>
          <a:p>
            <a:pPr lvl="2"/>
            <a:r>
              <a:rPr lang="en-US" dirty="0"/>
              <a:t>The correlated subquery references a column in the main query as part of the qualification process to see if a given row will be returned by the query. </a:t>
            </a:r>
          </a:p>
          <a:p>
            <a:pPr lvl="2"/>
            <a:r>
              <a:rPr lang="en-US" dirty="0"/>
              <a:t>For each row in the parent query, the subquery is evaluated to see if the row will be returned.</a:t>
            </a:r>
          </a:p>
          <a:p>
            <a:pPr lvl="1"/>
            <a:r>
              <a:rPr lang="en-US" dirty="0"/>
              <a:t>It is used for row-by-row processing. Each subquery is executed once for every row of the outer query.</a:t>
            </a:r>
            <a:br>
              <a:rPr lang="en-US" dirty="0"/>
            </a:br>
            <a:endParaRPr lang="en-US" dirty="0"/>
          </a:p>
        </p:txBody>
      </p:sp>
      <p:pic>
        <p:nvPicPr>
          <p:cNvPr id="6" name="Picture 5" descr="csubquery.jpg"/>
          <p:cNvPicPr>
            <a:picLocks noChangeAspect="1"/>
          </p:cNvPicPr>
          <p:nvPr/>
        </p:nvPicPr>
        <p:blipFill>
          <a:blip r:embed="rId3"/>
          <a:stretch>
            <a:fillRect/>
          </a:stretch>
        </p:blipFill>
        <p:spPr>
          <a:xfrm>
            <a:off x="6066971" y="4038600"/>
            <a:ext cx="2819400" cy="2349500"/>
          </a:xfrm>
          <a:prstGeom prst="rect">
            <a:avLst/>
          </a:prstGeom>
          <a:ln>
            <a:solidFill>
              <a:srgbClr val="C00000"/>
            </a:solidFill>
          </a:ln>
        </p:spPr>
      </p:pic>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t>Correlated Subqueries</a:t>
            </a:r>
            <a:endParaRPr lang="en-US" dirty="0"/>
          </a:p>
        </p:txBody>
      </p:sp>
      <p:sp>
        <p:nvSpPr>
          <p:cNvPr id="7171" name="Rectangle 3"/>
          <p:cNvSpPr>
            <a:spLocks noGrp="1" noChangeArrowheads="1"/>
          </p:cNvSpPr>
          <p:nvPr>
            <p:ph type="body" idx="4294967295"/>
          </p:nvPr>
        </p:nvSpPr>
        <p:spPr>
          <a:xfrm>
            <a:off x="2073727" y="838200"/>
            <a:ext cx="8111673" cy="5410200"/>
          </a:xfrm>
        </p:spPr>
        <p:txBody>
          <a:bodyPr/>
          <a:lstStyle/>
          <a:p>
            <a:r>
              <a:rPr lang="en-US" dirty="0">
                <a:latin typeface="+mn-lt"/>
              </a:rPr>
              <a:t>SubQueries:</a:t>
            </a:r>
          </a:p>
          <a:p>
            <a:pPr lvl="1"/>
            <a:r>
              <a:rPr lang="en-US" dirty="0">
                <a:latin typeface="+mn-lt"/>
              </a:rPr>
              <a:t>Correlated Sub Query : </a:t>
            </a:r>
          </a:p>
          <a:p>
            <a:pPr lvl="2"/>
            <a:r>
              <a:rPr lang="en-US" dirty="0">
                <a:latin typeface="+mn-lt"/>
              </a:rPr>
              <a:t>Example:  Display employees who earn more than the average for their department across all departments.</a:t>
            </a:r>
          </a:p>
        </p:txBody>
      </p:sp>
      <p:sp>
        <p:nvSpPr>
          <p:cNvPr id="7" name="Rounded Rectangle 6"/>
          <p:cNvSpPr/>
          <p:nvPr/>
        </p:nvSpPr>
        <p:spPr bwMode="auto">
          <a:xfrm>
            <a:off x="3064758" y="2286000"/>
            <a:ext cx="6993642" cy="1752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employee_id</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last_name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department_id</a:t>
            </a:r>
            <a:r>
              <a:rPr lang="en-US" sz="1600" dirty="0">
                <a:solidFill>
                  <a:schemeClr val="tx1">
                    <a:lumMod val="95000"/>
                    <a:lumOff val="5000"/>
                  </a:schemeClr>
                </a:solidFill>
                <a:latin typeface="+mn-lt"/>
                <a:cs typeface="Times New Roman" pitchFamily="18" charset="0"/>
              </a:rPr>
              <a:t>, salary</a:t>
            </a:r>
          </a:p>
          <a:p>
            <a:r>
              <a:rPr lang="en-US" sz="1600" dirty="0">
                <a:solidFill>
                  <a:schemeClr val="tx1">
                    <a:lumMod val="95000"/>
                    <a:lumOff val="5000"/>
                  </a:schemeClr>
                </a:solidFill>
                <a:latin typeface="+mn-lt"/>
                <a:cs typeface="Times New Roman" pitchFamily="18" charset="0"/>
              </a:rPr>
              <a:t>FROM  employees </a:t>
            </a:r>
            <a:r>
              <a:rPr lang="en-US" sz="1600" dirty="0" err="1">
                <a:solidFill>
                  <a:schemeClr val="tx1">
                    <a:lumMod val="95000"/>
                    <a:lumOff val="5000"/>
                  </a:schemeClr>
                </a:solidFill>
                <a:latin typeface="+mn-lt"/>
                <a:cs typeface="Times New Roman" pitchFamily="18" charset="0"/>
              </a:rPr>
              <a:t>emp</a:t>
            </a:r>
            <a:r>
              <a:rPr lang="en-US" sz="1600" dirty="0">
                <a:solidFill>
                  <a:schemeClr val="tx1">
                    <a:lumMod val="95000"/>
                    <a:lumOff val="5000"/>
                  </a:schemeClr>
                </a:solidFill>
                <a:latin typeface="+mn-lt"/>
                <a:cs typeface="Times New Roman" pitchFamily="18" charset="0"/>
              </a:rPr>
              <a:t> </a:t>
            </a:r>
          </a:p>
          <a:p>
            <a:r>
              <a:rPr lang="en-US" sz="1600" dirty="0">
                <a:solidFill>
                  <a:schemeClr val="tx1">
                    <a:lumMod val="95000"/>
                    <a:lumOff val="5000"/>
                  </a:schemeClr>
                </a:solidFill>
                <a:latin typeface="+mn-lt"/>
                <a:cs typeface="Times New Roman" pitchFamily="18" charset="0"/>
              </a:rPr>
              <a:t>WHERE salary &gt; (SELECT </a:t>
            </a:r>
            <a:r>
              <a:rPr lang="en-US" sz="1600" dirty="0" err="1">
                <a:solidFill>
                  <a:schemeClr val="tx1">
                    <a:lumMod val="95000"/>
                    <a:lumOff val="5000"/>
                  </a:schemeClr>
                </a:solidFill>
                <a:latin typeface="+mn-lt"/>
                <a:cs typeface="Times New Roman" pitchFamily="18" charset="0"/>
              </a:rPr>
              <a:t>avg</a:t>
            </a:r>
            <a:r>
              <a:rPr lang="en-US" sz="1600" dirty="0">
                <a:solidFill>
                  <a:schemeClr val="tx1">
                    <a:lumMod val="95000"/>
                    <a:lumOff val="5000"/>
                  </a:schemeClr>
                </a:solidFill>
                <a:latin typeface="+mn-lt"/>
                <a:cs typeface="Times New Roman" pitchFamily="18" charset="0"/>
              </a:rPr>
              <a:t>(salary) </a:t>
            </a:r>
          </a:p>
          <a:p>
            <a:r>
              <a:rPr lang="en-US" sz="1600" dirty="0">
                <a:solidFill>
                  <a:schemeClr val="tx1">
                    <a:lumMod val="95000"/>
                    <a:lumOff val="5000"/>
                  </a:schemeClr>
                </a:solidFill>
                <a:latin typeface="+mn-lt"/>
                <a:cs typeface="Times New Roman" pitchFamily="18" charset="0"/>
              </a:rPr>
              <a:t>		    FROM employees </a:t>
            </a:r>
          </a:p>
          <a:p>
            <a:r>
              <a:rPr lang="en-US" sz="1600" dirty="0">
                <a:solidFill>
                  <a:schemeClr val="tx1">
                    <a:lumMod val="95000"/>
                    <a:lumOff val="5000"/>
                  </a:schemeClr>
                </a:solidFill>
                <a:latin typeface="+mn-lt"/>
                <a:cs typeface="Times New Roman" pitchFamily="18" charset="0"/>
              </a:rPr>
              <a:t>		    WHERE </a:t>
            </a:r>
            <a:r>
              <a:rPr lang="en-US" sz="1600" dirty="0" err="1">
                <a:solidFill>
                  <a:schemeClr val="tx1">
                    <a:lumMod val="95000"/>
                    <a:lumOff val="5000"/>
                  </a:schemeClr>
                </a:solidFill>
                <a:latin typeface="+mn-lt"/>
                <a:cs typeface="Times New Roman" pitchFamily="18" charset="0"/>
              </a:rPr>
              <a:t>department_id</a:t>
            </a:r>
            <a:r>
              <a:rPr lang="en-US" sz="1600" dirty="0">
                <a:solidFill>
                  <a:schemeClr val="tx1">
                    <a:lumMod val="95000"/>
                    <a:lumOff val="5000"/>
                  </a:schemeClr>
                </a:solidFill>
                <a:latin typeface="+mn-lt"/>
                <a:cs typeface="Times New Roman" pitchFamily="18" charset="0"/>
              </a:rPr>
              <a:t> = </a:t>
            </a:r>
            <a:r>
              <a:rPr lang="en-US" sz="1600" dirty="0" err="1">
                <a:solidFill>
                  <a:schemeClr val="tx1">
                    <a:lumMod val="95000"/>
                    <a:lumOff val="5000"/>
                  </a:schemeClr>
                </a:solidFill>
                <a:latin typeface="+mn-lt"/>
                <a:cs typeface="Times New Roman" pitchFamily="18" charset="0"/>
              </a:rPr>
              <a:t>emp.department_id</a:t>
            </a:r>
            <a:r>
              <a:rPr lang="en-US" sz="1600" dirty="0">
                <a:solidFill>
                  <a:schemeClr val="tx1">
                    <a:lumMod val="95000"/>
                    <a:lumOff val="5000"/>
                  </a:schemeClr>
                </a:solidFill>
                <a:latin typeface="+mn-lt"/>
                <a:cs typeface="Times New Roman" pitchFamily="18" charset="0"/>
              </a:rPr>
              <a:t>);</a:t>
            </a: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a:t>Correlated Subqueries</a:t>
            </a:r>
            <a:endParaRPr lang="en-US" dirty="0"/>
          </a:p>
        </p:txBody>
      </p:sp>
      <p:sp>
        <p:nvSpPr>
          <p:cNvPr id="7171" name="Rectangle 3"/>
          <p:cNvSpPr>
            <a:spLocks noGrp="1" noChangeArrowheads="1"/>
          </p:cNvSpPr>
          <p:nvPr>
            <p:ph type="body" idx="4294967295"/>
          </p:nvPr>
        </p:nvSpPr>
        <p:spPr>
          <a:xfrm>
            <a:off x="2073727" y="838200"/>
            <a:ext cx="8111673" cy="5410200"/>
          </a:xfrm>
        </p:spPr>
        <p:txBody>
          <a:bodyPr/>
          <a:lstStyle/>
          <a:p>
            <a:r>
              <a:rPr lang="en-US" dirty="0">
                <a:latin typeface="+mn-lt"/>
              </a:rPr>
              <a:t>SubQueries:</a:t>
            </a:r>
          </a:p>
          <a:p>
            <a:pPr lvl="1"/>
            <a:r>
              <a:rPr lang="en-US" dirty="0">
                <a:latin typeface="+mn-lt"/>
              </a:rPr>
              <a:t>Correlated Sub Query : </a:t>
            </a:r>
          </a:p>
          <a:p>
            <a:pPr lvl="2"/>
            <a:r>
              <a:rPr lang="en-US" dirty="0">
                <a:latin typeface="+mn-lt"/>
              </a:rPr>
              <a:t>Example:  Display details of those employees who have switched jobs at least twice.</a:t>
            </a:r>
          </a:p>
        </p:txBody>
      </p:sp>
      <p:sp>
        <p:nvSpPr>
          <p:cNvPr id="7" name="Rounded Rectangle 6"/>
          <p:cNvSpPr/>
          <p:nvPr/>
        </p:nvSpPr>
        <p:spPr bwMode="auto">
          <a:xfrm>
            <a:off x="2590800" y="2286000"/>
            <a:ext cx="7467600" cy="1676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e.employee_id</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e.last_name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e.job_id</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FROM employees e</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WHERE 2 &lt;= </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 SELECT COUNT(*)</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FROM </a:t>
            </a:r>
            <a:r>
              <a:rPr lang="en-US" sz="1600" dirty="0" err="1">
                <a:solidFill>
                  <a:schemeClr val="tx1">
                    <a:lumMod val="95000"/>
                    <a:lumOff val="5000"/>
                  </a:schemeClr>
                </a:solidFill>
                <a:latin typeface="+mn-lt"/>
                <a:cs typeface="Times New Roman" pitchFamily="18" charset="0"/>
              </a:rPr>
              <a:t>job_history</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WHERE </a:t>
            </a:r>
            <a:r>
              <a:rPr lang="en-US" sz="1600" dirty="0" err="1">
                <a:solidFill>
                  <a:schemeClr val="tx1">
                    <a:lumMod val="95000"/>
                    <a:lumOff val="5000"/>
                  </a:schemeClr>
                </a:solidFill>
                <a:latin typeface="+mn-lt"/>
                <a:cs typeface="Times New Roman" pitchFamily="18" charset="0"/>
              </a:rPr>
              <a:t>employee_id</a:t>
            </a:r>
            <a:r>
              <a:rPr lang="en-US" sz="1600" dirty="0">
                <a:solidFill>
                  <a:schemeClr val="tx1">
                    <a:lumMod val="95000"/>
                    <a:lumOff val="5000"/>
                  </a:schemeClr>
                </a:solidFill>
                <a:latin typeface="+mn-lt"/>
                <a:cs typeface="Times New Roman" pitchFamily="18" charset="0"/>
              </a:rPr>
              <a:t> = </a:t>
            </a:r>
            <a:r>
              <a:rPr lang="en-US" sz="1600" dirty="0" err="1">
                <a:solidFill>
                  <a:schemeClr val="tx1">
                    <a:lumMod val="95000"/>
                    <a:lumOff val="5000"/>
                  </a:schemeClr>
                </a:solidFill>
                <a:latin typeface="+mn-lt"/>
                <a:cs typeface="Times New Roman" pitchFamily="18" charset="0"/>
              </a:rPr>
              <a:t>e.employee_id</a:t>
            </a:r>
            <a:r>
              <a:rPr lang="en-US" sz="1600" dirty="0">
                <a:solidFill>
                  <a:schemeClr val="tx1">
                    <a:lumMod val="95000"/>
                    <a:lumOff val="5000"/>
                  </a:schemeClr>
                </a:solidFill>
                <a:latin typeface="+mn-lt"/>
                <a:cs typeface="Times New Roman" pitchFamily="18" charset="0"/>
              </a:rPr>
              <a:t>); </a:t>
            </a:r>
            <a:br>
              <a:rPr lang="en-US" sz="1600" dirty="0">
                <a:solidFill>
                  <a:schemeClr val="tx1">
                    <a:lumMod val="95000"/>
                    <a:lumOff val="5000"/>
                  </a:schemeClr>
                </a:solidFill>
                <a:latin typeface="+mn-lt"/>
                <a:cs typeface="Times New Roman" pitchFamily="18" charset="0"/>
              </a:rPr>
            </a:br>
            <a:br>
              <a:rPr lang="en-US" sz="1600" dirty="0">
                <a:solidFill>
                  <a:schemeClr val="tx1">
                    <a:lumMod val="95000"/>
                    <a:lumOff val="5000"/>
                  </a:schemeClr>
                </a:solidFill>
                <a:latin typeface="+mn-lt"/>
                <a:cs typeface="Times New Roman" pitchFamily="18" charset="0"/>
              </a:rPr>
            </a:br>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vert="horz" lIns="90488" tIns="44450" rIns="90488" bIns="44450" rtlCol="0" anchor="t" anchorCtr="0">
            <a:noAutofit/>
          </a:bodyPr>
          <a:lstStyle/>
          <a:p>
            <a:r>
              <a:rPr lang="en-US"/>
              <a:t>The Relational Model</a:t>
            </a:r>
          </a:p>
        </p:txBody>
      </p:sp>
      <p:sp>
        <p:nvSpPr>
          <p:cNvPr id="25603" name="Rectangle 3"/>
          <p:cNvSpPr>
            <a:spLocks noGrp="1" noChangeArrowheads="1"/>
          </p:cNvSpPr>
          <p:nvPr>
            <p:ph idx="1"/>
          </p:nvPr>
        </p:nvSpPr>
        <p:spPr/>
        <p:txBody>
          <a:bodyPr vert="horz" lIns="90488" tIns="44450" rIns="90488" bIns="44450" rtlCol="0">
            <a:noAutofit/>
          </a:bodyPr>
          <a:lstStyle/>
          <a:p>
            <a:endParaRPr lang="en-US" dirty="0"/>
          </a:p>
          <a:p>
            <a:r>
              <a:rPr lang="en-US" dirty="0"/>
              <a:t>The Relational Model developed out of the work done by Dr. E. F. </a:t>
            </a:r>
            <a:r>
              <a:rPr lang="en-US" dirty="0" err="1"/>
              <a:t>Codd</a:t>
            </a:r>
            <a:r>
              <a:rPr lang="en-US" dirty="0"/>
              <a:t> at IBM in the late 1960s who was looking for ways to solve the problems with the existing models. </a:t>
            </a:r>
          </a:p>
          <a:p>
            <a:endParaRPr lang="en-US" dirty="0"/>
          </a:p>
          <a:p>
            <a:r>
              <a:rPr lang="en-US" dirty="0"/>
              <a:t>At the core of the relational model is the concept of a table (also called a relation) in which all data is stored. </a:t>
            </a:r>
          </a:p>
          <a:p>
            <a:endParaRPr lang="en-US" dirty="0"/>
          </a:p>
          <a:p>
            <a:r>
              <a:rPr lang="en-US" dirty="0"/>
              <a:t>Each table is made up of records (horizontal rows also known as tuples) and fields (vertical columns also known as attributes).</a:t>
            </a:r>
          </a:p>
          <a:p>
            <a:endParaRPr lang="en-US" dirty="0"/>
          </a:p>
          <a:p>
            <a:r>
              <a:rPr lang="en-US" dirty="0"/>
              <a:t>Examples of RDBMS are Oracle, Informix, and Sybase.</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In-line Views</a:t>
            </a:r>
          </a:p>
        </p:txBody>
      </p:sp>
      <p:sp>
        <p:nvSpPr>
          <p:cNvPr id="7171" name="Rectangle 3"/>
          <p:cNvSpPr>
            <a:spLocks noGrp="1" noChangeArrowheads="1"/>
          </p:cNvSpPr>
          <p:nvPr>
            <p:ph type="body" idx="4294967295"/>
          </p:nvPr>
        </p:nvSpPr>
        <p:spPr>
          <a:xfrm>
            <a:off x="2073727" y="838200"/>
            <a:ext cx="7908473" cy="5410200"/>
          </a:xfrm>
        </p:spPr>
        <p:txBody>
          <a:bodyPr/>
          <a:lstStyle/>
          <a:p>
            <a:pPr algn="just"/>
            <a:r>
              <a:rPr lang="en-US" dirty="0">
                <a:latin typeface="+mn-lt"/>
              </a:rPr>
              <a:t>The inline view is a construct in Oracle SQL where you can place a query in the SQL FROM, clause, just as if the query was a table name. </a:t>
            </a:r>
          </a:p>
          <a:p>
            <a:pPr algn="just"/>
            <a:r>
              <a:rPr lang="en-US" dirty="0">
                <a:latin typeface="+mn-lt"/>
              </a:rPr>
              <a:t>It allows you to use a filtered data set not found in a table like a view, but only in the scope of the query or SQL statement. </a:t>
            </a:r>
          </a:p>
          <a:p>
            <a:pPr algn="just"/>
            <a:r>
              <a:rPr lang="en-US" dirty="0">
                <a:latin typeface="+mn-lt"/>
              </a:rPr>
              <a:t>A common use for in-line views in Oracle SQL is </a:t>
            </a:r>
          </a:p>
          <a:p>
            <a:pPr lvl="1" algn="just"/>
            <a:r>
              <a:rPr lang="en-US" dirty="0">
                <a:latin typeface="+mn-lt"/>
              </a:rPr>
              <a:t>to simplify complex queries by removing join operations and </a:t>
            </a:r>
          </a:p>
          <a:p>
            <a:pPr lvl="1" algn="just"/>
            <a:r>
              <a:rPr lang="en-US" dirty="0">
                <a:latin typeface="+mn-lt"/>
              </a:rPr>
              <a:t>condensing several separate queries into a single query. </a:t>
            </a:r>
          </a:p>
          <a:p>
            <a:pPr algn="just"/>
            <a:r>
              <a:rPr lang="en-US" dirty="0">
                <a:latin typeface="+mn-lt"/>
              </a:rPr>
              <a:t>Example: Display the employees who earn the highest salary in each department. </a:t>
            </a:r>
          </a:p>
        </p:txBody>
      </p:sp>
      <p:sp>
        <p:nvSpPr>
          <p:cNvPr id="7" name="Rounded Rectangle 6"/>
          <p:cNvSpPr/>
          <p:nvPr/>
        </p:nvSpPr>
        <p:spPr bwMode="auto">
          <a:xfrm>
            <a:off x="2761269" y="3575957"/>
            <a:ext cx="6982255" cy="2286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SELECT </a:t>
            </a:r>
            <a:r>
              <a:rPr lang="en-US" sz="1600" dirty="0" err="1">
                <a:solidFill>
                  <a:schemeClr val="tx1">
                    <a:lumMod val="95000"/>
                    <a:lumOff val="5000"/>
                  </a:schemeClr>
                </a:solidFill>
                <a:latin typeface="+mn-lt"/>
                <a:cs typeface="Times New Roman" pitchFamily="18" charset="0"/>
              </a:rPr>
              <a:t>a.last_name</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a.salary</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a.department_id</a:t>
            </a: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b.maxsal</a:t>
            </a:r>
            <a:r>
              <a:rPr lang="en-US" sz="1600" dirty="0">
                <a:solidFill>
                  <a:schemeClr val="tx1">
                    <a:lumMod val="95000"/>
                    <a:lumOff val="5000"/>
                  </a:schemeClr>
                </a:solidFill>
                <a:latin typeface="+mn-lt"/>
                <a:cs typeface="Times New Roman" pitchFamily="18" charset="0"/>
              </a:rPr>
              <a:t> FROM employees a, </a:t>
            </a:r>
          </a:p>
          <a:p>
            <a:r>
              <a:rPr lang="en-US" sz="1600" dirty="0">
                <a:solidFill>
                  <a:schemeClr val="tx1">
                    <a:lumMod val="95000"/>
                    <a:lumOff val="5000"/>
                  </a:schemeClr>
                </a:solidFill>
                <a:latin typeface="+mn-lt"/>
                <a:cs typeface="Times New Roman" pitchFamily="18" charset="0"/>
              </a:rPr>
              <a:t>	( SELECT </a:t>
            </a:r>
            <a:r>
              <a:rPr lang="en-US" sz="1600" dirty="0" err="1">
                <a:solidFill>
                  <a:schemeClr val="tx1">
                    <a:lumMod val="95000"/>
                    <a:lumOff val="5000"/>
                  </a:schemeClr>
                </a:solidFill>
                <a:latin typeface="+mn-lt"/>
                <a:cs typeface="Times New Roman" pitchFamily="18" charset="0"/>
              </a:rPr>
              <a:t>department_id</a:t>
            </a:r>
            <a:r>
              <a:rPr lang="en-US" sz="1600" dirty="0">
                <a:solidFill>
                  <a:schemeClr val="tx1">
                    <a:lumMod val="95000"/>
                    <a:lumOff val="5000"/>
                  </a:schemeClr>
                </a:solidFill>
                <a:latin typeface="+mn-lt"/>
                <a:cs typeface="Times New Roman" pitchFamily="18" charset="0"/>
              </a:rPr>
              <a:t>, max(salary) </a:t>
            </a:r>
            <a:r>
              <a:rPr lang="en-US" sz="1600" dirty="0" err="1">
                <a:solidFill>
                  <a:schemeClr val="tx1">
                    <a:lumMod val="95000"/>
                    <a:lumOff val="5000"/>
                  </a:schemeClr>
                </a:solidFill>
                <a:latin typeface="+mn-lt"/>
                <a:cs typeface="Times New Roman" pitchFamily="18" charset="0"/>
              </a:rPr>
              <a:t>maxsal</a:t>
            </a:r>
            <a:r>
              <a:rPr lang="en-US" sz="1600" dirty="0">
                <a:solidFill>
                  <a:schemeClr val="tx1">
                    <a:lumMod val="95000"/>
                    <a:lumOff val="5000"/>
                  </a:schemeClr>
                </a:solidFill>
                <a:latin typeface="+mn-lt"/>
                <a:cs typeface="Times New Roman" pitchFamily="18" charset="0"/>
              </a:rPr>
              <a:t> </a:t>
            </a:r>
          </a:p>
          <a:p>
            <a:r>
              <a:rPr lang="en-US" sz="1600" dirty="0">
                <a:solidFill>
                  <a:schemeClr val="tx1">
                    <a:lumMod val="95000"/>
                    <a:lumOff val="5000"/>
                  </a:schemeClr>
                </a:solidFill>
                <a:latin typeface="+mn-lt"/>
                <a:cs typeface="Times New Roman" pitchFamily="18" charset="0"/>
              </a:rPr>
              <a:t>	FROM employees </a:t>
            </a:r>
          </a:p>
          <a:p>
            <a:r>
              <a:rPr lang="en-US" sz="1600" dirty="0">
                <a:solidFill>
                  <a:schemeClr val="tx1">
                    <a:lumMod val="95000"/>
                    <a:lumOff val="5000"/>
                  </a:schemeClr>
                </a:solidFill>
                <a:latin typeface="+mn-lt"/>
                <a:cs typeface="Times New Roman" pitchFamily="18" charset="0"/>
              </a:rPr>
              <a:t>	GROUP BY </a:t>
            </a:r>
            <a:r>
              <a:rPr lang="en-US" sz="1600" dirty="0" err="1">
                <a:solidFill>
                  <a:schemeClr val="tx1">
                    <a:lumMod val="95000"/>
                    <a:lumOff val="5000"/>
                  </a:schemeClr>
                </a:solidFill>
                <a:latin typeface="+mn-lt"/>
                <a:cs typeface="Times New Roman" pitchFamily="18" charset="0"/>
              </a:rPr>
              <a:t>department_id</a:t>
            </a:r>
            <a:r>
              <a:rPr lang="en-US" sz="1600" dirty="0">
                <a:solidFill>
                  <a:schemeClr val="tx1">
                    <a:lumMod val="95000"/>
                    <a:lumOff val="5000"/>
                  </a:schemeClr>
                </a:solidFill>
                <a:latin typeface="+mn-lt"/>
                <a:cs typeface="Times New Roman" pitchFamily="18" charset="0"/>
              </a:rPr>
              <a:t> ) b </a:t>
            </a:r>
          </a:p>
          <a:p>
            <a:r>
              <a:rPr lang="en-US" sz="1600" dirty="0">
                <a:solidFill>
                  <a:schemeClr val="tx1">
                    <a:lumMod val="95000"/>
                    <a:lumOff val="5000"/>
                  </a:schemeClr>
                </a:solidFill>
                <a:latin typeface="+mn-lt"/>
                <a:cs typeface="Times New Roman" pitchFamily="18" charset="0"/>
              </a:rPr>
              <a:t>WHERE </a:t>
            </a:r>
            <a:r>
              <a:rPr lang="en-US" sz="1600" dirty="0" err="1">
                <a:solidFill>
                  <a:schemeClr val="tx1">
                    <a:lumMod val="95000"/>
                    <a:lumOff val="5000"/>
                  </a:schemeClr>
                </a:solidFill>
                <a:latin typeface="+mn-lt"/>
                <a:cs typeface="Times New Roman" pitchFamily="18" charset="0"/>
              </a:rPr>
              <a:t>a.department_id</a:t>
            </a:r>
            <a:r>
              <a:rPr lang="en-US" sz="1600" dirty="0">
                <a:solidFill>
                  <a:schemeClr val="tx1">
                    <a:lumMod val="95000"/>
                    <a:lumOff val="5000"/>
                  </a:schemeClr>
                </a:solidFill>
                <a:latin typeface="+mn-lt"/>
                <a:cs typeface="Times New Roman" pitchFamily="18" charset="0"/>
              </a:rPr>
              <a:t> = </a:t>
            </a:r>
            <a:r>
              <a:rPr lang="en-US" sz="1600" dirty="0" err="1">
                <a:solidFill>
                  <a:schemeClr val="tx1">
                    <a:lumMod val="95000"/>
                    <a:lumOff val="5000"/>
                  </a:schemeClr>
                </a:solidFill>
                <a:latin typeface="+mn-lt"/>
                <a:cs typeface="Times New Roman" pitchFamily="18" charset="0"/>
              </a:rPr>
              <a:t>b.department_id</a:t>
            </a:r>
            <a:r>
              <a:rPr lang="en-US" sz="1600" dirty="0">
                <a:solidFill>
                  <a:schemeClr val="tx1">
                    <a:lumMod val="95000"/>
                    <a:lumOff val="5000"/>
                  </a:schemeClr>
                </a:solidFill>
                <a:latin typeface="+mn-lt"/>
                <a:cs typeface="Times New Roman" pitchFamily="18" charset="0"/>
              </a:rPr>
              <a:t> </a:t>
            </a:r>
          </a:p>
          <a:p>
            <a:r>
              <a:rPr lang="en-US" sz="1600" dirty="0">
                <a:solidFill>
                  <a:schemeClr val="tx1">
                    <a:lumMod val="95000"/>
                    <a:lumOff val="5000"/>
                  </a:schemeClr>
                </a:solidFill>
                <a:latin typeface="+mn-lt"/>
                <a:cs typeface="Times New Roman" pitchFamily="18" charset="0"/>
              </a:rPr>
              <a:t>AND </a:t>
            </a:r>
            <a:r>
              <a:rPr lang="en-US" sz="1600" dirty="0" err="1">
                <a:solidFill>
                  <a:schemeClr val="tx1">
                    <a:lumMod val="95000"/>
                    <a:lumOff val="5000"/>
                  </a:schemeClr>
                </a:solidFill>
                <a:latin typeface="+mn-lt"/>
                <a:cs typeface="Times New Roman" pitchFamily="18" charset="0"/>
              </a:rPr>
              <a:t>a.salary</a:t>
            </a:r>
            <a:r>
              <a:rPr lang="en-US" sz="1600" dirty="0">
                <a:solidFill>
                  <a:schemeClr val="tx1">
                    <a:lumMod val="95000"/>
                    <a:lumOff val="5000"/>
                  </a:schemeClr>
                </a:solidFill>
                <a:latin typeface="+mn-lt"/>
                <a:cs typeface="Times New Roman" pitchFamily="18" charset="0"/>
              </a:rPr>
              <a:t> = </a:t>
            </a:r>
            <a:r>
              <a:rPr lang="en-US" sz="1600" dirty="0" err="1">
                <a:solidFill>
                  <a:schemeClr val="tx1">
                    <a:lumMod val="95000"/>
                    <a:lumOff val="5000"/>
                  </a:schemeClr>
                </a:solidFill>
                <a:latin typeface="+mn-lt"/>
                <a:cs typeface="Times New Roman" pitchFamily="18" charset="0"/>
              </a:rPr>
              <a:t>b.maxsal</a:t>
            </a:r>
            <a:r>
              <a:rPr lang="en-US" sz="1600" dirty="0">
                <a:solidFill>
                  <a:schemeClr val="tx1">
                    <a:lumMod val="95000"/>
                    <a:lumOff val="5000"/>
                  </a:schemeClr>
                </a:solidFill>
                <a:latin typeface="+mn-lt"/>
                <a:cs typeface="Times New Roman" pitchFamily="18" charset="0"/>
              </a:rPr>
              <a:t>; </a:t>
            </a:r>
            <a:br>
              <a:rPr lang="en-US" sz="1600" dirty="0">
                <a:solidFill>
                  <a:schemeClr val="tx1">
                    <a:lumMod val="95000"/>
                    <a:lumOff val="5000"/>
                  </a:schemeClr>
                </a:solidFill>
                <a:latin typeface="+mn-lt"/>
                <a:cs typeface="Times New Roman" pitchFamily="18" charset="0"/>
              </a:rPr>
            </a:br>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8" y="266700"/>
            <a:ext cx="8357339" cy="70485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400" b="1" kern="1200" baseline="0">
                <a:solidFill>
                  <a:srgbClr val="0066A1"/>
                </a:solidFill>
                <a:latin typeface="Verdana" pitchFamily="34" charset="0"/>
                <a:ea typeface="Verdana" pitchFamily="34" charset="0"/>
                <a:cs typeface="Verdana" pitchFamily="34" charset="0"/>
              </a:defRPr>
            </a:lvl1pPr>
          </a:lstStyle>
          <a:p>
            <a:r>
              <a:rPr lang="en-US" dirty="0"/>
              <a:t>Sub Queries - Guidelines </a:t>
            </a:r>
          </a:p>
        </p:txBody>
      </p:sp>
      <p:sp>
        <p:nvSpPr>
          <p:cNvPr id="7171" name="Rectangle 3"/>
          <p:cNvSpPr>
            <a:spLocks noGrp="1" noChangeArrowheads="1"/>
          </p:cNvSpPr>
          <p:nvPr>
            <p:ph type="body" idx="4294967295"/>
          </p:nvPr>
        </p:nvSpPr>
        <p:spPr>
          <a:xfrm>
            <a:off x="2073727" y="990600"/>
            <a:ext cx="6384473" cy="5410200"/>
          </a:xfrm>
        </p:spPr>
        <p:txBody>
          <a:bodyPr/>
          <a:lstStyle/>
          <a:p>
            <a:pPr algn="just"/>
            <a:r>
              <a:rPr lang="en-US" dirty="0"/>
              <a:t>A subquery must be enclosed in parentheses. </a:t>
            </a:r>
          </a:p>
          <a:p>
            <a:pPr algn="just"/>
            <a:r>
              <a:rPr lang="en-US" dirty="0"/>
              <a:t>A subquery must be placed on the right side of the comparison operator. </a:t>
            </a:r>
          </a:p>
          <a:p>
            <a:pPr algn="just"/>
            <a:r>
              <a:rPr lang="en-US" dirty="0"/>
              <a:t>Sub queries cannot manipulate their results internally, therefore ORDER BY clause cannot be added in to a subquery. </a:t>
            </a:r>
          </a:p>
          <a:p>
            <a:pPr lvl="1" algn="just"/>
            <a:r>
              <a:rPr lang="en-US" dirty="0"/>
              <a:t>However we can use a ORDER BY clause in the main SELECT statement (outer query) which will be last clause. </a:t>
            </a:r>
          </a:p>
          <a:p>
            <a:pPr algn="just"/>
            <a:r>
              <a:rPr lang="en-US" dirty="0"/>
              <a:t>Use single-row operators with single-row sub queries. </a:t>
            </a:r>
          </a:p>
          <a:p>
            <a:pPr algn="just"/>
            <a:r>
              <a:rPr lang="en-US" dirty="0"/>
              <a:t>If a subquery (inner query) returns a null value to the outer query, the outer query will not return any rows when using certain comparison operators in a WHERE clause.</a:t>
            </a: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a:xfrm>
            <a:off x="2057400" y="164637"/>
            <a:ext cx="8280400" cy="756000"/>
          </a:xfrm>
        </p:spPr>
        <p:txBody>
          <a:bodyPr/>
          <a:lstStyle/>
          <a:p>
            <a:pPr eaLnBrk="1" hangingPunct="1">
              <a:defRPr/>
            </a:pPr>
            <a:r>
              <a:rPr lang="en-US" sz="4000" dirty="0">
                <a:latin typeface="+mn-lt"/>
              </a:rPr>
              <a:t>Recap</a:t>
            </a:r>
          </a:p>
        </p:txBody>
      </p:sp>
      <p:sp>
        <p:nvSpPr>
          <p:cNvPr id="45059" name="Rectangle 3"/>
          <p:cNvSpPr>
            <a:spLocks noGrp="1" noChangeArrowheads="1"/>
          </p:cNvSpPr>
          <p:nvPr>
            <p:ph idx="1"/>
          </p:nvPr>
        </p:nvSpPr>
        <p:spPr>
          <a:xfrm>
            <a:off x="2057400" y="1112839"/>
            <a:ext cx="6781800" cy="4960937"/>
          </a:xfrm>
        </p:spPr>
        <p:txBody>
          <a:bodyPr/>
          <a:lstStyle/>
          <a:p>
            <a:r>
              <a:rPr lang="en-US" dirty="0">
                <a:latin typeface="+mn-lt"/>
              </a:rPr>
              <a:t>Set Operations:</a:t>
            </a:r>
          </a:p>
          <a:p>
            <a:pPr lvl="1"/>
            <a:r>
              <a:rPr lang="en-US" dirty="0">
                <a:latin typeface="+mn-lt"/>
              </a:rPr>
              <a:t>Used to combine the results of more than one Query</a:t>
            </a:r>
          </a:p>
          <a:p>
            <a:pPr lvl="1"/>
            <a:r>
              <a:rPr lang="en-US" dirty="0">
                <a:latin typeface="+mn-lt"/>
              </a:rPr>
              <a:t>Different types of set </a:t>
            </a:r>
            <a:r>
              <a:rPr lang="en-US" dirty="0" err="1">
                <a:latin typeface="+mn-lt"/>
              </a:rPr>
              <a:t>Opearations</a:t>
            </a:r>
            <a:r>
              <a:rPr lang="en-US" dirty="0">
                <a:latin typeface="+mn-lt"/>
              </a:rPr>
              <a:t> supported are:</a:t>
            </a:r>
          </a:p>
          <a:p>
            <a:pPr lvl="2"/>
            <a:r>
              <a:rPr lang="en-US" dirty="0">
                <a:latin typeface="+mn-lt"/>
              </a:rPr>
              <a:t>UNION, UNION ALL, INTERSECT and MINUS</a:t>
            </a:r>
          </a:p>
          <a:p>
            <a:r>
              <a:rPr lang="en-US" dirty="0">
                <a:latin typeface="+mn-lt"/>
              </a:rPr>
              <a:t>Joins:</a:t>
            </a:r>
          </a:p>
          <a:p>
            <a:pPr lvl="1"/>
            <a:r>
              <a:rPr lang="en-US" dirty="0">
                <a:latin typeface="+mn-lt"/>
              </a:rPr>
              <a:t>Used to fetch the results from more than one table</a:t>
            </a:r>
          </a:p>
          <a:p>
            <a:pPr lvl="1"/>
            <a:r>
              <a:rPr lang="en-US" dirty="0">
                <a:latin typeface="+mn-lt"/>
              </a:rPr>
              <a:t>Different Joins supported are :</a:t>
            </a:r>
          </a:p>
          <a:p>
            <a:pPr lvl="2"/>
            <a:r>
              <a:rPr lang="en-US" dirty="0">
                <a:latin typeface="+mn-lt"/>
              </a:rPr>
              <a:t>INNER JOIN,OUTER JOIN and SELF Join</a:t>
            </a:r>
          </a:p>
          <a:p>
            <a:r>
              <a:rPr lang="en-US" dirty="0">
                <a:latin typeface="+mn-lt"/>
              </a:rPr>
              <a:t>SubQueries:</a:t>
            </a:r>
          </a:p>
          <a:p>
            <a:pPr lvl="1"/>
            <a:r>
              <a:rPr lang="en-US" dirty="0">
                <a:latin typeface="+mn-lt"/>
              </a:rPr>
              <a:t>Used to write a Query within another Query</a:t>
            </a:r>
          </a:p>
          <a:p>
            <a:pPr lvl="1"/>
            <a:endParaRPr lang="en-US" dirty="0">
              <a:latin typeface="+mn-lt"/>
            </a:endParaRPr>
          </a:p>
          <a:p>
            <a:pPr lvl="1">
              <a:buNone/>
            </a:pPr>
            <a:endParaRPr lang="tr-TR" dirty="0">
              <a:latin typeface="+mn-lt"/>
            </a:endParaRPr>
          </a:p>
          <a:p>
            <a:pPr eaLnBrk="1" hangingPunct="1"/>
            <a:endParaRPr lang="en-US" dirty="0">
              <a:latin typeface="+mn-lt"/>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CC1E8E-B16A-42BF-9413-0595601A97D1}"/>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1822397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
          <p:cNvSpPr>
            <a:spLocks noGrp="1" noChangeArrowheads="1"/>
          </p:cNvSpPr>
          <p:nvPr>
            <p:ph type="title"/>
          </p:nvPr>
        </p:nvSpPr>
        <p:spPr/>
        <p:txBody>
          <a:bodyPr vert="horz" lIns="90488" tIns="44450" rIns="90488" bIns="44450" rtlCol="0" anchor="t" anchorCtr="0">
            <a:noAutofit/>
          </a:bodyPr>
          <a:lstStyle/>
          <a:p>
            <a:r>
              <a:rPr lang="en-US"/>
              <a:t>The Relational Model</a:t>
            </a:r>
          </a:p>
        </p:txBody>
      </p:sp>
      <p:sp>
        <p:nvSpPr>
          <p:cNvPr id="26627" name="Rectangle 11"/>
          <p:cNvSpPr>
            <a:spLocks noGrp="1" noChangeArrowheads="1"/>
          </p:cNvSpPr>
          <p:nvPr>
            <p:ph idx="1"/>
          </p:nvPr>
        </p:nvSpPr>
        <p:spPr/>
        <p:txBody>
          <a:bodyPr vert="horz" lIns="90488" tIns="44450" rIns="90488" bIns="44450" rtlCol="0">
            <a:noAutofit/>
          </a:bodyPr>
          <a:lstStyle/>
          <a:p>
            <a:r>
              <a:rPr lang="en-US"/>
              <a:t>Because of lack of linkages relational model is easier to understand and implement.</a:t>
            </a:r>
          </a:p>
          <a:p>
            <a:endParaRPr lang="en-US"/>
          </a:p>
        </p:txBody>
      </p:sp>
      <p:pic>
        <p:nvPicPr>
          <p:cNvPr id="26628" name="Picture 5"/>
          <p:cNvPicPr>
            <a:picLocks noChangeAspect="1" noChangeArrowheads="1"/>
          </p:cNvPicPr>
          <p:nvPr/>
        </p:nvPicPr>
        <p:blipFill>
          <a:blip r:embed="rId3"/>
          <a:srcRect/>
          <a:stretch>
            <a:fillRect/>
          </a:stretch>
        </p:blipFill>
        <p:spPr bwMode="auto">
          <a:xfrm>
            <a:off x="1524000" y="2286000"/>
            <a:ext cx="8453438" cy="39624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title"/>
          </p:nvPr>
        </p:nvSpPr>
        <p:spPr/>
        <p:txBody>
          <a:bodyPr vert="horz" lIns="90488" tIns="44450" rIns="90488" bIns="44450" rtlCol="0" anchor="t" anchorCtr="0">
            <a:noAutofit/>
          </a:bodyPr>
          <a:lstStyle/>
          <a:p>
            <a:r>
              <a:rPr lang="en-US"/>
              <a:t>Possibilities in Relational Model </a:t>
            </a:r>
          </a:p>
        </p:txBody>
      </p:sp>
      <p:sp>
        <p:nvSpPr>
          <p:cNvPr id="27651" name="Rectangle 6"/>
          <p:cNvSpPr>
            <a:spLocks noGrp="1" noChangeArrowheads="1"/>
          </p:cNvSpPr>
          <p:nvPr>
            <p:ph idx="1"/>
          </p:nvPr>
        </p:nvSpPr>
        <p:spPr/>
        <p:txBody>
          <a:bodyPr vert="horz" lIns="90488" tIns="44450" rIns="90488" bIns="44450" rtlCol="0">
            <a:noAutofit/>
          </a:bodyPr>
          <a:lstStyle/>
          <a:p>
            <a:endParaRPr lang="en-GB" b="1" dirty="0"/>
          </a:p>
          <a:p>
            <a:r>
              <a:rPr lang="en-GB" b="1" dirty="0"/>
              <a:t>INSERT</a:t>
            </a:r>
          </a:p>
          <a:p>
            <a:endParaRPr lang="en-GB" b="1" dirty="0"/>
          </a:p>
          <a:p>
            <a:pPr lvl="1"/>
            <a:r>
              <a:rPr lang="en-US" dirty="0"/>
              <a:t>Inserting a course record or student record poses no problems because tables are separate</a:t>
            </a:r>
            <a:r>
              <a:rPr lang="en-GB" dirty="0"/>
              <a:t>   </a:t>
            </a:r>
            <a:r>
              <a:rPr lang="en-GB" b="1" dirty="0"/>
              <a:t>        </a:t>
            </a:r>
          </a:p>
          <a:p>
            <a:endParaRPr lang="en-GB" b="1" dirty="0"/>
          </a:p>
          <a:p>
            <a:r>
              <a:rPr lang="en-GB" b="1" dirty="0"/>
              <a:t>  DELETE</a:t>
            </a:r>
          </a:p>
          <a:p>
            <a:endParaRPr lang="en-GB" b="1" dirty="0"/>
          </a:p>
          <a:p>
            <a:pPr lvl="1"/>
            <a:r>
              <a:rPr lang="en-US" dirty="0"/>
              <a:t>Deleting any record affects only a particular table</a:t>
            </a:r>
            <a:r>
              <a:rPr lang="en-GB" dirty="0"/>
              <a:t>        </a:t>
            </a:r>
          </a:p>
          <a:p>
            <a:endParaRPr lang="en-GB" dirty="0"/>
          </a:p>
          <a:p>
            <a:r>
              <a:rPr lang="en-GB" dirty="0"/>
              <a:t>  </a:t>
            </a:r>
            <a:r>
              <a:rPr lang="en-GB" b="1" dirty="0"/>
              <a:t>UPDATE</a:t>
            </a:r>
          </a:p>
          <a:p>
            <a:endParaRPr lang="en-GB" b="1" dirty="0"/>
          </a:p>
          <a:p>
            <a:pPr lvl="1"/>
            <a:r>
              <a:rPr lang="en-US" dirty="0"/>
              <a:t>Update can be done only to a particular table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6"/>
          <p:cNvSpPr>
            <a:spLocks noGrp="1" noChangeArrowheads="1"/>
          </p:cNvSpPr>
          <p:nvPr>
            <p:ph type="title"/>
          </p:nvPr>
        </p:nvSpPr>
        <p:spPr/>
        <p:txBody>
          <a:bodyPr vert="horz" lIns="90488" tIns="44450" rIns="90488" bIns="44450" rtlCol="0" anchor="t" anchorCtr="0">
            <a:noAutofit/>
          </a:bodyPr>
          <a:lstStyle/>
          <a:p>
            <a:r>
              <a:rPr lang="en-US"/>
              <a:t>Relational DBMS</a:t>
            </a:r>
          </a:p>
        </p:txBody>
      </p:sp>
      <p:sp>
        <p:nvSpPr>
          <p:cNvPr id="28676" name="Text Box 3"/>
          <p:cNvSpPr txBox="1">
            <a:spLocks noChangeArrowheads="1"/>
          </p:cNvSpPr>
          <p:nvPr/>
        </p:nvSpPr>
        <p:spPr bwMode="auto">
          <a:xfrm>
            <a:off x="1752600" y="1143001"/>
            <a:ext cx="8915400" cy="4524315"/>
          </a:xfrm>
          <a:prstGeom prst="rect">
            <a:avLst/>
          </a:prstGeom>
          <a:noFill/>
          <a:ln w="9525">
            <a:noFill/>
            <a:miter lim="800000"/>
            <a:headEnd/>
            <a:tailEnd/>
          </a:ln>
        </p:spPr>
        <p:txBody>
          <a:bodyPr>
            <a:spAutoFit/>
          </a:bodyPr>
          <a:lstStyle/>
          <a:p>
            <a:pPr marL="457200" indent="-457200"/>
            <a:r>
              <a:rPr lang="en-US" sz="1600" dirty="0">
                <a:latin typeface="+mn-lt"/>
                <a:cs typeface="Arial" pitchFamily="34" charset="0"/>
              </a:rPr>
              <a:t>Examples of Relational Tables</a:t>
            </a:r>
          </a:p>
          <a:p>
            <a:pPr marL="457200" indent="-457200"/>
            <a:r>
              <a:rPr lang="en-US" sz="1600" dirty="0">
                <a:latin typeface="+mn-lt"/>
                <a:cs typeface="Arial" pitchFamily="34" charset="0"/>
              </a:rPr>
              <a:t>			DEPT  table</a:t>
            </a:r>
          </a:p>
          <a:p>
            <a:pPr marL="457200" indent="-457200"/>
            <a:r>
              <a:rPr lang="en-US" sz="1600" b="1" dirty="0">
                <a:latin typeface="+mn-lt"/>
                <a:cs typeface="Arial" pitchFamily="34" charset="0"/>
              </a:rPr>
              <a:t>		</a:t>
            </a:r>
            <a:r>
              <a:rPr lang="en-US" sz="1600" b="1" dirty="0" err="1">
                <a:latin typeface="+mn-lt"/>
                <a:cs typeface="Arial" pitchFamily="34" charset="0"/>
              </a:rPr>
              <a:t>Deptno</a:t>
            </a:r>
            <a:r>
              <a:rPr lang="en-US" sz="1600" b="1" dirty="0">
                <a:latin typeface="+mn-lt"/>
                <a:cs typeface="Arial" pitchFamily="34" charset="0"/>
              </a:rPr>
              <a:t>		</a:t>
            </a:r>
            <a:r>
              <a:rPr lang="en-US" sz="1600" b="1" dirty="0" err="1">
                <a:latin typeface="+mn-lt"/>
                <a:cs typeface="Arial" pitchFamily="34" charset="0"/>
              </a:rPr>
              <a:t>Dname</a:t>
            </a:r>
            <a:r>
              <a:rPr lang="en-US" sz="1600" b="1" dirty="0">
                <a:latin typeface="+mn-lt"/>
                <a:cs typeface="Arial" pitchFamily="34" charset="0"/>
              </a:rPr>
              <a:t>		</a:t>
            </a:r>
            <a:r>
              <a:rPr lang="en-US" sz="1600" b="1" dirty="0" err="1">
                <a:latin typeface="+mn-lt"/>
                <a:cs typeface="Arial" pitchFamily="34" charset="0"/>
              </a:rPr>
              <a:t>Loc</a:t>
            </a:r>
            <a:endParaRPr lang="en-US" sz="1600" b="1" dirty="0">
              <a:latin typeface="+mn-lt"/>
              <a:cs typeface="Arial" pitchFamily="34" charset="0"/>
            </a:endParaRPr>
          </a:p>
          <a:p>
            <a:pPr marL="457200" indent="-457200"/>
            <a:r>
              <a:rPr lang="en-US" sz="1600" dirty="0">
                <a:latin typeface="+mn-lt"/>
                <a:cs typeface="Arial" pitchFamily="34" charset="0"/>
              </a:rPr>
              <a:t>		10		Accounting	New York</a:t>
            </a:r>
          </a:p>
          <a:p>
            <a:pPr marL="457200" indent="-457200"/>
            <a:r>
              <a:rPr lang="en-US" sz="1600" dirty="0">
                <a:latin typeface="+mn-lt"/>
                <a:cs typeface="Arial" pitchFamily="34" charset="0"/>
              </a:rPr>
              <a:t>		20		Research	Dallas</a:t>
            </a:r>
          </a:p>
          <a:p>
            <a:pPr marL="457200" indent="-457200"/>
            <a:r>
              <a:rPr lang="en-US" sz="1600" dirty="0">
                <a:latin typeface="+mn-lt"/>
                <a:cs typeface="Arial" pitchFamily="34" charset="0"/>
              </a:rPr>
              <a:t>		30		Sales		Chicago      </a:t>
            </a:r>
            <a:r>
              <a:rPr lang="en-US" sz="1600" b="1" dirty="0">
                <a:latin typeface="+mn-lt"/>
                <a:cs typeface="Arial" pitchFamily="34" charset="0"/>
              </a:rPr>
              <a:t>ß  'row' or 'tuple'</a:t>
            </a:r>
          </a:p>
          <a:p>
            <a:pPr marL="457200" indent="-457200"/>
            <a:r>
              <a:rPr lang="en-US" sz="1600" dirty="0">
                <a:latin typeface="+mn-lt"/>
                <a:cs typeface="Arial" pitchFamily="34" charset="0"/>
              </a:rPr>
              <a:t>		40		Operations	Boston</a:t>
            </a:r>
          </a:p>
          <a:p>
            <a:pPr marL="457200" indent="-457200"/>
            <a:r>
              <a:rPr lang="en-US" sz="1600" dirty="0">
                <a:latin typeface="+mn-lt"/>
                <a:cs typeface="Arial" pitchFamily="34" charset="0"/>
              </a:rPr>
              <a:t>                    		         á</a:t>
            </a:r>
          </a:p>
          <a:p>
            <a:pPr marL="457200" indent="-457200"/>
            <a:r>
              <a:rPr lang="en-US" sz="1600" dirty="0">
                <a:latin typeface="+mn-lt"/>
                <a:cs typeface="Arial" pitchFamily="34" charset="0"/>
              </a:rPr>
              <a:t>			               </a:t>
            </a:r>
            <a:r>
              <a:rPr lang="en-US" sz="1600" b="1" dirty="0">
                <a:latin typeface="+mn-lt"/>
                <a:cs typeface="Arial" pitchFamily="34" charset="0"/>
              </a:rPr>
              <a:t>'column' or 'attribute'</a:t>
            </a:r>
          </a:p>
          <a:p>
            <a:pPr marL="457200" indent="-457200"/>
            <a:r>
              <a:rPr lang="en-US" sz="1600" dirty="0">
                <a:latin typeface="+mn-lt"/>
                <a:cs typeface="Arial" pitchFamily="34" charset="0"/>
              </a:rPr>
              <a:t>			</a:t>
            </a:r>
          </a:p>
          <a:p>
            <a:pPr marL="457200" indent="-457200"/>
            <a:r>
              <a:rPr lang="en-US" sz="1600" dirty="0">
                <a:latin typeface="+mn-lt"/>
                <a:cs typeface="Arial" pitchFamily="34" charset="0"/>
              </a:rPr>
              <a:t>			</a:t>
            </a:r>
          </a:p>
          <a:p>
            <a:pPr marL="457200" indent="-457200"/>
            <a:r>
              <a:rPr lang="en-US" sz="1600" dirty="0">
                <a:latin typeface="+mn-lt"/>
                <a:cs typeface="Arial" pitchFamily="34" charset="0"/>
              </a:rPr>
              <a:t>			EMPLOYEE table</a:t>
            </a:r>
          </a:p>
          <a:p>
            <a:pPr marL="457200" indent="-457200"/>
            <a:r>
              <a:rPr lang="en-US" sz="1600" b="1" dirty="0">
                <a:latin typeface="+mn-lt"/>
                <a:cs typeface="Arial" pitchFamily="34" charset="0"/>
              </a:rPr>
              <a:t>	</a:t>
            </a:r>
            <a:r>
              <a:rPr lang="en-US" sz="1600" b="1" dirty="0" err="1">
                <a:latin typeface="+mn-lt"/>
                <a:cs typeface="Arial" pitchFamily="34" charset="0"/>
              </a:rPr>
              <a:t>Empno</a:t>
            </a:r>
            <a:r>
              <a:rPr lang="en-US" sz="1600" b="1" dirty="0">
                <a:latin typeface="+mn-lt"/>
                <a:cs typeface="Arial" pitchFamily="34" charset="0"/>
              </a:rPr>
              <a:t>	</a:t>
            </a:r>
            <a:r>
              <a:rPr lang="en-US" sz="1600" b="1" dirty="0" err="1">
                <a:latin typeface="+mn-lt"/>
                <a:cs typeface="Arial" pitchFamily="34" charset="0"/>
              </a:rPr>
              <a:t>Empname</a:t>
            </a:r>
            <a:r>
              <a:rPr lang="en-US" sz="1600" b="1" dirty="0">
                <a:latin typeface="+mn-lt"/>
                <a:cs typeface="Arial" pitchFamily="34" charset="0"/>
              </a:rPr>
              <a:t>	Job		</a:t>
            </a:r>
            <a:r>
              <a:rPr lang="en-US" sz="1600" b="1" dirty="0" err="1">
                <a:latin typeface="+mn-lt"/>
                <a:cs typeface="Arial" pitchFamily="34" charset="0"/>
              </a:rPr>
              <a:t>Mgr</a:t>
            </a:r>
            <a:r>
              <a:rPr lang="en-US" sz="1600" b="1" dirty="0">
                <a:latin typeface="+mn-lt"/>
                <a:cs typeface="Arial" pitchFamily="34" charset="0"/>
              </a:rPr>
              <a:t>	</a:t>
            </a:r>
            <a:r>
              <a:rPr lang="en-US" sz="1600" b="1" dirty="0" err="1">
                <a:latin typeface="+mn-lt"/>
                <a:cs typeface="Arial" pitchFamily="34" charset="0"/>
              </a:rPr>
              <a:t>Deptno</a:t>
            </a:r>
            <a:endParaRPr lang="en-US" sz="1600" b="1" dirty="0">
              <a:latin typeface="+mn-lt"/>
              <a:cs typeface="Arial" pitchFamily="34" charset="0"/>
            </a:endParaRPr>
          </a:p>
          <a:p>
            <a:pPr marL="457200" indent="-457200"/>
            <a:r>
              <a:rPr lang="en-US" sz="1600" dirty="0">
                <a:latin typeface="+mn-lt"/>
                <a:cs typeface="Arial" pitchFamily="34" charset="0"/>
              </a:rPr>
              <a:t>	7369	Smith		Clerk		7902	20</a:t>
            </a:r>
          </a:p>
          <a:p>
            <a:pPr marL="457200" indent="-457200"/>
            <a:r>
              <a:rPr lang="en-US" sz="1600" dirty="0">
                <a:latin typeface="+mn-lt"/>
                <a:cs typeface="Arial" pitchFamily="34" charset="0"/>
              </a:rPr>
              <a:t>	7499	Allen		Salesman	7839	30</a:t>
            </a:r>
          </a:p>
          <a:p>
            <a:pPr marL="457200" indent="-457200"/>
            <a:r>
              <a:rPr lang="en-US" sz="1600" dirty="0">
                <a:latin typeface="+mn-lt"/>
                <a:cs typeface="Arial" pitchFamily="34" charset="0"/>
              </a:rPr>
              <a:t>	7566	Jones		Manager		7839	20</a:t>
            </a:r>
          </a:p>
          <a:p>
            <a:pPr marL="457200" indent="-457200"/>
            <a:r>
              <a:rPr lang="en-US" sz="1600" dirty="0">
                <a:latin typeface="+mn-lt"/>
                <a:cs typeface="Arial" pitchFamily="34" charset="0"/>
              </a:rPr>
              <a:t>	7839	King		President		10</a:t>
            </a:r>
          </a:p>
          <a:p>
            <a:pPr marL="457200" indent="-457200"/>
            <a:r>
              <a:rPr lang="en-US" sz="1600" dirty="0">
                <a:latin typeface="+mn-lt"/>
                <a:cs typeface="Times New Roman" pitchFamily="18" charset="0"/>
              </a:rPr>
              <a:t>       </a:t>
            </a:r>
            <a:r>
              <a:rPr lang="en-US" sz="1600" dirty="0">
                <a:latin typeface="+mn-lt"/>
                <a:cs typeface="Arial" pitchFamily="34" charset="0"/>
              </a:rPr>
              <a:t>7902      	Ford		Analyst		7566	20	 </a:t>
            </a:r>
          </a:p>
        </p:txBody>
      </p:sp>
      <p:sp>
        <p:nvSpPr>
          <p:cNvPr id="28677" name="Rectangle 2148"/>
          <p:cNvSpPr>
            <a:spLocks noChangeArrowheads="1"/>
          </p:cNvSpPr>
          <p:nvPr/>
        </p:nvSpPr>
        <p:spPr bwMode="auto">
          <a:xfrm>
            <a:off x="2667000" y="1676400"/>
            <a:ext cx="4953000" cy="1219200"/>
          </a:xfrm>
          <a:prstGeom prst="rect">
            <a:avLst/>
          </a:prstGeom>
          <a:noFill/>
          <a:ln w="9525">
            <a:solidFill>
              <a:schemeClr val="tx1"/>
            </a:solidFill>
            <a:miter lim="800000"/>
            <a:headEnd/>
            <a:tailEnd/>
          </a:ln>
        </p:spPr>
        <p:txBody>
          <a:bodyPr wrap="none" anchor="ctr"/>
          <a:lstStyle/>
          <a:p>
            <a:endParaRPr lang="en-US" sz="1600">
              <a:latin typeface="+mn-lt"/>
            </a:endParaRPr>
          </a:p>
        </p:txBody>
      </p:sp>
      <p:sp>
        <p:nvSpPr>
          <p:cNvPr id="28678" name="Line 2149"/>
          <p:cNvSpPr>
            <a:spLocks noChangeShapeType="1"/>
          </p:cNvSpPr>
          <p:nvPr/>
        </p:nvSpPr>
        <p:spPr bwMode="auto">
          <a:xfrm>
            <a:off x="2667000" y="1905000"/>
            <a:ext cx="4953000" cy="0"/>
          </a:xfrm>
          <a:prstGeom prst="line">
            <a:avLst/>
          </a:prstGeom>
          <a:noFill/>
          <a:ln w="9525">
            <a:solidFill>
              <a:schemeClr val="tx1"/>
            </a:solidFill>
            <a:round/>
            <a:headEnd/>
            <a:tailEnd/>
          </a:ln>
        </p:spPr>
        <p:txBody>
          <a:bodyPr/>
          <a:lstStyle/>
          <a:p>
            <a:endParaRPr lang="en-US" sz="1600">
              <a:latin typeface="+mn-lt"/>
            </a:endParaRPr>
          </a:p>
        </p:txBody>
      </p:sp>
      <p:sp>
        <p:nvSpPr>
          <p:cNvPr id="28679" name="Rectangle 2150"/>
          <p:cNvSpPr>
            <a:spLocks noChangeArrowheads="1"/>
          </p:cNvSpPr>
          <p:nvPr/>
        </p:nvSpPr>
        <p:spPr bwMode="auto">
          <a:xfrm>
            <a:off x="2286000" y="4076700"/>
            <a:ext cx="6934200" cy="1752600"/>
          </a:xfrm>
          <a:prstGeom prst="rect">
            <a:avLst/>
          </a:prstGeom>
          <a:noFill/>
          <a:ln w="9525">
            <a:solidFill>
              <a:schemeClr val="tx1"/>
            </a:solidFill>
            <a:miter lim="800000"/>
            <a:headEnd/>
            <a:tailEnd/>
          </a:ln>
        </p:spPr>
        <p:txBody>
          <a:bodyPr wrap="none" anchor="ctr"/>
          <a:lstStyle/>
          <a:p>
            <a:endParaRPr lang="en-US" sz="1600">
              <a:latin typeface="+mn-lt"/>
            </a:endParaRPr>
          </a:p>
        </p:txBody>
      </p:sp>
      <p:sp>
        <p:nvSpPr>
          <p:cNvPr id="28680" name="Line 2151"/>
          <p:cNvSpPr>
            <a:spLocks noChangeShapeType="1"/>
          </p:cNvSpPr>
          <p:nvPr/>
        </p:nvSpPr>
        <p:spPr bwMode="auto">
          <a:xfrm>
            <a:off x="2286000" y="4343400"/>
            <a:ext cx="6934200" cy="0"/>
          </a:xfrm>
          <a:prstGeom prst="line">
            <a:avLst/>
          </a:prstGeom>
          <a:noFill/>
          <a:ln w="9525">
            <a:solidFill>
              <a:schemeClr val="tx1"/>
            </a:solidFill>
            <a:round/>
            <a:headEnd/>
            <a:tailEnd/>
          </a:ln>
        </p:spPr>
        <p:txBody>
          <a:bodyPr/>
          <a:lstStyle/>
          <a:p>
            <a:endParaRPr lang="en-US" sz="1600">
              <a:latin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52"/>
          <p:cNvSpPr>
            <a:spLocks noGrp="1" noChangeArrowheads="1"/>
          </p:cNvSpPr>
          <p:nvPr>
            <p:ph type="title"/>
          </p:nvPr>
        </p:nvSpPr>
        <p:spPr/>
        <p:txBody>
          <a:bodyPr vert="horz" lIns="90488" tIns="44450" rIns="90488" bIns="44450" rtlCol="0" anchor="t" anchorCtr="0">
            <a:noAutofit/>
          </a:bodyPr>
          <a:lstStyle/>
          <a:p>
            <a:r>
              <a:rPr lang="en-US"/>
              <a:t>Properties of Relational Data Structures</a:t>
            </a:r>
          </a:p>
        </p:txBody>
      </p:sp>
      <p:sp>
        <p:nvSpPr>
          <p:cNvPr id="29699" name="Rectangle 2053"/>
          <p:cNvSpPr>
            <a:spLocks noGrp="1" noChangeArrowheads="1"/>
          </p:cNvSpPr>
          <p:nvPr>
            <p:ph idx="1"/>
          </p:nvPr>
        </p:nvSpPr>
        <p:spPr/>
        <p:txBody>
          <a:bodyPr vert="horz" lIns="90488" tIns="44450" rIns="90488" bIns="44450" rtlCol="0">
            <a:noAutofit/>
          </a:bodyPr>
          <a:lstStyle/>
          <a:p>
            <a:r>
              <a:rPr lang="en-US" dirty="0"/>
              <a:t>Tables must satisfy the following properties to be classified as relational. </a:t>
            </a:r>
          </a:p>
          <a:p>
            <a:endParaRPr lang="en-US" dirty="0"/>
          </a:p>
          <a:p>
            <a:pPr lvl="1"/>
            <a:r>
              <a:rPr lang="en-US" dirty="0"/>
              <a:t>Entries of attributes are single valued</a:t>
            </a:r>
          </a:p>
          <a:p>
            <a:pPr lvl="1"/>
            <a:endParaRPr lang="en-US" dirty="0"/>
          </a:p>
          <a:p>
            <a:pPr lvl="1"/>
            <a:r>
              <a:rPr lang="en-US" dirty="0"/>
              <a:t>Entries of attribute are of the same kind.</a:t>
            </a:r>
          </a:p>
          <a:p>
            <a:pPr lvl="1"/>
            <a:endParaRPr lang="en-US" dirty="0"/>
          </a:p>
          <a:p>
            <a:pPr lvl="1"/>
            <a:r>
              <a:rPr lang="en-US" dirty="0"/>
              <a:t>No two rows are identical</a:t>
            </a:r>
          </a:p>
          <a:p>
            <a:pPr lvl="1"/>
            <a:endParaRPr lang="en-US" dirty="0"/>
          </a:p>
          <a:p>
            <a:pPr lvl="1"/>
            <a:r>
              <a:rPr lang="en-US" dirty="0"/>
              <a:t>The order of attributes is unimportant</a:t>
            </a:r>
          </a:p>
          <a:p>
            <a:pPr lvl="1"/>
            <a:endParaRPr lang="en-US" dirty="0"/>
          </a:p>
          <a:p>
            <a:pPr lvl="1"/>
            <a:r>
              <a:rPr lang="en-US" dirty="0"/>
              <a:t>The order of rows is unimportant</a:t>
            </a:r>
          </a:p>
          <a:p>
            <a:pPr lvl="1"/>
            <a:endParaRPr lang="en-US" dirty="0"/>
          </a:p>
          <a:p>
            <a:pPr lvl="1"/>
            <a:r>
              <a:rPr lang="en-US" dirty="0"/>
              <a:t>Every column can be uniquely identified.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p:cNvSpPr>
            <a:spLocks noGrp="1" noChangeArrowheads="1"/>
          </p:cNvSpPr>
          <p:nvPr>
            <p:ph type="title"/>
          </p:nvPr>
        </p:nvSpPr>
        <p:spPr/>
        <p:txBody>
          <a:bodyPr vert="horz" lIns="90488" tIns="44450" rIns="90488" bIns="44450" rtlCol="0" anchor="t" anchorCtr="0">
            <a:noAutofit/>
          </a:bodyPr>
          <a:lstStyle/>
          <a:p>
            <a:r>
              <a:rPr lang="en-US"/>
              <a:t>Data Integrity</a:t>
            </a:r>
          </a:p>
        </p:txBody>
      </p:sp>
      <p:sp>
        <p:nvSpPr>
          <p:cNvPr id="30723" name="Rectangle 9"/>
          <p:cNvSpPr>
            <a:spLocks noGrp="1" noChangeArrowheads="1"/>
          </p:cNvSpPr>
          <p:nvPr>
            <p:ph idx="1"/>
          </p:nvPr>
        </p:nvSpPr>
        <p:spPr>
          <a:xfrm>
            <a:off x="1600200" y="906464"/>
            <a:ext cx="8674100" cy="4960937"/>
          </a:xfrm>
        </p:spPr>
        <p:txBody>
          <a:bodyPr vert="horz" lIns="90488" tIns="44450" rIns="90488" bIns="44450" rtlCol="0">
            <a:noAutofit/>
          </a:bodyPr>
          <a:lstStyle/>
          <a:p>
            <a:pPr>
              <a:lnSpc>
                <a:spcPts val="3700"/>
              </a:lnSpc>
            </a:pPr>
            <a:r>
              <a:rPr lang="en-US" dirty="0"/>
              <a:t>Data integrity is the assurance that data is consistent, correct, and accessible</a:t>
            </a:r>
          </a:p>
          <a:p>
            <a:pPr>
              <a:lnSpc>
                <a:spcPts val="3700"/>
              </a:lnSpc>
            </a:pPr>
            <a:r>
              <a:rPr lang="en-US" dirty="0"/>
              <a:t>Entity Integrity:</a:t>
            </a:r>
          </a:p>
          <a:p>
            <a:pPr lvl="1">
              <a:lnSpc>
                <a:spcPts val="3700"/>
              </a:lnSpc>
            </a:pPr>
            <a:r>
              <a:rPr lang="en-US" dirty="0"/>
              <a:t>Entity integrity ensures that no records are duplicated and that no attributes that make up the primary key are NULL</a:t>
            </a:r>
          </a:p>
          <a:p>
            <a:pPr lvl="1">
              <a:lnSpc>
                <a:spcPts val="3700"/>
              </a:lnSpc>
            </a:pPr>
            <a:r>
              <a:rPr lang="en-US" dirty="0"/>
              <a:t>It is one of the properties necessary to ensure the consistency of the database.</a:t>
            </a:r>
          </a:p>
          <a:p>
            <a:pPr>
              <a:lnSpc>
                <a:spcPts val="3700"/>
              </a:lnSpc>
            </a:pPr>
            <a:r>
              <a:rPr lang="en-US" dirty="0"/>
              <a:t>Foreign Key and Referential Integrity</a:t>
            </a:r>
          </a:p>
          <a:p>
            <a:pPr lvl="1">
              <a:lnSpc>
                <a:spcPts val="3700"/>
              </a:lnSpc>
            </a:pPr>
            <a:r>
              <a:rPr lang="en-US" dirty="0"/>
              <a:t>The referential integrity rule : If a foreign key in table A refers to the primary key in table B, then every value of the foreign key in table A must be null or must be available in table B</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vert="horz" lIns="90488" tIns="44450" rIns="90488" bIns="44450" rtlCol="0" anchor="t" anchorCtr="0">
            <a:noAutofit/>
          </a:bodyPr>
          <a:lstStyle/>
          <a:p>
            <a:r>
              <a:rPr lang="en-US"/>
              <a:t>Data Integrity (Cont…)</a:t>
            </a:r>
          </a:p>
        </p:txBody>
      </p:sp>
      <p:sp>
        <p:nvSpPr>
          <p:cNvPr id="31747" name="Rectangle 3"/>
          <p:cNvSpPr>
            <a:spLocks noGrp="1" noChangeArrowheads="1"/>
          </p:cNvSpPr>
          <p:nvPr>
            <p:ph idx="1"/>
          </p:nvPr>
        </p:nvSpPr>
        <p:spPr/>
        <p:txBody>
          <a:bodyPr vert="horz" lIns="90488" tIns="44450" rIns="90488" bIns="44450" rtlCol="0">
            <a:noAutofit/>
          </a:bodyPr>
          <a:lstStyle/>
          <a:p>
            <a:r>
              <a:rPr lang="en-US" dirty="0"/>
              <a:t>Unique Constraint:</a:t>
            </a:r>
          </a:p>
          <a:p>
            <a:endParaRPr lang="en-US" dirty="0"/>
          </a:p>
          <a:p>
            <a:pPr lvl="1"/>
            <a:r>
              <a:rPr lang="en-US" dirty="0"/>
              <a:t>A unique constraint is a single field or combination of fields that uniquely defines a tuple/row</a:t>
            </a:r>
          </a:p>
          <a:p>
            <a:pPr lvl="1"/>
            <a:endParaRPr lang="en-US" dirty="0"/>
          </a:p>
          <a:p>
            <a:pPr lvl="1"/>
            <a:r>
              <a:rPr lang="en-US" dirty="0"/>
              <a:t>Unique constraints ensure that every value in the specified key is unique</a:t>
            </a:r>
          </a:p>
          <a:p>
            <a:pPr lvl="1"/>
            <a:endParaRPr lang="en-US" dirty="0"/>
          </a:p>
          <a:p>
            <a:pPr lvl="1"/>
            <a:r>
              <a:rPr lang="en-US" dirty="0"/>
              <a:t>A table can have any number of unique constraints, with at most one unique constraint defined as a primary key</a:t>
            </a:r>
          </a:p>
          <a:p>
            <a:pPr lvl="1"/>
            <a:endParaRPr lang="en-US" dirty="0"/>
          </a:p>
          <a:p>
            <a:pPr lvl="1"/>
            <a:r>
              <a:rPr lang="en-US" dirty="0"/>
              <a:t>A unique constraint can contain NULL value.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310EBBF-9B0D-484B-9683-66C7F7E4815A}"/>
              </a:ext>
            </a:extLst>
          </p:cNvPr>
          <p:cNvSpPr>
            <a:spLocks noGrp="1"/>
          </p:cNvSpPr>
          <p:nvPr>
            <p:ph type="title"/>
          </p:nvPr>
        </p:nvSpPr>
        <p:spPr/>
        <p:txBody>
          <a:bodyPr/>
          <a:lstStyle/>
          <a:p>
            <a:r>
              <a:rPr lang="en-IN" dirty="0"/>
              <a:t>Agenda</a:t>
            </a:r>
          </a:p>
        </p:txBody>
      </p:sp>
      <p:sp>
        <p:nvSpPr>
          <p:cNvPr id="12" name="Text Placeholder 11">
            <a:extLst>
              <a:ext uri="{FF2B5EF4-FFF2-40B4-BE49-F238E27FC236}">
                <a16:creationId xmlns:a16="http://schemas.microsoft.com/office/drawing/2014/main" id="{B6ECAFB8-D08E-4245-8C9B-FF539F6C9805}"/>
              </a:ext>
            </a:extLst>
          </p:cNvPr>
          <p:cNvSpPr>
            <a:spLocks noGrp="1"/>
          </p:cNvSpPr>
          <p:nvPr>
            <p:ph type="body" sz="quarter" idx="18"/>
          </p:nvPr>
        </p:nvSpPr>
        <p:spPr/>
        <p:txBody>
          <a:bodyPr/>
          <a:lstStyle/>
          <a:p>
            <a:r>
              <a:rPr lang="en-IN" dirty="0"/>
              <a:t>Set operations in SQL</a:t>
            </a:r>
          </a:p>
        </p:txBody>
      </p:sp>
      <p:sp>
        <p:nvSpPr>
          <p:cNvPr id="13" name="Text Placeholder 12">
            <a:extLst>
              <a:ext uri="{FF2B5EF4-FFF2-40B4-BE49-F238E27FC236}">
                <a16:creationId xmlns:a16="http://schemas.microsoft.com/office/drawing/2014/main" id="{75654F7B-C769-43CB-9AE8-CC2EDEDBAD30}"/>
              </a:ext>
            </a:extLst>
          </p:cNvPr>
          <p:cNvSpPr>
            <a:spLocks noGrp="1"/>
          </p:cNvSpPr>
          <p:nvPr>
            <p:ph type="body" sz="quarter" idx="19"/>
          </p:nvPr>
        </p:nvSpPr>
        <p:spPr/>
        <p:txBody>
          <a:bodyPr/>
          <a:lstStyle/>
          <a:p>
            <a:r>
              <a:rPr lang="en-IN" dirty="0"/>
              <a:t>Joins in SQL</a:t>
            </a:r>
          </a:p>
        </p:txBody>
      </p:sp>
      <p:sp>
        <p:nvSpPr>
          <p:cNvPr id="14" name="Text Placeholder 13">
            <a:extLst>
              <a:ext uri="{FF2B5EF4-FFF2-40B4-BE49-F238E27FC236}">
                <a16:creationId xmlns:a16="http://schemas.microsoft.com/office/drawing/2014/main" id="{5019D772-4E07-41D8-BB8E-CBF75FD03CB5}"/>
              </a:ext>
            </a:extLst>
          </p:cNvPr>
          <p:cNvSpPr>
            <a:spLocks noGrp="1"/>
          </p:cNvSpPr>
          <p:nvPr>
            <p:ph type="body" sz="quarter" idx="20"/>
          </p:nvPr>
        </p:nvSpPr>
        <p:spPr/>
        <p:txBody>
          <a:bodyPr/>
          <a:lstStyle/>
          <a:p>
            <a:r>
              <a:rPr lang="en-IN" dirty="0" err="1"/>
              <a:t>SubQueries</a:t>
            </a:r>
            <a:r>
              <a:rPr lang="en-IN" dirty="0"/>
              <a:t> in SQL</a:t>
            </a:r>
          </a:p>
        </p:txBody>
      </p:sp>
      <p:sp>
        <p:nvSpPr>
          <p:cNvPr id="15" name="Text Placeholder 14">
            <a:extLst>
              <a:ext uri="{FF2B5EF4-FFF2-40B4-BE49-F238E27FC236}">
                <a16:creationId xmlns:a16="http://schemas.microsoft.com/office/drawing/2014/main" id="{F46BCBB4-3C17-4F97-92AD-8E9F5D42C45A}"/>
              </a:ext>
            </a:extLst>
          </p:cNvPr>
          <p:cNvSpPr>
            <a:spLocks noGrp="1"/>
          </p:cNvSpPr>
          <p:nvPr>
            <p:ph type="body" sz="quarter" idx="21"/>
          </p:nvPr>
        </p:nvSpPr>
        <p:spPr/>
        <p:txBody>
          <a:bodyPr/>
          <a:lstStyle/>
          <a:p>
            <a:r>
              <a:rPr lang="en-IN" dirty="0"/>
              <a:t> </a:t>
            </a:r>
          </a:p>
        </p:txBody>
      </p:sp>
      <p:sp>
        <p:nvSpPr>
          <p:cNvPr id="16" name="Text Placeholder 15">
            <a:extLst>
              <a:ext uri="{FF2B5EF4-FFF2-40B4-BE49-F238E27FC236}">
                <a16:creationId xmlns:a16="http://schemas.microsoft.com/office/drawing/2014/main" id="{4100E73F-2E6D-4B4F-BADB-79F04ACAAE5E}"/>
              </a:ext>
            </a:extLst>
          </p:cNvPr>
          <p:cNvSpPr>
            <a:spLocks noGrp="1"/>
          </p:cNvSpPr>
          <p:nvPr>
            <p:ph type="body" sz="quarter" idx="22"/>
          </p:nvPr>
        </p:nvSpPr>
        <p:spPr/>
        <p:txBody>
          <a:bodyPr/>
          <a:lstStyle/>
          <a:p>
            <a:r>
              <a:rPr lang="en-IN" dirty="0"/>
              <a:t> </a:t>
            </a:r>
          </a:p>
        </p:txBody>
      </p:sp>
      <p:sp>
        <p:nvSpPr>
          <p:cNvPr id="17" name="Text Placeholder 16">
            <a:extLst>
              <a:ext uri="{FF2B5EF4-FFF2-40B4-BE49-F238E27FC236}">
                <a16:creationId xmlns:a16="http://schemas.microsoft.com/office/drawing/2014/main" id="{00BB7639-B05F-4921-BF2D-D4379F991FD4}"/>
              </a:ext>
            </a:extLst>
          </p:cNvPr>
          <p:cNvSpPr>
            <a:spLocks noGrp="1"/>
          </p:cNvSpPr>
          <p:nvPr>
            <p:ph type="body" sz="quarter" idx="23"/>
          </p:nvPr>
        </p:nvSpPr>
        <p:spPr/>
        <p:txBody>
          <a:bodyPr/>
          <a:lstStyle/>
          <a:p>
            <a:r>
              <a:rPr lang="en-IN" dirty="0"/>
              <a:t> </a:t>
            </a:r>
          </a:p>
        </p:txBody>
      </p:sp>
      <p:sp>
        <p:nvSpPr>
          <p:cNvPr id="18" name="Text Placeholder 17">
            <a:extLst>
              <a:ext uri="{FF2B5EF4-FFF2-40B4-BE49-F238E27FC236}">
                <a16:creationId xmlns:a16="http://schemas.microsoft.com/office/drawing/2014/main" id="{7F4F5525-5919-4946-9EFE-8E5F49BAD513}"/>
              </a:ext>
            </a:extLst>
          </p:cNvPr>
          <p:cNvSpPr>
            <a:spLocks noGrp="1"/>
          </p:cNvSpPr>
          <p:nvPr>
            <p:ph type="body" sz="quarter" idx="24"/>
          </p:nvPr>
        </p:nvSpPr>
        <p:spPr/>
        <p:txBody>
          <a:bodyPr/>
          <a:lstStyle/>
          <a:p>
            <a:r>
              <a:rPr lang="en-IN" dirty="0"/>
              <a:t> </a:t>
            </a:r>
          </a:p>
        </p:txBody>
      </p:sp>
      <p:sp>
        <p:nvSpPr>
          <p:cNvPr id="19" name="Text Placeholder 18">
            <a:extLst>
              <a:ext uri="{FF2B5EF4-FFF2-40B4-BE49-F238E27FC236}">
                <a16:creationId xmlns:a16="http://schemas.microsoft.com/office/drawing/2014/main" id="{2F26D8C9-ED0A-4CBC-A5C0-C761DFBA8DD4}"/>
              </a:ext>
            </a:extLst>
          </p:cNvPr>
          <p:cNvSpPr>
            <a:spLocks noGrp="1"/>
          </p:cNvSpPr>
          <p:nvPr>
            <p:ph type="body" sz="quarter" idx="25"/>
          </p:nvPr>
        </p:nvSpPr>
        <p:spPr/>
        <p:txBody>
          <a:bodyPr/>
          <a:lstStyle/>
          <a:p>
            <a:r>
              <a:rPr lang="en-IN" dirty="0"/>
              <a:t> </a:t>
            </a:r>
          </a:p>
        </p:txBody>
      </p:sp>
    </p:spTree>
    <p:extLst>
      <p:ext uri="{BB962C8B-B14F-4D97-AF65-F5344CB8AC3E}">
        <p14:creationId xmlns:p14="http://schemas.microsoft.com/office/powerpoint/2010/main" val="140614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title"/>
          </p:nvPr>
        </p:nvSpPr>
        <p:spPr/>
        <p:txBody>
          <a:bodyPr vert="horz" lIns="90488" tIns="44450" rIns="90488" bIns="44450" rtlCol="0" anchor="t" anchorCtr="0">
            <a:noAutofit/>
          </a:bodyPr>
          <a:lstStyle/>
          <a:p>
            <a:r>
              <a:rPr lang="en-US"/>
              <a:t>Data Integrity (Cont…)</a:t>
            </a:r>
          </a:p>
        </p:txBody>
      </p:sp>
      <p:sp>
        <p:nvSpPr>
          <p:cNvPr id="32771" name="Rectangle 6"/>
          <p:cNvSpPr>
            <a:spLocks noGrp="1" noChangeArrowheads="1"/>
          </p:cNvSpPr>
          <p:nvPr>
            <p:ph idx="1"/>
          </p:nvPr>
        </p:nvSpPr>
        <p:spPr>
          <a:xfrm>
            <a:off x="1600200" y="982664"/>
            <a:ext cx="8991600" cy="4960937"/>
          </a:xfrm>
        </p:spPr>
        <p:txBody>
          <a:bodyPr vert="horz" lIns="90488" tIns="44450" rIns="90488" bIns="44450" rtlCol="0">
            <a:normAutofit/>
          </a:bodyPr>
          <a:lstStyle/>
          <a:p>
            <a:pPr lvl="1">
              <a:lnSpc>
                <a:spcPts val="3500"/>
              </a:lnSpc>
              <a:buNone/>
            </a:pPr>
            <a:r>
              <a:rPr lang="en-US" b="1" dirty="0">
                <a:latin typeface="+mn-lt"/>
              </a:rPr>
              <a:t>DEPT  table</a:t>
            </a:r>
          </a:p>
          <a:p>
            <a:pPr lvl="1">
              <a:lnSpc>
                <a:spcPts val="3500"/>
              </a:lnSpc>
              <a:buNone/>
            </a:pPr>
            <a:r>
              <a:rPr lang="en-US" dirty="0" err="1">
                <a:latin typeface="+mn-lt"/>
              </a:rPr>
              <a:t>Deptno</a:t>
            </a:r>
            <a:r>
              <a:rPr lang="en-US" dirty="0">
                <a:latin typeface="+mn-lt"/>
              </a:rPr>
              <a:t>		</a:t>
            </a:r>
            <a:r>
              <a:rPr lang="en-US" dirty="0" err="1">
                <a:latin typeface="+mn-lt"/>
              </a:rPr>
              <a:t>Dname</a:t>
            </a:r>
            <a:r>
              <a:rPr lang="en-US" dirty="0">
                <a:latin typeface="+mn-lt"/>
              </a:rPr>
              <a:t>		Loc</a:t>
            </a:r>
          </a:p>
          <a:p>
            <a:pPr lvl="1">
              <a:lnSpc>
                <a:spcPts val="3500"/>
              </a:lnSpc>
              <a:buNone/>
            </a:pPr>
            <a:r>
              <a:rPr lang="en-US" dirty="0">
                <a:latin typeface="+mn-lt"/>
              </a:rPr>
              <a:t>10			Accounting	New York</a:t>
            </a:r>
          </a:p>
          <a:p>
            <a:pPr marL="914400" lvl="1" indent="-457200">
              <a:lnSpc>
                <a:spcPts val="3500"/>
              </a:lnSpc>
              <a:buFontTx/>
              <a:buAutoNum type="arabicPlain" startAt="20"/>
            </a:pPr>
            <a:r>
              <a:rPr lang="en-US" dirty="0">
                <a:latin typeface="+mn-lt"/>
              </a:rPr>
              <a:t>              Research               Dallas</a:t>
            </a:r>
          </a:p>
          <a:p>
            <a:pPr marL="914400" lvl="1" indent="-457200">
              <a:lnSpc>
                <a:spcPts val="3500"/>
              </a:lnSpc>
            </a:pPr>
            <a:r>
              <a:rPr lang="en-US" b="1" dirty="0">
                <a:latin typeface="+mn-lt"/>
              </a:rPr>
              <a:t>EMPLOYEE table</a:t>
            </a:r>
          </a:p>
          <a:p>
            <a:pPr lvl="1">
              <a:lnSpc>
                <a:spcPts val="3500"/>
              </a:lnSpc>
              <a:buNone/>
            </a:pPr>
            <a:r>
              <a:rPr lang="en-US" dirty="0" err="1">
                <a:latin typeface="+mn-lt"/>
              </a:rPr>
              <a:t>Empno</a:t>
            </a:r>
            <a:r>
              <a:rPr lang="en-US" dirty="0">
                <a:latin typeface="+mn-lt"/>
              </a:rPr>
              <a:t>	</a:t>
            </a:r>
            <a:r>
              <a:rPr lang="en-US" dirty="0" err="1">
                <a:latin typeface="+mn-lt"/>
              </a:rPr>
              <a:t>Empname</a:t>
            </a:r>
            <a:r>
              <a:rPr lang="en-US" dirty="0">
                <a:latin typeface="+mn-lt"/>
              </a:rPr>
              <a:t>	Job		Mgr	</a:t>
            </a:r>
            <a:r>
              <a:rPr lang="en-US" dirty="0" err="1">
                <a:latin typeface="+mn-lt"/>
              </a:rPr>
              <a:t>Deptno</a:t>
            </a:r>
            <a:endParaRPr lang="en-US" dirty="0">
              <a:latin typeface="+mn-lt"/>
            </a:endParaRPr>
          </a:p>
          <a:p>
            <a:pPr lvl="1">
              <a:lnSpc>
                <a:spcPts val="3500"/>
              </a:lnSpc>
              <a:buNone/>
            </a:pPr>
            <a:r>
              <a:rPr lang="en-US" dirty="0">
                <a:latin typeface="+mn-lt"/>
              </a:rPr>
              <a:t>7369		Smith		Clerk		7902	20</a:t>
            </a:r>
          </a:p>
          <a:p>
            <a:pPr lvl="1">
              <a:lnSpc>
                <a:spcPts val="3500"/>
              </a:lnSpc>
              <a:buNone/>
            </a:pPr>
            <a:r>
              <a:rPr lang="en-US" dirty="0">
                <a:latin typeface="+mn-lt"/>
              </a:rPr>
              <a:t>7499		Allen		Salesman	7839	30</a:t>
            </a:r>
          </a:p>
          <a:p>
            <a:pPr>
              <a:lnSpc>
                <a:spcPts val="3500"/>
              </a:lnSpc>
              <a:buNone/>
            </a:pPr>
            <a:r>
              <a:rPr lang="en-US" dirty="0">
                <a:latin typeface="+mn-lt"/>
              </a:rPr>
              <a:t> </a:t>
            </a:r>
          </a:p>
          <a:p>
            <a:pPr>
              <a:lnSpc>
                <a:spcPts val="3500"/>
              </a:lnSpc>
              <a:buNone/>
            </a:pPr>
            <a:r>
              <a:rPr lang="en-US" b="1" dirty="0">
                <a:latin typeface="+mn-lt"/>
              </a:rPr>
              <a:t>Column Constraints : </a:t>
            </a:r>
            <a:r>
              <a:rPr lang="en-GB" dirty="0">
                <a:latin typeface="+mn-lt"/>
              </a:rPr>
              <a:t>Specify restrictions on the values a column can take</a:t>
            </a:r>
            <a:endParaRPr lang="en-US" dirty="0">
              <a:latin typeface="+mn-lt"/>
            </a:endParaRPr>
          </a:p>
        </p:txBody>
      </p:sp>
      <p:sp>
        <p:nvSpPr>
          <p:cNvPr id="32772" name="Rectangle 1027"/>
          <p:cNvSpPr>
            <a:spLocks noChangeArrowheads="1"/>
          </p:cNvSpPr>
          <p:nvPr/>
        </p:nvSpPr>
        <p:spPr bwMode="auto">
          <a:xfrm>
            <a:off x="1828800" y="1520032"/>
            <a:ext cx="5334000" cy="1447800"/>
          </a:xfrm>
          <a:prstGeom prst="rect">
            <a:avLst/>
          </a:prstGeom>
          <a:noFill/>
          <a:ln w="9525">
            <a:solidFill>
              <a:schemeClr val="tx1"/>
            </a:solidFill>
            <a:miter lim="800000"/>
            <a:headEnd/>
            <a:tailEnd/>
          </a:ln>
        </p:spPr>
        <p:txBody>
          <a:bodyPr wrap="none" anchor="ctr"/>
          <a:lstStyle/>
          <a:p>
            <a:endParaRPr lang="en-US" sz="1600">
              <a:latin typeface="+mn-lt"/>
            </a:endParaRPr>
          </a:p>
        </p:txBody>
      </p:sp>
      <p:sp>
        <p:nvSpPr>
          <p:cNvPr id="32773" name="Line 1028"/>
          <p:cNvSpPr>
            <a:spLocks noChangeShapeType="1"/>
          </p:cNvSpPr>
          <p:nvPr/>
        </p:nvSpPr>
        <p:spPr bwMode="auto">
          <a:xfrm>
            <a:off x="1905000" y="2133600"/>
            <a:ext cx="5257800" cy="0"/>
          </a:xfrm>
          <a:prstGeom prst="line">
            <a:avLst/>
          </a:prstGeom>
          <a:noFill/>
          <a:ln w="9525">
            <a:solidFill>
              <a:schemeClr val="tx1"/>
            </a:solidFill>
            <a:round/>
            <a:headEnd/>
            <a:tailEnd/>
          </a:ln>
        </p:spPr>
        <p:txBody>
          <a:bodyPr/>
          <a:lstStyle/>
          <a:p>
            <a:endParaRPr lang="en-US" sz="1600">
              <a:latin typeface="+mn-lt"/>
            </a:endParaRPr>
          </a:p>
        </p:txBody>
      </p:sp>
      <p:sp>
        <p:nvSpPr>
          <p:cNvPr id="32774" name="Rectangle 1029"/>
          <p:cNvSpPr>
            <a:spLocks noChangeArrowheads="1"/>
          </p:cNvSpPr>
          <p:nvPr/>
        </p:nvSpPr>
        <p:spPr bwMode="auto">
          <a:xfrm>
            <a:off x="1828800" y="3505201"/>
            <a:ext cx="8382000" cy="1981200"/>
          </a:xfrm>
          <a:prstGeom prst="rect">
            <a:avLst/>
          </a:prstGeom>
          <a:noFill/>
          <a:ln w="9525">
            <a:solidFill>
              <a:schemeClr val="tx1"/>
            </a:solidFill>
            <a:miter lim="800000"/>
            <a:headEnd/>
            <a:tailEnd/>
          </a:ln>
        </p:spPr>
        <p:txBody>
          <a:bodyPr wrap="none" anchor="ctr"/>
          <a:lstStyle/>
          <a:p>
            <a:endParaRPr lang="en-US" sz="1600">
              <a:latin typeface="+mn-lt"/>
            </a:endParaRPr>
          </a:p>
        </p:txBody>
      </p:sp>
      <p:sp>
        <p:nvSpPr>
          <p:cNvPr id="32775" name="Line 1030"/>
          <p:cNvSpPr>
            <a:spLocks noChangeShapeType="1"/>
          </p:cNvSpPr>
          <p:nvPr/>
        </p:nvSpPr>
        <p:spPr bwMode="auto">
          <a:xfrm>
            <a:off x="1981200" y="4038600"/>
            <a:ext cx="7772400" cy="0"/>
          </a:xfrm>
          <a:prstGeom prst="line">
            <a:avLst/>
          </a:prstGeom>
          <a:noFill/>
          <a:ln w="9525">
            <a:solidFill>
              <a:schemeClr val="tx1"/>
            </a:solidFill>
            <a:round/>
            <a:headEnd/>
            <a:tailEnd/>
          </a:ln>
        </p:spPr>
        <p:txBody>
          <a:bodyPr/>
          <a:lstStyle/>
          <a:p>
            <a:endParaRPr lang="en-US" sz="1600">
              <a:latin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981200" y="3044958"/>
            <a:ext cx="5667838" cy="768085"/>
          </a:xfrm>
        </p:spPr>
        <p:txBody>
          <a:bodyPr/>
          <a:lstStyle/>
          <a:p>
            <a:r>
              <a:rPr lang="en-US" sz="4400" dirty="0"/>
              <a:t>Normalization</a:t>
            </a:r>
          </a:p>
        </p:txBody>
      </p:sp>
      <p:sp>
        <p:nvSpPr>
          <p:cNvPr id="33795" name="Rectangle 3"/>
          <p:cNvSpPr>
            <a:spLocks noGrp="1" noChangeArrowheads="1"/>
          </p:cNvSpPr>
          <p:nvPr>
            <p:ph type="subTitle" idx="4294967295"/>
          </p:nvPr>
        </p:nvSpPr>
        <p:spPr>
          <a:xfrm>
            <a:off x="5757864" y="5753101"/>
            <a:ext cx="4910137" cy="542925"/>
          </a:xfrm>
        </p:spPr>
        <p:txBody>
          <a:bodyPr/>
          <a:lstStyle/>
          <a:p>
            <a:endParaRPr lang="en-US"/>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Normalization</a:t>
            </a:r>
          </a:p>
        </p:txBody>
      </p:sp>
      <p:sp>
        <p:nvSpPr>
          <p:cNvPr id="34819" name="Rectangle 3"/>
          <p:cNvSpPr>
            <a:spLocks noGrp="1" noChangeArrowheads="1"/>
          </p:cNvSpPr>
          <p:nvPr>
            <p:ph idx="1"/>
          </p:nvPr>
        </p:nvSpPr>
        <p:spPr/>
        <p:txBody>
          <a:bodyPr/>
          <a:lstStyle/>
          <a:p>
            <a:pPr>
              <a:buFontTx/>
              <a:buNone/>
            </a:pPr>
            <a:r>
              <a:rPr lang="en-US" dirty="0"/>
              <a:t>    </a:t>
            </a:r>
          </a:p>
          <a:p>
            <a:r>
              <a:rPr lang="en-US" dirty="0"/>
              <a:t>    is a technique for designing relational database tables </a:t>
            </a:r>
          </a:p>
          <a:p>
            <a:endParaRPr lang="en-US" dirty="0"/>
          </a:p>
          <a:p>
            <a:r>
              <a:rPr lang="en-US" dirty="0"/>
              <a:t>    minimize duplication of information </a:t>
            </a:r>
          </a:p>
          <a:p>
            <a:endParaRPr lang="en-US" dirty="0"/>
          </a:p>
          <a:p>
            <a:r>
              <a:rPr lang="en-US" dirty="0"/>
              <a:t>    safeguard the database against certain types of problems</a:t>
            </a:r>
            <a:endParaRPr lang="en-US" dirty="0">
              <a:ea typeface="+mn-ea"/>
              <a:cs typeface="+mn-cs"/>
            </a:endParaRPr>
          </a:p>
        </p:txBody>
      </p:sp>
      <p:sp>
        <p:nvSpPr>
          <p:cNvPr id="34820" name="Rectangle 4"/>
          <p:cNvSpPr>
            <a:spLocks noChangeArrowheads="1"/>
          </p:cNvSpPr>
          <p:nvPr/>
        </p:nvSpPr>
        <p:spPr bwMode="auto">
          <a:xfrm>
            <a:off x="1981200" y="1219200"/>
            <a:ext cx="8686800" cy="457200"/>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Contd…</a:t>
            </a:r>
          </a:p>
        </p:txBody>
      </p:sp>
      <p:sp>
        <p:nvSpPr>
          <p:cNvPr id="35843" name="Rectangle 3"/>
          <p:cNvSpPr>
            <a:spLocks noGrp="1" noChangeArrowheads="1"/>
          </p:cNvSpPr>
          <p:nvPr>
            <p:ph idx="1"/>
          </p:nvPr>
        </p:nvSpPr>
        <p:spPr/>
        <p:txBody>
          <a:bodyPr/>
          <a:lstStyle/>
          <a:p>
            <a:r>
              <a:rPr lang="en-US" dirty="0"/>
              <a:t>    Process of efficiently organizing data in a database </a:t>
            </a:r>
          </a:p>
          <a:p>
            <a:pPr>
              <a:buFontTx/>
              <a:buNone/>
            </a:pPr>
            <a:r>
              <a:rPr lang="en-US" dirty="0"/>
              <a:t>    </a:t>
            </a:r>
          </a:p>
          <a:p>
            <a:r>
              <a:rPr lang="en-US" dirty="0"/>
              <a:t>    Goals of the normalization process: </a:t>
            </a:r>
          </a:p>
          <a:p>
            <a:pPr lvl="1"/>
            <a:r>
              <a:rPr lang="en-US" dirty="0"/>
              <a:t> eliminate redundant data </a:t>
            </a:r>
          </a:p>
          <a:p>
            <a:pPr lvl="1"/>
            <a:r>
              <a:rPr lang="en-US" dirty="0"/>
              <a:t> ensure data dependencies make sense    </a:t>
            </a:r>
          </a:p>
          <a:p>
            <a:pPr lvl="1">
              <a:buFontTx/>
              <a:buNone/>
            </a:pPr>
            <a:r>
              <a:rPr lang="en-US" dirty="0"/>
              <a:t> </a:t>
            </a:r>
          </a:p>
          <a:p>
            <a:r>
              <a:rPr lang="en-US" dirty="0"/>
              <a:t>    reduces the amount of space a database consumed</a:t>
            </a:r>
          </a:p>
          <a:p>
            <a:endParaRPr lang="en-US" dirty="0"/>
          </a:p>
          <a:p>
            <a:r>
              <a:rPr lang="en-US" dirty="0"/>
              <a:t>    ensures that data is logically stored.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52600" y="28576"/>
            <a:ext cx="8775700" cy="828675"/>
          </a:xfrm>
        </p:spPr>
        <p:txBody>
          <a:bodyPr>
            <a:normAutofit fontScale="90000"/>
          </a:bodyPr>
          <a:lstStyle/>
          <a:p>
            <a:br>
              <a:rPr lang="en-US"/>
            </a:br>
            <a:r>
              <a:rPr lang="en-US"/>
              <a:t>Problems with Unnormalized Database</a:t>
            </a:r>
            <a:br>
              <a:rPr lang="en-US"/>
            </a:br>
            <a:endParaRPr lang="en-US"/>
          </a:p>
        </p:txBody>
      </p:sp>
      <p:sp>
        <p:nvSpPr>
          <p:cNvPr id="36867" name="Rectangle 3"/>
          <p:cNvSpPr>
            <a:spLocks noGrp="1" noChangeArrowheads="1"/>
          </p:cNvSpPr>
          <p:nvPr>
            <p:ph idx="1"/>
          </p:nvPr>
        </p:nvSpPr>
        <p:spPr/>
        <p:txBody>
          <a:bodyPr/>
          <a:lstStyle/>
          <a:p>
            <a:r>
              <a:rPr lang="en-US" dirty="0"/>
              <a:t>can suffer from logical inconsistencies of various types and from anomalies involving data operations. </a:t>
            </a:r>
          </a:p>
          <a:p>
            <a:pPr>
              <a:buFontTx/>
              <a:buNone/>
            </a:pPr>
            <a:r>
              <a:rPr lang="en-US" dirty="0"/>
              <a:t>   </a:t>
            </a:r>
          </a:p>
          <a:p>
            <a:pPr>
              <a:buFont typeface="Wingdings" pitchFamily="2" charset="2"/>
              <a:buChar char="Ø"/>
            </a:pPr>
            <a:r>
              <a:rPr lang="en-US" b="1" dirty="0"/>
              <a:t>UPDATE ANOMALY</a:t>
            </a:r>
            <a:r>
              <a:rPr lang="en-US" dirty="0"/>
              <a:t> </a:t>
            </a:r>
          </a:p>
          <a:p>
            <a:pPr>
              <a:buFont typeface="Wingdings" pitchFamily="2" charset="2"/>
              <a:buChar char="Ø"/>
            </a:pPr>
            <a:endParaRPr lang="en-US" dirty="0"/>
          </a:p>
          <a:p>
            <a:pPr>
              <a:buFont typeface="Wingdings" pitchFamily="2" charset="2"/>
              <a:buChar char="Ø"/>
            </a:pPr>
            <a:r>
              <a:rPr lang="en-US" b="1" dirty="0"/>
              <a:t>INSERTION ANOMALY</a:t>
            </a:r>
            <a:r>
              <a:rPr lang="en-US" dirty="0"/>
              <a:t> </a:t>
            </a:r>
          </a:p>
          <a:p>
            <a:pPr>
              <a:buFont typeface="Wingdings" pitchFamily="2" charset="2"/>
              <a:buChar char="Ø"/>
            </a:pPr>
            <a:endParaRPr lang="en-US" dirty="0"/>
          </a:p>
          <a:p>
            <a:pPr>
              <a:buFont typeface="Wingdings" pitchFamily="2" charset="2"/>
              <a:buChar char="Ø"/>
            </a:pPr>
            <a:r>
              <a:rPr lang="en-US" b="1" dirty="0"/>
              <a:t>DELETION ANOMALY</a:t>
            </a:r>
            <a:r>
              <a:rPr lang="en-US" dirty="0"/>
              <a:t> </a:t>
            </a:r>
          </a:p>
          <a:p>
            <a:pPr>
              <a:buFontTx/>
              <a:buNone/>
            </a:pPr>
            <a:endParaRPr lang="en-US" dirty="0"/>
          </a:p>
          <a:p>
            <a:pPr>
              <a:buFontTx/>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Example: UPDATE ANOMALY</a:t>
            </a:r>
          </a:p>
        </p:txBody>
      </p:sp>
      <p:pic>
        <p:nvPicPr>
          <p:cNvPr id="37891" name="Picture 3" descr="Update_anomaly"/>
          <p:cNvPicPr>
            <a:picLocks noGrp="1" noChangeAspect="1" noChangeArrowheads="1"/>
          </p:cNvPicPr>
          <p:nvPr>
            <p:ph idx="1"/>
          </p:nvPr>
        </p:nvPicPr>
        <p:blipFill>
          <a:blip r:embed="rId3"/>
          <a:stretch>
            <a:fillRect/>
          </a:stretch>
        </p:blipFill>
        <p:spPr>
          <a:xfrm>
            <a:off x="2486025" y="1371601"/>
            <a:ext cx="7219950" cy="3114675"/>
          </a:xfrm>
        </p:spPr>
      </p:pic>
      <p:sp>
        <p:nvSpPr>
          <p:cNvPr id="37892" name="Rectangle 4"/>
          <p:cNvSpPr>
            <a:spLocks noChangeArrowheads="1"/>
          </p:cNvSpPr>
          <p:nvPr/>
        </p:nvSpPr>
        <p:spPr bwMode="auto">
          <a:xfrm>
            <a:off x="2410119" y="4486275"/>
            <a:ext cx="7258050" cy="641350"/>
          </a:xfrm>
          <a:prstGeom prst="rect">
            <a:avLst/>
          </a:prstGeom>
          <a:noFill/>
          <a:ln w="9525">
            <a:noFill/>
            <a:miter lim="800000"/>
            <a:headEnd/>
            <a:tailEnd/>
          </a:ln>
        </p:spPr>
        <p:txBody>
          <a:bodyPr anchor="ctr">
            <a:spAutoFit/>
          </a:bodyPr>
          <a:lstStyle/>
          <a:p>
            <a:pPr algn="ctr"/>
            <a:r>
              <a:rPr lang="en-US" sz="1800" dirty="0">
                <a:latin typeface="Arial" pitchFamily="34" charset="0"/>
              </a:rPr>
              <a:t>An update anomaly. Employee 519 is shown as</a:t>
            </a:r>
          </a:p>
          <a:p>
            <a:pPr algn="ctr"/>
            <a:r>
              <a:rPr lang="en-US" sz="1800" dirty="0">
                <a:latin typeface="Arial" pitchFamily="34" charset="0"/>
              </a:rPr>
              <a:t> having different addresses on different records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Example: INSERTION ANOMALY</a:t>
            </a:r>
          </a:p>
        </p:txBody>
      </p:sp>
      <p:pic>
        <p:nvPicPr>
          <p:cNvPr id="38915" name="Picture 3" descr="untitled"/>
          <p:cNvPicPr>
            <a:picLocks noGrp="1" noChangeAspect="1" noChangeArrowheads="1"/>
          </p:cNvPicPr>
          <p:nvPr>
            <p:ph idx="1"/>
          </p:nvPr>
        </p:nvPicPr>
        <p:blipFill>
          <a:blip r:embed="rId3"/>
          <a:stretch>
            <a:fillRect/>
          </a:stretch>
        </p:blipFill>
        <p:spPr>
          <a:xfrm>
            <a:off x="2617470" y="920297"/>
            <a:ext cx="7181850" cy="3657600"/>
          </a:xfrm>
        </p:spPr>
      </p:pic>
      <p:sp>
        <p:nvSpPr>
          <p:cNvPr id="38916" name="Rectangle 4"/>
          <p:cNvSpPr>
            <a:spLocks noChangeArrowheads="1"/>
          </p:cNvSpPr>
          <p:nvPr/>
        </p:nvSpPr>
        <p:spPr bwMode="auto">
          <a:xfrm>
            <a:off x="2882900" y="4577556"/>
            <a:ext cx="6661150" cy="641350"/>
          </a:xfrm>
          <a:prstGeom prst="rect">
            <a:avLst/>
          </a:prstGeom>
          <a:noFill/>
          <a:ln w="9525">
            <a:noFill/>
            <a:miter lim="800000"/>
            <a:headEnd/>
            <a:tailEnd/>
          </a:ln>
        </p:spPr>
        <p:txBody>
          <a:bodyPr wrap="none" anchor="ctr">
            <a:spAutoFit/>
          </a:bodyPr>
          <a:lstStyle/>
          <a:p>
            <a:pPr algn="ctr"/>
            <a:r>
              <a:rPr lang="en-US" sz="1800" dirty="0">
                <a:latin typeface="Arial" pitchFamily="34" charset="0"/>
              </a:rPr>
              <a:t>An insertion anomaly. Until the new faculty member is assigned </a:t>
            </a:r>
          </a:p>
          <a:p>
            <a:pPr algn="ctr"/>
            <a:r>
              <a:rPr lang="en-US" sz="1800" dirty="0">
                <a:latin typeface="Arial" pitchFamily="34" charset="0"/>
              </a:rPr>
              <a:t>to teach at least one course, his details cannot be recorded.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r>
              <a:rPr lang="en-US"/>
              <a:t>Example: DELETION ANOMALY </a:t>
            </a:r>
            <a:br>
              <a:rPr lang="en-US"/>
            </a:br>
            <a:endParaRPr lang="en-US"/>
          </a:p>
        </p:txBody>
      </p:sp>
      <p:pic>
        <p:nvPicPr>
          <p:cNvPr id="39939" name="Picture 3" descr="untitled1"/>
          <p:cNvPicPr>
            <a:picLocks noGrp="1" noChangeAspect="1" noChangeArrowheads="1"/>
          </p:cNvPicPr>
          <p:nvPr>
            <p:ph idx="1"/>
          </p:nvPr>
        </p:nvPicPr>
        <p:blipFill>
          <a:blip r:embed="rId3"/>
          <a:stretch>
            <a:fillRect/>
          </a:stretch>
        </p:blipFill>
        <p:spPr>
          <a:xfrm>
            <a:off x="2130131" y="1400176"/>
            <a:ext cx="7562850" cy="3171825"/>
          </a:xfrm>
        </p:spPr>
      </p:pic>
      <p:sp>
        <p:nvSpPr>
          <p:cNvPr id="39940" name="Rectangle 4"/>
          <p:cNvSpPr>
            <a:spLocks noChangeArrowheads="1"/>
          </p:cNvSpPr>
          <p:nvPr/>
        </p:nvSpPr>
        <p:spPr bwMode="auto">
          <a:xfrm>
            <a:off x="2499019" y="4572000"/>
            <a:ext cx="7080250" cy="641350"/>
          </a:xfrm>
          <a:prstGeom prst="rect">
            <a:avLst/>
          </a:prstGeom>
          <a:noFill/>
          <a:ln w="9525">
            <a:noFill/>
            <a:miter lim="800000"/>
            <a:headEnd/>
            <a:tailEnd/>
          </a:ln>
        </p:spPr>
        <p:txBody>
          <a:bodyPr wrap="none" anchor="ctr">
            <a:spAutoFit/>
          </a:bodyPr>
          <a:lstStyle/>
          <a:p>
            <a:pPr algn="ctr"/>
            <a:r>
              <a:rPr lang="en-US" sz="1800" dirty="0">
                <a:latin typeface="Arial" pitchFamily="34" charset="0"/>
              </a:rPr>
              <a:t>A </a:t>
            </a:r>
            <a:r>
              <a:rPr lang="en-US" sz="1800" b="1" dirty="0">
                <a:latin typeface="Arial" pitchFamily="34" charset="0"/>
              </a:rPr>
              <a:t>deletion anomaly</a:t>
            </a:r>
            <a:r>
              <a:rPr lang="en-US" sz="1800" dirty="0">
                <a:latin typeface="Arial" pitchFamily="34" charset="0"/>
              </a:rPr>
              <a:t>. All information about Dr. Giddens is lost when </a:t>
            </a:r>
          </a:p>
          <a:p>
            <a:pPr algn="ctr"/>
            <a:r>
              <a:rPr lang="en-US" sz="1800" dirty="0">
                <a:latin typeface="Arial" pitchFamily="34" charset="0"/>
              </a:rPr>
              <a:t>he temporarily ceases to be assigned to any courses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Background to normalization: </a:t>
            </a:r>
          </a:p>
        </p:txBody>
      </p:sp>
      <p:sp>
        <p:nvSpPr>
          <p:cNvPr id="40963" name="Rectangle 3"/>
          <p:cNvSpPr>
            <a:spLocks noGrp="1" noChangeArrowheads="1"/>
          </p:cNvSpPr>
          <p:nvPr>
            <p:ph idx="1"/>
          </p:nvPr>
        </p:nvSpPr>
        <p:spPr>
          <a:xfrm>
            <a:off x="1797344" y="1066800"/>
            <a:ext cx="8597312" cy="4983600"/>
          </a:xfrm>
        </p:spPr>
        <p:txBody>
          <a:bodyPr/>
          <a:lstStyle/>
          <a:p>
            <a:r>
              <a:rPr lang="en-US" b="1" dirty="0"/>
              <a:t>Functional dependency</a:t>
            </a:r>
            <a:r>
              <a:rPr lang="en-US" dirty="0"/>
              <a:t> </a:t>
            </a:r>
          </a:p>
          <a:p>
            <a:endParaRPr lang="en-US" dirty="0"/>
          </a:p>
          <a:p>
            <a:r>
              <a:rPr lang="en-US" b="1" dirty="0"/>
              <a:t>Trivial functional dependency</a:t>
            </a:r>
          </a:p>
          <a:p>
            <a:endParaRPr lang="en-US" dirty="0"/>
          </a:p>
          <a:p>
            <a:r>
              <a:rPr lang="en-US" b="1" dirty="0"/>
              <a:t>Transitive dependency</a:t>
            </a:r>
          </a:p>
          <a:p>
            <a:endParaRPr lang="en-US" dirty="0"/>
          </a:p>
          <a:p>
            <a:r>
              <a:rPr lang="en-US" b="1" dirty="0"/>
              <a:t>Multivalued dependency</a:t>
            </a:r>
          </a:p>
          <a:p>
            <a:endParaRPr lang="en-US" b="1" dirty="0"/>
          </a:p>
          <a:p>
            <a:r>
              <a:rPr lang="en-US" b="1" dirty="0"/>
              <a:t>Join dependency</a:t>
            </a:r>
          </a:p>
          <a:p>
            <a:endParaRPr lang="en-US" b="1" dirty="0"/>
          </a:p>
          <a:p>
            <a:r>
              <a:rPr lang="en-US" b="1" dirty="0"/>
              <a:t>Super key</a:t>
            </a:r>
          </a:p>
          <a:p>
            <a:endParaRPr lang="en-US" b="1" dirty="0"/>
          </a:p>
          <a:p>
            <a:r>
              <a:rPr lang="en-US" b="1" dirty="0"/>
              <a:t>Candidate key</a:t>
            </a:r>
          </a:p>
          <a:p>
            <a:endParaRPr lang="en-US" b="1" dirty="0"/>
          </a:p>
          <a:p>
            <a:r>
              <a:rPr lang="en-US" b="1" dirty="0"/>
              <a:t>Non-prime attribute</a:t>
            </a:r>
          </a:p>
          <a:p>
            <a:endParaRPr lang="en-US" b="1" dirty="0"/>
          </a:p>
          <a:p>
            <a:r>
              <a:rPr lang="en-US" b="1" dirty="0"/>
              <a:t>Primary key</a:t>
            </a:r>
            <a:endParaRPr lang="en-US" dirty="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Purpose of the Normalization</a:t>
            </a:r>
          </a:p>
        </p:txBody>
      </p:sp>
      <p:sp>
        <p:nvSpPr>
          <p:cNvPr id="41987" name="Rectangle 3"/>
          <p:cNvSpPr>
            <a:spLocks noGrp="1" noChangeArrowheads="1"/>
          </p:cNvSpPr>
          <p:nvPr>
            <p:ph idx="1"/>
          </p:nvPr>
        </p:nvSpPr>
        <p:spPr/>
        <p:txBody>
          <a:bodyPr/>
          <a:lstStyle/>
          <a:p>
            <a:pPr marL="342900" indent="-342900">
              <a:buFontTx/>
              <a:buAutoNum type="arabicPeriod"/>
            </a:pPr>
            <a:r>
              <a:rPr lang="en-US" dirty="0"/>
              <a:t>no duplication of data </a:t>
            </a:r>
          </a:p>
          <a:p>
            <a:pPr marL="342900" indent="-342900">
              <a:buFontTx/>
              <a:buAutoNum type="arabicPeriod"/>
            </a:pPr>
            <a:endParaRPr lang="en-US" dirty="0"/>
          </a:p>
          <a:p>
            <a:pPr>
              <a:buFontTx/>
              <a:buNone/>
            </a:pPr>
            <a:r>
              <a:rPr lang="en-US" dirty="0"/>
              <a:t>2. no unnecessary data stored within a Database. </a:t>
            </a:r>
          </a:p>
          <a:p>
            <a:pPr>
              <a:buFontTx/>
              <a:buNone/>
            </a:pPr>
            <a:endParaRPr lang="en-US" dirty="0"/>
          </a:p>
          <a:p>
            <a:pPr>
              <a:buFontTx/>
              <a:buNone/>
            </a:pPr>
            <a:r>
              <a:rPr lang="en-US" dirty="0"/>
              <a:t>3. All the attributes (columns) of a table are completely dependent on the primary key of a table only and not on any other attribute.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0" y="2660916"/>
            <a:ext cx="5667838" cy="768085"/>
          </a:xfrm>
        </p:spPr>
        <p:txBody>
          <a:bodyPr/>
          <a:lstStyle/>
          <a:p>
            <a:r>
              <a:rPr lang="en-US" sz="4400" dirty="0"/>
              <a:t>Introduction to Databases</a:t>
            </a:r>
          </a:p>
        </p:txBody>
      </p:sp>
      <p:sp>
        <p:nvSpPr>
          <p:cNvPr id="7171" name="Rectangle 3"/>
          <p:cNvSpPr>
            <a:spLocks noGrp="1" noChangeArrowheads="1"/>
          </p:cNvSpPr>
          <p:nvPr>
            <p:ph type="subTitle" idx="4294967295"/>
          </p:nvPr>
        </p:nvSpPr>
        <p:spPr>
          <a:xfrm>
            <a:off x="5757864" y="5753101"/>
            <a:ext cx="4910137" cy="542925"/>
          </a:xfrm>
        </p:spPr>
        <p:txBody>
          <a:bodyPr/>
          <a:lstStyle/>
          <a:p>
            <a:endParaRPr lang="en-US"/>
          </a:p>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Properties of Normalization:</a:t>
            </a:r>
          </a:p>
        </p:txBody>
      </p:sp>
      <p:sp>
        <p:nvSpPr>
          <p:cNvPr id="43011" name="Rectangle 3"/>
          <p:cNvSpPr>
            <a:spLocks noGrp="1" noChangeArrowheads="1"/>
          </p:cNvSpPr>
          <p:nvPr>
            <p:ph idx="1"/>
          </p:nvPr>
        </p:nvSpPr>
        <p:spPr/>
        <p:txBody>
          <a:bodyPr/>
          <a:lstStyle/>
          <a:p>
            <a:pPr>
              <a:buFontTx/>
              <a:buNone/>
            </a:pPr>
            <a:r>
              <a:rPr lang="en-US" dirty="0"/>
              <a:t>   Two important properties of Normalization: </a:t>
            </a:r>
          </a:p>
          <a:p>
            <a:pPr>
              <a:buFontTx/>
              <a:buNone/>
            </a:pPr>
            <a:endParaRPr lang="en-US" dirty="0"/>
          </a:p>
          <a:p>
            <a:r>
              <a:rPr lang="en-US" b="1" dirty="0"/>
              <a:t>a. Lossless Join Property  </a:t>
            </a:r>
          </a:p>
          <a:p>
            <a:endParaRPr lang="en-US" b="1" dirty="0"/>
          </a:p>
          <a:p>
            <a:r>
              <a:rPr lang="en-US" b="1" dirty="0"/>
              <a:t>b. Dependency Preservation Property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Normal forms (abbrev. NF) </a:t>
            </a:r>
          </a:p>
        </p:txBody>
      </p:sp>
      <p:sp>
        <p:nvSpPr>
          <p:cNvPr id="44035" name="Rectangle 3"/>
          <p:cNvSpPr>
            <a:spLocks noGrp="1" noChangeArrowheads="1"/>
          </p:cNvSpPr>
          <p:nvPr>
            <p:ph idx="1"/>
          </p:nvPr>
        </p:nvSpPr>
        <p:spPr/>
        <p:txBody>
          <a:bodyPr/>
          <a:lstStyle/>
          <a:p>
            <a:pPr>
              <a:buFontTx/>
              <a:buNone/>
            </a:pPr>
            <a:r>
              <a:rPr lang="en-US" dirty="0"/>
              <a:t>   </a:t>
            </a:r>
          </a:p>
          <a:p>
            <a:r>
              <a:rPr lang="en-US" b="1" dirty="0"/>
              <a:t>provides criteria for determining a table's degree of vulnerability to logical inconsistencies and anomalies. </a:t>
            </a:r>
          </a:p>
          <a:p>
            <a:endParaRPr lang="en-US" b="1" dirty="0"/>
          </a:p>
          <a:p>
            <a:r>
              <a:rPr lang="en-US" b="1" dirty="0"/>
              <a:t>The higher the NF applicable to a table, the less vulnerable it is to inconsistencies and anomalies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Normal Forms – Anomalies and Data Redundancies</a:t>
            </a:r>
          </a:p>
        </p:txBody>
      </p:sp>
      <p:sp>
        <p:nvSpPr>
          <p:cNvPr id="45059" name="Rectangle 3"/>
          <p:cNvSpPr>
            <a:spLocks noGrp="1" noChangeArrowheads="1"/>
          </p:cNvSpPr>
          <p:nvPr>
            <p:ph idx="1"/>
          </p:nvPr>
        </p:nvSpPr>
        <p:spPr/>
        <p:txBody>
          <a:bodyPr/>
          <a:lstStyle/>
          <a:p>
            <a:r>
              <a:rPr lang="en-US"/>
              <a:t>A number of NF have been defined for classifying relations. </a:t>
            </a:r>
          </a:p>
          <a:p>
            <a:pPr>
              <a:buFontTx/>
              <a:buNone/>
            </a:pPr>
            <a:endParaRPr lang="en-US"/>
          </a:p>
          <a:p>
            <a:r>
              <a:rPr lang="en-US"/>
              <a:t>has associated with the relation. </a:t>
            </a:r>
          </a:p>
          <a:p>
            <a:endParaRPr lang="en-US"/>
          </a:p>
          <a:p>
            <a:r>
              <a:rPr lang="en-US"/>
              <a:t>Are used to ensure the various types of anomalies and inconsistencies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Relationship between Normal Forms</a:t>
            </a:r>
          </a:p>
        </p:txBody>
      </p:sp>
      <p:pic>
        <p:nvPicPr>
          <p:cNvPr id="46083" name="Picture 3"/>
          <p:cNvPicPr>
            <a:picLocks noGrp="1" noChangeAspect="1" noChangeArrowheads="1"/>
          </p:cNvPicPr>
          <p:nvPr>
            <p:ph idx="1"/>
          </p:nvPr>
        </p:nvPicPr>
        <p:blipFill>
          <a:blip r:embed="rId3"/>
          <a:stretch>
            <a:fillRect/>
          </a:stretch>
        </p:blipFill>
        <p:spPr>
          <a:xfrm>
            <a:off x="3448374" y="2613963"/>
            <a:ext cx="5180952" cy="2314286"/>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Unnormalized Relation</a:t>
            </a:r>
          </a:p>
        </p:txBody>
      </p:sp>
      <p:sp>
        <p:nvSpPr>
          <p:cNvPr id="47107" name="Rectangle 3"/>
          <p:cNvSpPr>
            <a:spLocks noGrp="1" noChangeArrowheads="1"/>
          </p:cNvSpPr>
          <p:nvPr>
            <p:ph idx="1"/>
          </p:nvPr>
        </p:nvSpPr>
        <p:spPr/>
        <p:txBody>
          <a:bodyPr/>
          <a:lstStyle/>
          <a:p>
            <a:r>
              <a:rPr lang="en-US" dirty="0"/>
              <a:t> A table that contains one or more repeating groups.</a:t>
            </a:r>
          </a:p>
          <a:p>
            <a:pPr>
              <a:buFontTx/>
              <a:buNone/>
            </a:pPr>
            <a:endParaRPr lang="en-US" dirty="0"/>
          </a:p>
          <a:p>
            <a:r>
              <a:rPr lang="en-US" dirty="0"/>
              <a:t> To create an </a:t>
            </a:r>
            <a:r>
              <a:rPr lang="en-US" dirty="0" err="1"/>
              <a:t>unnormalized</a:t>
            </a:r>
            <a:r>
              <a:rPr lang="en-US" dirty="0"/>
              <a:t> table transform the data from the information source (e.g. form) into table format with columns and rows.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b="1"/>
              <a:t>Unnormalized relation contains non atomic values</a:t>
            </a:r>
          </a:p>
        </p:txBody>
      </p:sp>
      <p:sp>
        <p:nvSpPr>
          <p:cNvPr id="48131" name="Rectangle 3"/>
          <p:cNvSpPr>
            <a:spLocks noGrp="1" noChangeArrowheads="1"/>
          </p:cNvSpPr>
          <p:nvPr>
            <p:ph idx="1"/>
          </p:nvPr>
        </p:nvSpPr>
        <p:spPr/>
        <p:txBody>
          <a:bodyPr/>
          <a:lstStyle/>
          <a:p>
            <a:r>
              <a:rPr lang="en-US"/>
              <a:t>Below unnormalized table shows the preferences that student registers for various classes</a:t>
            </a:r>
          </a:p>
          <a:p>
            <a:endParaRPr lang="en-US"/>
          </a:p>
          <a:p>
            <a:r>
              <a:rPr lang="en-US"/>
              <a:t>Each row may contain non-atomic values</a:t>
            </a:r>
          </a:p>
        </p:txBody>
      </p:sp>
      <p:pic>
        <p:nvPicPr>
          <p:cNvPr id="48132" name="Picture 4"/>
          <p:cNvPicPr>
            <a:picLocks noChangeAspect="1" noChangeArrowheads="1"/>
          </p:cNvPicPr>
          <p:nvPr/>
        </p:nvPicPr>
        <p:blipFill>
          <a:blip r:embed="rId3"/>
          <a:srcRect/>
          <a:stretch>
            <a:fillRect/>
          </a:stretch>
        </p:blipFill>
        <p:spPr bwMode="auto">
          <a:xfrm>
            <a:off x="2209800" y="3581401"/>
            <a:ext cx="6553200" cy="218122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a:t>First Normal Form (1NF) </a:t>
            </a:r>
            <a:br>
              <a:rPr lang="en-US"/>
            </a:br>
            <a:endParaRPr lang="en-US"/>
          </a:p>
        </p:txBody>
      </p:sp>
      <p:sp>
        <p:nvSpPr>
          <p:cNvPr id="49155" name="Rectangle 3"/>
          <p:cNvSpPr>
            <a:spLocks noGrp="1" noChangeArrowheads="1"/>
          </p:cNvSpPr>
          <p:nvPr>
            <p:ph idx="1"/>
          </p:nvPr>
        </p:nvSpPr>
        <p:spPr/>
        <p:txBody>
          <a:bodyPr/>
          <a:lstStyle/>
          <a:p>
            <a:r>
              <a:rPr lang="en-US"/>
              <a:t>Eliminate Repeating Groups - Make a separate table for each set of related attributes, and give each table a primary key. </a:t>
            </a:r>
          </a:p>
          <a:p>
            <a:endParaRPr lang="en-US"/>
          </a:p>
          <a:p>
            <a:r>
              <a:rPr lang="en-US"/>
              <a:t>1NF requires that the values in each column of a table are atomic. By atomic we mean that there are no sets of values within a column.</a:t>
            </a:r>
            <a:endParaRPr lang="en-US" i="1"/>
          </a:p>
          <a:p>
            <a:pPr>
              <a:buFontTx/>
              <a:buNone/>
            </a:pP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Contd…</a:t>
            </a:r>
          </a:p>
        </p:txBody>
      </p:sp>
      <p:sp>
        <p:nvSpPr>
          <p:cNvPr id="50179" name="Rectangle 3"/>
          <p:cNvSpPr>
            <a:spLocks noGrp="1" noChangeArrowheads="1"/>
          </p:cNvSpPr>
          <p:nvPr>
            <p:ph idx="1"/>
          </p:nvPr>
        </p:nvSpPr>
        <p:spPr/>
        <p:txBody>
          <a:bodyPr/>
          <a:lstStyle/>
          <a:p>
            <a:r>
              <a:rPr lang="en-US"/>
              <a:t>A table is in </a:t>
            </a:r>
            <a:r>
              <a:rPr lang="en-US" b="1"/>
              <a:t>first normal form (1NF)</a:t>
            </a:r>
            <a:r>
              <a:rPr lang="en-US"/>
              <a:t> if and only if it faithfully represents a relation. </a:t>
            </a:r>
          </a:p>
          <a:p>
            <a:pPr>
              <a:buFontTx/>
              <a:buNone/>
            </a:pPr>
            <a:endParaRPr lang="en-US"/>
          </a:p>
          <a:p>
            <a:r>
              <a:rPr lang="en-US"/>
              <a:t>a table with a unique key and without any nullable columns is in 1NF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 Example of First Normal form</a:t>
            </a:r>
          </a:p>
        </p:txBody>
      </p:sp>
      <p:sp>
        <p:nvSpPr>
          <p:cNvPr id="51203" name="Rectangle 3"/>
          <p:cNvSpPr>
            <a:spLocks noGrp="1" noChangeArrowheads="1"/>
          </p:cNvSpPr>
          <p:nvPr>
            <p:ph idx="1"/>
          </p:nvPr>
        </p:nvSpPr>
        <p:spPr/>
        <p:txBody>
          <a:bodyPr/>
          <a:lstStyle/>
          <a:p>
            <a:pPr>
              <a:buFontTx/>
              <a:buNone/>
            </a:pPr>
            <a:r>
              <a:rPr lang="en-US" i="1"/>
              <a:t>unnormalized data is normalized to 1NF </a:t>
            </a:r>
          </a:p>
        </p:txBody>
      </p:sp>
      <p:pic>
        <p:nvPicPr>
          <p:cNvPr id="51204" name="Picture 4"/>
          <p:cNvPicPr>
            <a:picLocks noChangeAspect="1" noChangeArrowheads="1"/>
          </p:cNvPicPr>
          <p:nvPr/>
        </p:nvPicPr>
        <p:blipFill>
          <a:blip r:embed="rId3"/>
          <a:srcRect/>
          <a:stretch>
            <a:fillRect/>
          </a:stretch>
        </p:blipFill>
        <p:spPr bwMode="auto">
          <a:xfrm>
            <a:off x="2514600" y="2352676"/>
            <a:ext cx="6477000" cy="343852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en-US"/>
              <a:t>Second Normal Form (2NF) </a:t>
            </a:r>
            <a:br>
              <a:rPr lang="en-US"/>
            </a:br>
            <a:endParaRPr lang="en-US"/>
          </a:p>
        </p:txBody>
      </p:sp>
      <p:sp>
        <p:nvSpPr>
          <p:cNvPr id="52227" name="Rectangle 3"/>
          <p:cNvSpPr>
            <a:spLocks noGrp="1" noChangeArrowheads="1"/>
          </p:cNvSpPr>
          <p:nvPr>
            <p:ph idx="1"/>
          </p:nvPr>
        </p:nvSpPr>
        <p:spPr/>
        <p:txBody>
          <a:bodyPr/>
          <a:lstStyle/>
          <a:p>
            <a:r>
              <a:rPr lang="en-US" dirty="0"/>
              <a:t>Is based on the concept of Full Functional Dependency. </a:t>
            </a:r>
          </a:p>
          <a:p>
            <a:pPr>
              <a:buFontTx/>
              <a:buNone/>
            </a:pPr>
            <a:endParaRPr lang="en-US" i="1" dirty="0"/>
          </a:p>
          <a:p>
            <a:r>
              <a:rPr lang="en-US" i="1" dirty="0"/>
              <a:t>A relation R is in 2NF if and only if it is in 1NF and every non-key attribute is fully functionally dependent on the primary key of the relation R. </a:t>
            </a:r>
            <a:endParaRPr lang="en-US" dirty="0"/>
          </a:p>
          <a:p>
            <a:endParaRPr lang="en-US" dirty="0"/>
          </a:p>
          <a:p>
            <a:endParaRPr lang="en-US" dirty="0"/>
          </a:p>
          <a:p>
            <a:pPr>
              <a:buFontTx/>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1676401" y="906464"/>
            <a:ext cx="7843837" cy="4960937"/>
          </a:xfrm>
        </p:spPr>
        <p:txBody>
          <a:bodyPr/>
          <a:lstStyle/>
          <a:p>
            <a:pPr algn="just">
              <a:lnSpc>
                <a:spcPct val="200000"/>
              </a:lnSpc>
            </a:pPr>
            <a:r>
              <a:rPr lang="en-US" dirty="0"/>
              <a:t>The objective of this session is to make participants understand the Database Concepts and enable to design the Database Schema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Rules for 2NF</a:t>
            </a:r>
          </a:p>
        </p:txBody>
      </p:sp>
      <p:sp>
        <p:nvSpPr>
          <p:cNvPr id="53251" name="Rectangle 3"/>
          <p:cNvSpPr>
            <a:spLocks noGrp="1" noChangeArrowheads="1"/>
          </p:cNvSpPr>
          <p:nvPr>
            <p:ph idx="1"/>
          </p:nvPr>
        </p:nvSpPr>
        <p:spPr/>
        <p:txBody>
          <a:bodyPr>
            <a:normAutofit/>
          </a:bodyPr>
          <a:lstStyle/>
          <a:p>
            <a:r>
              <a:rPr lang="en-US" dirty="0"/>
              <a:t>A table in 1NF is also in 2NF form if the values in every column are functionally or transitively dependent on the complete primary key</a:t>
            </a:r>
          </a:p>
          <a:p>
            <a:pPr>
              <a:buFontTx/>
              <a:buNone/>
            </a:pPr>
            <a:endParaRPr lang="en-US" dirty="0"/>
          </a:p>
          <a:p>
            <a:r>
              <a:rPr lang="en-US" dirty="0"/>
              <a:t>For every relation with a single data item making up the primary key, this rule should always be true. For those with the composite key examine every column and ask whether its value depends on the whole of the composite key or just some part of it</a:t>
            </a:r>
          </a:p>
          <a:p>
            <a:pPr>
              <a:buFontTx/>
              <a:buNone/>
            </a:pPr>
            <a:endParaRPr lang="en-US" dirty="0"/>
          </a:p>
          <a:p>
            <a:r>
              <a:rPr lang="en-US" dirty="0"/>
              <a:t>Remove those that depend only on part of the key to a new relation with that part as the primary key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Example of 2NF form</a:t>
            </a:r>
          </a:p>
        </p:txBody>
      </p:sp>
      <p:sp>
        <p:nvSpPr>
          <p:cNvPr id="54275" name="Rectangle 3"/>
          <p:cNvSpPr>
            <a:spLocks noGrp="1" noChangeArrowheads="1"/>
          </p:cNvSpPr>
          <p:nvPr>
            <p:ph idx="1"/>
          </p:nvPr>
        </p:nvSpPr>
        <p:spPr/>
        <p:txBody>
          <a:bodyPr/>
          <a:lstStyle/>
          <a:p>
            <a:r>
              <a:rPr lang="en-US"/>
              <a:t>The below two tables demonstrate 2NF.</a:t>
            </a:r>
          </a:p>
          <a:p>
            <a:r>
              <a:rPr lang="en-US"/>
              <a:t>Note the multiple Class# values for each Student# value in the above table. Class# is not functionally dependent on Student# (primary key), so this relationship is not in 2NF.</a:t>
            </a:r>
          </a:p>
        </p:txBody>
      </p:sp>
      <p:pic>
        <p:nvPicPr>
          <p:cNvPr id="54276" name="Picture 4"/>
          <p:cNvPicPr>
            <a:picLocks noChangeAspect="1" noChangeArrowheads="1"/>
          </p:cNvPicPr>
          <p:nvPr/>
        </p:nvPicPr>
        <p:blipFill>
          <a:blip r:embed="rId3"/>
          <a:srcRect/>
          <a:stretch>
            <a:fillRect/>
          </a:stretch>
        </p:blipFill>
        <p:spPr bwMode="auto">
          <a:xfrm>
            <a:off x="2133600" y="2971800"/>
            <a:ext cx="6934200" cy="314325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Example for 2nf</a:t>
            </a:r>
          </a:p>
        </p:txBody>
      </p:sp>
      <p:sp>
        <p:nvSpPr>
          <p:cNvPr id="55299" name="Rectangle 3"/>
          <p:cNvSpPr>
            <a:spLocks noGrp="1" noChangeArrowheads="1"/>
          </p:cNvSpPr>
          <p:nvPr>
            <p:ph idx="1"/>
          </p:nvPr>
        </p:nvSpPr>
        <p:spPr/>
        <p:txBody>
          <a:bodyPr/>
          <a:lstStyle/>
          <a:p>
            <a:pPr>
              <a:buFontTx/>
              <a:buNone/>
            </a:pPr>
            <a:r>
              <a:rPr lang="en-US"/>
              <a:t>Let’s consider relation Emp_proj has the following structures with the following FDs: </a:t>
            </a:r>
          </a:p>
          <a:p>
            <a:pPr>
              <a:buFontTx/>
              <a:buNone/>
            </a:pPr>
            <a:r>
              <a:rPr lang="en-US"/>
              <a:t>Emp_Proj (SSN, Pnumber, Hours, Ename, Pname, Plocation)</a:t>
            </a:r>
          </a:p>
          <a:p>
            <a:pPr>
              <a:buFont typeface="Wingdings" pitchFamily="2" charset="2"/>
              <a:buChar char="•"/>
            </a:pPr>
            <a:r>
              <a:rPr lang="en-US"/>
              <a:t>SSN -&gt; Ename </a:t>
            </a:r>
          </a:p>
          <a:p>
            <a:pPr>
              <a:buFont typeface="Wingdings" pitchFamily="2" charset="2"/>
              <a:buChar char="•"/>
            </a:pPr>
            <a:r>
              <a:rPr lang="en-US"/>
              <a:t>Pnumber -&gt; {Pname, Plocation} </a:t>
            </a:r>
          </a:p>
          <a:p>
            <a:pPr>
              <a:buFont typeface="Wingdings" pitchFamily="2" charset="2"/>
              <a:buChar char="•"/>
            </a:pPr>
            <a:r>
              <a:rPr lang="en-US"/>
              <a:t>{SSN,Pnumber} -&gt; Hours </a:t>
            </a:r>
          </a:p>
          <a:p>
            <a:pPr>
              <a:buFont typeface="Wingdings" pitchFamily="2" charset="2"/>
              <a:buChar char="•"/>
            </a:pPr>
            <a:r>
              <a:rPr lang="en-US"/>
              <a:t>{SSN,Pnumber} -&gt; Ename </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Contd…</a:t>
            </a:r>
          </a:p>
        </p:txBody>
      </p:sp>
      <p:sp>
        <p:nvSpPr>
          <p:cNvPr id="56323" name="Rectangle 3"/>
          <p:cNvSpPr>
            <a:spLocks noGrp="1" noChangeArrowheads="1"/>
          </p:cNvSpPr>
          <p:nvPr>
            <p:ph idx="1"/>
          </p:nvPr>
        </p:nvSpPr>
        <p:spPr/>
        <p:txBody>
          <a:bodyPr/>
          <a:lstStyle/>
          <a:p>
            <a:r>
              <a:rPr lang="en-US"/>
              <a:t>In the above set of FDs for the relation Emp_Proj the attribute Ename is partially dependent on {SSN,Pnumber} because SSN􀃆Ename also holds. Therefore Ename is not fully functionally dependent on SSN. </a:t>
            </a:r>
          </a:p>
          <a:p>
            <a:r>
              <a:rPr lang="en-US"/>
              <a:t>So we decompose this table to arrive at set of relations, in a state as defined by second normal form. Thus the above table EMP_PROJ gets decomposed in the following three relations say EP1, EP2 and EP3.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Contd…</a:t>
            </a:r>
          </a:p>
        </p:txBody>
      </p:sp>
      <p:sp>
        <p:nvSpPr>
          <p:cNvPr id="57347" name="Rectangle 3"/>
          <p:cNvSpPr>
            <a:spLocks noGrp="1" noChangeArrowheads="1"/>
          </p:cNvSpPr>
          <p:nvPr>
            <p:ph idx="1"/>
          </p:nvPr>
        </p:nvSpPr>
        <p:spPr/>
        <p:txBody>
          <a:bodyPr/>
          <a:lstStyle/>
          <a:p>
            <a:r>
              <a:rPr lang="en-US"/>
              <a:t>EP1 (SSN, PNUMBER, HOURS)                  {SSN,PNUMBER} -&gt; HOURS </a:t>
            </a:r>
          </a:p>
          <a:p>
            <a:r>
              <a:rPr lang="en-US"/>
              <a:t>EP2 (SSN,ENAME)                                    SSN-&gt;ENAME </a:t>
            </a:r>
          </a:p>
          <a:p>
            <a:r>
              <a:rPr lang="en-US"/>
              <a:t>EP3 (PNUMBER,PNAME,PLOCATION)          PNUMBER-&gt;{PNAME,PLOCATION} </a:t>
            </a:r>
          </a:p>
          <a:p>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Third Normal form</a:t>
            </a:r>
          </a:p>
        </p:txBody>
      </p:sp>
      <p:sp>
        <p:nvSpPr>
          <p:cNvPr id="58371" name="Rectangle 3"/>
          <p:cNvSpPr>
            <a:spLocks noGrp="1" noChangeArrowheads="1"/>
          </p:cNvSpPr>
          <p:nvPr>
            <p:ph idx="1"/>
          </p:nvPr>
        </p:nvSpPr>
        <p:spPr/>
        <p:txBody>
          <a:bodyPr/>
          <a:lstStyle/>
          <a:p>
            <a:r>
              <a:rPr lang="en-US" dirty="0"/>
              <a:t>Eliminate Columns Not Dependent On Key - If attributes do not contribute to a description of the key, remove them to a separate table </a:t>
            </a:r>
          </a:p>
          <a:p>
            <a:pPr>
              <a:buFontTx/>
              <a:buNone/>
            </a:pPr>
            <a:endParaRPr lang="en-US" dirty="0"/>
          </a:p>
          <a:p>
            <a:r>
              <a:rPr lang="en-US" dirty="0"/>
              <a:t>3nF is based on the concept of transitive dependency. </a:t>
            </a:r>
          </a:p>
          <a:p>
            <a:pPr>
              <a:buFontTx/>
              <a:buNone/>
            </a:pPr>
            <a:endParaRPr lang="en-US" i="1" dirty="0"/>
          </a:p>
          <a:p>
            <a:r>
              <a:rPr lang="en-US" i="1" dirty="0"/>
              <a:t>A relation R is in 3NF if and only if it is in 2NF and every non-key attribute is </a:t>
            </a:r>
            <a:r>
              <a:rPr lang="en-US" i="1" dirty="0" err="1"/>
              <a:t>nontransitively</a:t>
            </a:r>
            <a:r>
              <a:rPr lang="en-US" i="1" dirty="0"/>
              <a:t> dependent on the primary key of the relation R.</a:t>
            </a:r>
            <a:r>
              <a:rPr lang="en-US" dirty="0"/>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 The criteria for </a:t>
            </a:r>
            <a:r>
              <a:rPr lang="en-US" b="1"/>
              <a:t>third normal form</a:t>
            </a:r>
            <a:r>
              <a:rPr lang="en-US"/>
              <a:t> (</a:t>
            </a:r>
            <a:r>
              <a:rPr lang="en-US" b="1"/>
              <a:t>3NF)</a:t>
            </a:r>
            <a:r>
              <a:rPr lang="en-US"/>
              <a:t> </a:t>
            </a:r>
          </a:p>
        </p:txBody>
      </p:sp>
      <p:sp>
        <p:nvSpPr>
          <p:cNvPr id="59395" name="Rectangle 3"/>
          <p:cNvSpPr>
            <a:spLocks noGrp="1" noChangeArrowheads="1"/>
          </p:cNvSpPr>
          <p:nvPr>
            <p:ph idx="1"/>
          </p:nvPr>
        </p:nvSpPr>
        <p:spPr/>
        <p:txBody>
          <a:bodyPr/>
          <a:lstStyle/>
          <a:p>
            <a:pPr>
              <a:buFontTx/>
              <a:buNone/>
            </a:pPr>
            <a:r>
              <a:rPr lang="en-US"/>
              <a:t>Rules : </a:t>
            </a:r>
          </a:p>
          <a:p>
            <a:pPr>
              <a:buFont typeface="Wingdings" pitchFamily="2" charset="2"/>
              <a:buChar char="•"/>
            </a:pPr>
            <a:r>
              <a:rPr lang="en-US"/>
              <a:t>A relation in the second normal form is also in the third normal form, if the values in every non - key column are not transitively dependent on the primary key</a:t>
            </a:r>
          </a:p>
          <a:p>
            <a:pPr>
              <a:buFont typeface="Wingdings" pitchFamily="2" charset="2"/>
              <a:buChar char="•"/>
            </a:pPr>
            <a:r>
              <a:rPr lang="en-US"/>
              <a:t>Examine every non - key column and question its relationship with every other non - key column</a:t>
            </a:r>
          </a:p>
          <a:p>
            <a:pPr>
              <a:buFont typeface="Wingdings" pitchFamily="2" charset="2"/>
              <a:buChar char="•"/>
            </a:pPr>
            <a:r>
              <a:rPr lang="en-US"/>
              <a:t>If there is a transitive dependency remove both the columns to a new relation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Example of Third Normal form</a:t>
            </a:r>
          </a:p>
        </p:txBody>
      </p:sp>
      <p:sp>
        <p:nvSpPr>
          <p:cNvPr id="60419" name="Rectangle 3"/>
          <p:cNvSpPr>
            <a:spLocks noGrp="1" noChangeArrowheads="1"/>
          </p:cNvSpPr>
          <p:nvPr>
            <p:ph idx="1"/>
          </p:nvPr>
        </p:nvSpPr>
        <p:spPr/>
        <p:txBody>
          <a:bodyPr/>
          <a:lstStyle/>
          <a:p>
            <a:r>
              <a:rPr lang="en-US"/>
              <a:t>In the last example, Adv-Room (the advisor's office number) is functionally dependent on the Advisor attribute. </a:t>
            </a:r>
          </a:p>
          <a:p>
            <a:r>
              <a:rPr lang="en-US"/>
              <a:t>move that attribute from the Students table to the Faculty table, as shown below: </a:t>
            </a:r>
          </a:p>
        </p:txBody>
      </p:sp>
      <p:pic>
        <p:nvPicPr>
          <p:cNvPr id="60420" name="Picture 4"/>
          <p:cNvPicPr>
            <a:picLocks noChangeAspect="1" noChangeArrowheads="1"/>
          </p:cNvPicPr>
          <p:nvPr/>
        </p:nvPicPr>
        <p:blipFill>
          <a:blip r:embed="rId3"/>
          <a:srcRect/>
          <a:stretch>
            <a:fillRect/>
          </a:stretch>
        </p:blipFill>
        <p:spPr bwMode="auto">
          <a:xfrm>
            <a:off x="1905000" y="2819400"/>
            <a:ext cx="7162800" cy="31242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Example for 3NF</a:t>
            </a:r>
          </a:p>
        </p:txBody>
      </p:sp>
      <p:sp>
        <p:nvSpPr>
          <p:cNvPr id="61443" name="Rectangle 3"/>
          <p:cNvSpPr>
            <a:spLocks noGrp="1" noChangeArrowheads="1"/>
          </p:cNvSpPr>
          <p:nvPr>
            <p:ph idx="1"/>
          </p:nvPr>
        </p:nvSpPr>
        <p:spPr/>
        <p:txBody>
          <a:bodyPr/>
          <a:lstStyle/>
          <a:p>
            <a:r>
              <a:rPr lang="en-US"/>
              <a:t>Let’s consider relation Emp_dept has the following structures with the following FDs: </a:t>
            </a:r>
          </a:p>
          <a:p>
            <a:r>
              <a:rPr lang="en-US"/>
              <a:t>Emp_dept (Ename,SSN, Bdate, Address,Dnumber,Dname,DMGRSSN) </a:t>
            </a:r>
          </a:p>
          <a:p>
            <a:pPr>
              <a:buFontTx/>
              <a:buNone/>
            </a:pPr>
            <a:r>
              <a:rPr lang="en-US"/>
              <a:t>SSN  -&gt; Ename </a:t>
            </a:r>
          </a:p>
          <a:p>
            <a:pPr>
              <a:buFontTx/>
              <a:buNone/>
            </a:pPr>
            <a:r>
              <a:rPr lang="en-US"/>
              <a:t>SSN -&gt; Bdate </a:t>
            </a:r>
          </a:p>
          <a:p>
            <a:pPr>
              <a:buFontTx/>
              <a:buNone/>
            </a:pPr>
            <a:r>
              <a:rPr lang="en-US"/>
              <a:t>SSN -&gt; DNumber </a:t>
            </a:r>
          </a:p>
          <a:p>
            <a:pPr>
              <a:buFontTx/>
              <a:buNone/>
            </a:pPr>
            <a:r>
              <a:rPr lang="en-US"/>
              <a:t>DNumber -&gt; Dname </a:t>
            </a:r>
          </a:p>
          <a:p>
            <a:pPr>
              <a:buFontTx/>
              <a:buNone/>
            </a:pPr>
            <a:r>
              <a:rPr lang="en-US"/>
              <a:t>DNumber -&gt; DMGRSSN </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Contd…</a:t>
            </a:r>
          </a:p>
        </p:txBody>
      </p:sp>
      <p:sp>
        <p:nvSpPr>
          <p:cNvPr id="62467" name="Rectangle 3"/>
          <p:cNvSpPr>
            <a:spLocks noGrp="1" noChangeArrowheads="1"/>
          </p:cNvSpPr>
          <p:nvPr>
            <p:ph idx="1"/>
          </p:nvPr>
        </p:nvSpPr>
        <p:spPr/>
        <p:txBody>
          <a:bodyPr/>
          <a:lstStyle/>
          <a:p>
            <a:r>
              <a:rPr lang="en-US"/>
              <a:t>In the above relation Emp_dept the dependency SSN-&gt;DMGRSSN is transitive as both the dependencies SSN-&gt;Dnumber and Dnumber-&gt;DMGRSSN holds and Dnumber is neither a key itself nor a subset of Emp_dept. </a:t>
            </a:r>
          </a:p>
          <a:p>
            <a:r>
              <a:rPr lang="en-US"/>
              <a:t>So we decompose this table to arrive at set of relations, in a state as defined by third normal form. Thus the above table EMP_PROJ gets decomposed in the following two relations say EP1 and EP2.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1740488" y="852838"/>
            <a:ext cx="8597312" cy="5166963"/>
          </a:xfrm>
        </p:spPr>
        <p:txBody>
          <a:bodyPr/>
          <a:lstStyle/>
          <a:p>
            <a:pPr>
              <a:lnSpc>
                <a:spcPct val="200000"/>
              </a:lnSpc>
            </a:pPr>
            <a:r>
              <a:rPr lang="en-US" dirty="0"/>
              <a:t>Database Fundamentals</a:t>
            </a:r>
          </a:p>
          <a:p>
            <a:pPr>
              <a:lnSpc>
                <a:spcPct val="200000"/>
              </a:lnSpc>
            </a:pPr>
            <a:r>
              <a:rPr lang="en-US" dirty="0"/>
              <a:t>Database Views and Users</a:t>
            </a:r>
          </a:p>
          <a:p>
            <a:pPr>
              <a:lnSpc>
                <a:spcPct val="200000"/>
              </a:lnSpc>
            </a:pPr>
            <a:r>
              <a:rPr lang="en-US" dirty="0"/>
              <a:t>Data Models</a:t>
            </a:r>
          </a:p>
          <a:p>
            <a:pPr>
              <a:lnSpc>
                <a:spcPct val="200000"/>
              </a:lnSpc>
            </a:pPr>
            <a:r>
              <a:rPr lang="en-US" dirty="0"/>
              <a:t>Normalization</a:t>
            </a:r>
          </a:p>
          <a:p>
            <a:endParaRPr lang="en-US" sz="2400" dirty="0"/>
          </a:p>
          <a:p>
            <a:pPr lvl="1"/>
            <a:endParaRPr lang="en-US" dirty="0"/>
          </a:p>
          <a:p>
            <a:pPr lvl="1"/>
            <a:endParaRPr lang="en-US" dirty="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Contd…</a:t>
            </a:r>
          </a:p>
        </p:txBody>
      </p:sp>
      <p:sp>
        <p:nvSpPr>
          <p:cNvPr id="63491" name="Rectangle 3"/>
          <p:cNvSpPr>
            <a:spLocks noGrp="1" noChangeArrowheads="1"/>
          </p:cNvSpPr>
          <p:nvPr>
            <p:ph idx="1"/>
          </p:nvPr>
        </p:nvSpPr>
        <p:spPr/>
        <p:txBody>
          <a:bodyPr/>
          <a:lstStyle/>
          <a:p>
            <a:r>
              <a:rPr lang="en-US"/>
              <a:t>EP1 (Ename,SSN, Bdate,Address,Dnumber)                       SSN-&gt;{Ename,BDate,Address,DNumber} </a:t>
            </a:r>
          </a:p>
          <a:p>
            <a:endParaRPr lang="en-US"/>
          </a:p>
          <a:p>
            <a:r>
              <a:rPr lang="en-US"/>
              <a:t>EP2 (Dnumber,Dname,DMGRSSN) </a:t>
            </a:r>
          </a:p>
          <a:p>
            <a:pPr>
              <a:buFontTx/>
              <a:buNone/>
            </a:pPr>
            <a:r>
              <a:rPr lang="en-US"/>
              <a:t>    Dnumber-&gt;{Dname,DMGRSSN} </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Contd…</a:t>
            </a:r>
          </a:p>
        </p:txBody>
      </p:sp>
      <p:sp>
        <p:nvSpPr>
          <p:cNvPr id="71683" name="Rectangle 3"/>
          <p:cNvSpPr>
            <a:spLocks noGrp="1" noChangeArrowheads="1"/>
          </p:cNvSpPr>
          <p:nvPr>
            <p:ph idx="1"/>
          </p:nvPr>
        </p:nvSpPr>
        <p:spPr/>
        <p:txBody>
          <a:bodyPr/>
          <a:lstStyle/>
          <a:p>
            <a:r>
              <a:rPr lang="en-US"/>
              <a:t>this relation has redundancies wherein If the name of the employee is changed, the change will have to be made in every tuple of the relation, otherwise inconsistencies will creep up. </a:t>
            </a:r>
          </a:p>
          <a:p>
            <a:r>
              <a:rPr lang="en-US"/>
              <a:t>The table will further have to be decomposed to eliminate dependencies between the candidate key columns as shown,</a:t>
            </a:r>
          </a:p>
        </p:txBody>
      </p:sp>
      <p:pic>
        <p:nvPicPr>
          <p:cNvPr id="71684" name="Picture 4"/>
          <p:cNvPicPr>
            <a:picLocks noChangeAspect="1" noChangeArrowheads="1"/>
          </p:cNvPicPr>
          <p:nvPr/>
        </p:nvPicPr>
        <p:blipFill>
          <a:blip r:embed="rId3"/>
          <a:srcRect/>
          <a:stretch>
            <a:fillRect/>
          </a:stretch>
        </p:blipFill>
        <p:spPr bwMode="auto">
          <a:xfrm>
            <a:off x="1981200" y="3505200"/>
            <a:ext cx="7162800" cy="2590800"/>
          </a:xfrm>
          <a:prstGeom prst="rect">
            <a:avLst/>
          </a:prstGeom>
          <a:noFill/>
          <a:ln w="12700">
            <a:noFill/>
            <a:miter lim="800000"/>
            <a:headEnd/>
            <a:tailEnd/>
          </a:ln>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r>
              <a:rPr lang="en-US" b="1"/>
              <a:t>BENEFITS OF NORMALIZATION</a:t>
            </a:r>
            <a:br>
              <a:rPr lang="en-US" b="1"/>
            </a:br>
            <a:endParaRPr lang="en-US" b="1"/>
          </a:p>
        </p:txBody>
      </p:sp>
      <p:sp>
        <p:nvSpPr>
          <p:cNvPr id="72707" name="Rectangle 3"/>
          <p:cNvSpPr>
            <a:spLocks noGrp="1" noChangeArrowheads="1"/>
          </p:cNvSpPr>
          <p:nvPr>
            <p:ph idx="1"/>
          </p:nvPr>
        </p:nvSpPr>
        <p:spPr/>
        <p:txBody>
          <a:bodyPr/>
          <a:lstStyle/>
          <a:p>
            <a:r>
              <a:rPr lang="en-US"/>
              <a:t>Greater overall database organization</a:t>
            </a:r>
          </a:p>
          <a:p>
            <a:r>
              <a:rPr lang="en-US"/>
              <a:t>Reduction of redundant data</a:t>
            </a:r>
          </a:p>
          <a:p>
            <a:r>
              <a:rPr lang="en-US"/>
              <a:t>Data consistency within the database</a:t>
            </a:r>
          </a:p>
          <a:p>
            <a:r>
              <a:rPr lang="en-US"/>
              <a:t>A much more flexible database design</a:t>
            </a:r>
          </a:p>
          <a:p>
            <a:r>
              <a:rPr lang="en-US"/>
              <a:t>A better handle on database security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fontScale="90000"/>
          </a:bodyPr>
          <a:lstStyle/>
          <a:p>
            <a:r>
              <a:rPr lang="en-US" b="1"/>
              <a:t>DRAWBACKS OF NORMALIZATION</a:t>
            </a:r>
            <a:br>
              <a:rPr lang="en-US" b="1"/>
            </a:br>
            <a:endParaRPr lang="en-US" b="1"/>
          </a:p>
        </p:txBody>
      </p:sp>
      <p:sp>
        <p:nvSpPr>
          <p:cNvPr id="73731" name="Rectangle 3"/>
          <p:cNvSpPr>
            <a:spLocks noGrp="1" noChangeArrowheads="1"/>
          </p:cNvSpPr>
          <p:nvPr>
            <p:ph idx="1"/>
          </p:nvPr>
        </p:nvSpPr>
        <p:spPr/>
        <p:txBody>
          <a:bodyPr/>
          <a:lstStyle/>
          <a:p>
            <a:r>
              <a:rPr lang="en-US"/>
              <a:t>Reduced database performance </a:t>
            </a:r>
          </a:p>
          <a:p>
            <a:pPr lvl="1">
              <a:buFontTx/>
              <a:buChar char="o"/>
            </a:pPr>
            <a:r>
              <a:rPr lang="en-US"/>
              <a:t>The acceptance of reduced performance requires the knowledge that   when a query or transaction request is sent to the database </a:t>
            </a:r>
          </a:p>
          <a:p>
            <a:pPr lvl="1">
              <a:buFontTx/>
              <a:buChar char="o"/>
            </a:pPr>
            <a:endParaRPr lang="en-US"/>
          </a:p>
          <a:p>
            <a:pPr lvl="1">
              <a:buFontTx/>
              <a:buChar char="o"/>
            </a:pPr>
            <a:r>
              <a:rPr lang="en-US"/>
              <a:t> requires much more CPU, memory, and I/O to process transactions and database queries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1757364" y="1112839"/>
            <a:ext cx="7691437" cy="4960937"/>
          </a:xfrm>
        </p:spPr>
        <p:txBody>
          <a:bodyPr/>
          <a:lstStyle/>
          <a:p>
            <a:r>
              <a:rPr lang="en-US" dirty="0"/>
              <a:t>RDBMS are primary used for storing transactional data.</a:t>
            </a:r>
          </a:p>
          <a:p>
            <a:r>
              <a:rPr lang="en-US" dirty="0"/>
              <a:t>E-R Model is prepared to map the business system to database.</a:t>
            </a:r>
          </a:p>
          <a:p>
            <a:r>
              <a:rPr lang="en-US" dirty="0"/>
              <a:t>Normalization is the process of  refining the table schema.</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eaLnBrk="1" hangingPunct="1"/>
            <a:r>
              <a:rPr lang="de-DE" sz="4400" dirty="0"/>
              <a:t>Data Control Language</a:t>
            </a:r>
          </a:p>
        </p:txBody>
      </p:sp>
      <p:sp>
        <p:nvSpPr>
          <p:cNvPr id="5123" name="Rectangle 3"/>
          <p:cNvSpPr>
            <a:spLocks noGrp="1" noChangeArrowheads="1"/>
          </p:cNvSpPr>
          <p:nvPr>
            <p:ph type="subTitle" idx="4294967295"/>
          </p:nvPr>
        </p:nvSpPr>
        <p:spPr>
          <a:xfrm>
            <a:off x="4516438" y="5562601"/>
            <a:ext cx="6151562" cy="931863"/>
          </a:xfrm>
        </p:spPr>
        <p:txBody>
          <a:bodyPr/>
          <a:lstStyle/>
          <a:p>
            <a:pPr eaLnBrk="1" hangingPunct="1"/>
            <a:endParaRPr lang="en-US" sz="3200" dirty="0"/>
          </a:p>
          <a:p>
            <a:pPr eaLnBrk="1" hangingPunct="1"/>
            <a:endParaRPr lang="en-US" sz="32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2073727" y="1143000"/>
            <a:ext cx="7070274" cy="5181600"/>
          </a:xfrm>
        </p:spPr>
        <p:txBody>
          <a:bodyPr/>
          <a:lstStyle/>
          <a:p>
            <a:pPr lvl="1">
              <a:buFont typeface="Wingdings" panose="05000000000000000000" pitchFamily="2" charset="2"/>
              <a:buChar char="Ø"/>
            </a:pPr>
            <a:r>
              <a:rPr lang="en-US" dirty="0"/>
              <a:t>Creating User Statement</a:t>
            </a:r>
          </a:p>
          <a:p>
            <a:pPr lvl="1">
              <a:buFont typeface="Wingdings" panose="05000000000000000000" pitchFamily="2" charset="2"/>
              <a:buChar char="Ø"/>
            </a:pPr>
            <a:r>
              <a:rPr lang="en-US" dirty="0"/>
              <a:t>Creates a new row in the </a:t>
            </a:r>
            <a:r>
              <a:rPr lang="en-US" dirty="0" err="1"/>
              <a:t>mysql.user</a:t>
            </a:r>
            <a:r>
              <a:rPr lang="en-US" dirty="0"/>
              <a:t> system table</a:t>
            </a:r>
          </a:p>
          <a:p>
            <a:pPr lvl="1">
              <a:buFont typeface="Wingdings" panose="05000000000000000000" pitchFamily="2" charset="2"/>
              <a:buChar char="Ø"/>
            </a:pPr>
            <a:r>
              <a:rPr lang="en-US" dirty="0"/>
              <a:t>Unspecified properties are set to their default values:</a:t>
            </a:r>
          </a:p>
          <a:p>
            <a:pPr lvl="1"/>
            <a:endParaRPr lang="en-US" dirty="0"/>
          </a:p>
          <a:p>
            <a:pPr lvl="1"/>
            <a:endParaRPr lang="en-US" dirty="0"/>
          </a:p>
          <a:p>
            <a:pPr lvl="1"/>
            <a:endParaRPr lang="en-US" dirty="0"/>
          </a:p>
          <a:p>
            <a:pPr lvl="2"/>
            <a:endParaRPr lang="en-US" dirty="0"/>
          </a:p>
          <a:p>
            <a:pPr lvl="1"/>
            <a:endParaRPr lang="en-US" dirty="0"/>
          </a:p>
          <a:p>
            <a:pPr lvl="2"/>
            <a:endParaRPr lang="en-US" dirty="0"/>
          </a:p>
          <a:p>
            <a:pPr lvl="1"/>
            <a:endParaRPr lang="en-US" dirty="0"/>
          </a:p>
          <a:p>
            <a:pPr lvl="1"/>
            <a:endParaRPr lang="en-US" dirty="0"/>
          </a:p>
          <a:p>
            <a:pPr lvl="2">
              <a:buNone/>
            </a:pPr>
            <a:endParaRPr lang="en-US" dirty="0"/>
          </a:p>
        </p:txBody>
      </p:sp>
      <p:sp>
        <p:nvSpPr>
          <p:cNvPr id="2" name="Title 1"/>
          <p:cNvSpPr>
            <a:spLocks noGrp="1"/>
          </p:cNvSpPr>
          <p:nvPr>
            <p:ph type="title" idx="4294967295"/>
          </p:nvPr>
        </p:nvSpPr>
        <p:spPr>
          <a:xfrm>
            <a:off x="2073728" y="266700"/>
            <a:ext cx="8357339" cy="704850"/>
          </a:xfrm>
          <a:prstGeom prst="rect">
            <a:avLst/>
          </a:prstGeom>
        </p:spPr>
        <p:txBody>
          <a:bodyPr/>
          <a:lstStyle/>
          <a:p>
            <a:r>
              <a:rPr lang="en-US" dirty="0"/>
              <a:t>DCL: User Creation</a:t>
            </a:r>
          </a:p>
        </p:txBody>
      </p:sp>
      <p:sp>
        <p:nvSpPr>
          <p:cNvPr id="7" name="Rounded Rectangle 18">
            <a:extLst>
              <a:ext uri="{FF2B5EF4-FFF2-40B4-BE49-F238E27FC236}">
                <a16:creationId xmlns:a16="http://schemas.microsoft.com/office/drawing/2014/main" id="{D02AAF86-F9B6-46A7-BB2A-F1900951AEB1}"/>
              </a:ext>
            </a:extLst>
          </p:cNvPr>
          <p:cNvSpPr/>
          <p:nvPr/>
        </p:nvSpPr>
        <p:spPr bwMode="auto">
          <a:xfrm>
            <a:off x="2073728" y="2133600"/>
            <a:ext cx="7908473" cy="2148726"/>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lvl="1"/>
            <a:r>
              <a:rPr lang="en-IN" sz="1600" dirty="0">
                <a:solidFill>
                  <a:srgbClr val="0077AA"/>
                </a:solidFill>
                <a:latin typeface="+mj-lt"/>
              </a:rPr>
              <a:t>CREATE</a:t>
            </a:r>
            <a:r>
              <a:rPr lang="en-IN" sz="1600" dirty="0">
                <a:solidFill>
                  <a:srgbClr val="000000"/>
                </a:solidFill>
                <a:latin typeface="+mj-lt"/>
              </a:rPr>
              <a:t> </a:t>
            </a:r>
            <a:r>
              <a:rPr lang="en-IN" sz="1600" dirty="0">
                <a:solidFill>
                  <a:srgbClr val="0077AA"/>
                </a:solidFill>
                <a:latin typeface="+mj-lt"/>
              </a:rPr>
              <a:t>USER</a:t>
            </a:r>
            <a:r>
              <a:rPr lang="en-IN" sz="1600" dirty="0">
                <a:solidFill>
                  <a:srgbClr val="000000"/>
                </a:solidFill>
                <a:latin typeface="+mj-lt"/>
              </a:rPr>
              <a:t> </a:t>
            </a:r>
            <a:r>
              <a:rPr lang="en-IN" sz="1600" dirty="0">
                <a:solidFill>
                  <a:srgbClr val="999999"/>
                </a:solidFill>
                <a:latin typeface="+mj-lt"/>
              </a:rPr>
              <a:t>[</a:t>
            </a:r>
            <a:r>
              <a:rPr lang="en-IN" sz="1600" dirty="0">
                <a:solidFill>
                  <a:srgbClr val="0077AA"/>
                </a:solidFill>
                <a:latin typeface="+mj-lt"/>
              </a:rPr>
              <a:t>IF</a:t>
            </a:r>
            <a:r>
              <a:rPr lang="en-IN" sz="1600" dirty="0">
                <a:solidFill>
                  <a:srgbClr val="000000"/>
                </a:solidFill>
                <a:latin typeface="+mj-lt"/>
              </a:rPr>
              <a:t> </a:t>
            </a:r>
            <a:r>
              <a:rPr lang="en-IN" sz="1600" dirty="0">
                <a:solidFill>
                  <a:srgbClr val="A67F59"/>
                </a:solidFill>
                <a:latin typeface="+mj-lt"/>
              </a:rPr>
              <a:t>NOT</a:t>
            </a:r>
            <a:r>
              <a:rPr lang="en-IN" sz="1600" dirty="0">
                <a:solidFill>
                  <a:srgbClr val="000000"/>
                </a:solidFill>
                <a:latin typeface="+mj-lt"/>
              </a:rPr>
              <a:t> </a:t>
            </a:r>
            <a:r>
              <a:rPr lang="en-IN" sz="1600" dirty="0">
                <a:solidFill>
                  <a:srgbClr val="0077AA"/>
                </a:solidFill>
                <a:latin typeface="+mj-lt"/>
              </a:rPr>
              <a:t>EXISTS</a:t>
            </a:r>
            <a:r>
              <a:rPr lang="en-IN" sz="1600" dirty="0">
                <a:solidFill>
                  <a:srgbClr val="999999"/>
                </a:solidFill>
                <a:latin typeface="+mj-lt"/>
              </a:rPr>
              <a:t>]</a:t>
            </a:r>
            <a:r>
              <a:rPr lang="en-IN" sz="1600" dirty="0">
                <a:solidFill>
                  <a:srgbClr val="000000"/>
                </a:solidFill>
                <a:latin typeface="+mj-lt"/>
              </a:rPr>
              <a:t> </a:t>
            </a:r>
          </a:p>
          <a:p>
            <a:pPr lvl="1"/>
            <a:r>
              <a:rPr lang="en-IN" sz="1600" dirty="0">
                <a:solidFill>
                  <a:srgbClr val="000000"/>
                </a:solidFill>
                <a:latin typeface="+mj-lt"/>
              </a:rPr>
              <a:t>       </a:t>
            </a:r>
            <a:r>
              <a:rPr lang="en-IN" sz="1600" i="1" dirty="0">
                <a:solidFill>
                  <a:srgbClr val="000000"/>
                </a:solidFill>
                <a:latin typeface="+mj-lt"/>
              </a:rPr>
              <a:t>user</a:t>
            </a:r>
            <a:r>
              <a:rPr lang="en-IN" sz="1600" dirty="0">
                <a:solidFill>
                  <a:srgbClr val="000000"/>
                </a:solidFill>
                <a:latin typeface="+mj-lt"/>
              </a:rPr>
              <a:t> </a:t>
            </a:r>
            <a:r>
              <a:rPr lang="en-IN" sz="1600" dirty="0">
                <a:solidFill>
                  <a:srgbClr val="999999"/>
                </a:solidFill>
                <a:latin typeface="+mj-lt"/>
              </a:rPr>
              <a:t>[</a:t>
            </a:r>
            <a:r>
              <a:rPr lang="en-IN" sz="1600" i="1" dirty="0" err="1">
                <a:solidFill>
                  <a:srgbClr val="000000"/>
                </a:solidFill>
                <a:latin typeface="+mj-lt"/>
              </a:rPr>
              <a:t>auth_option</a:t>
            </a:r>
            <a:r>
              <a:rPr lang="en-IN" sz="1600" dirty="0">
                <a:solidFill>
                  <a:srgbClr val="999999"/>
                </a:solidFill>
                <a:latin typeface="+mj-lt"/>
              </a:rPr>
              <a:t>]</a:t>
            </a:r>
            <a:r>
              <a:rPr lang="en-IN" sz="1600" dirty="0">
                <a:solidFill>
                  <a:srgbClr val="000000"/>
                </a:solidFill>
                <a:latin typeface="+mj-lt"/>
              </a:rPr>
              <a:t> </a:t>
            </a:r>
            <a:r>
              <a:rPr lang="en-IN" sz="1600" dirty="0">
                <a:solidFill>
                  <a:srgbClr val="999999"/>
                </a:solidFill>
                <a:latin typeface="+mj-lt"/>
              </a:rPr>
              <a:t>[,</a:t>
            </a:r>
            <a:r>
              <a:rPr lang="en-IN" sz="1600" dirty="0">
                <a:solidFill>
                  <a:srgbClr val="000000"/>
                </a:solidFill>
                <a:latin typeface="+mj-lt"/>
              </a:rPr>
              <a:t> </a:t>
            </a:r>
            <a:r>
              <a:rPr lang="en-IN" sz="1600" i="1" dirty="0">
                <a:solidFill>
                  <a:srgbClr val="000000"/>
                </a:solidFill>
                <a:latin typeface="+mj-lt"/>
              </a:rPr>
              <a:t>user</a:t>
            </a:r>
            <a:r>
              <a:rPr lang="en-IN" sz="1600" dirty="0">
                <a:solidFill>
                  <a:srgbClr val="000000"/>
                </a:solidFill>
                <a:latin typeface="+mj-lt"/>
              </a:rPr>
              <a:t> </a:t>
            </a:r>
            <a:r>
              <a:rPr lang="en-IN" sz="1600" dirty="0">
                <a:solidFill>
                  <a:srgbClr val="999999"/>
                </a:solidFill>
                <a:latin typeface="+mj-lt"/>
              </a:rPr>
              <a:t>[</a:t>
            </a:r>
            <a:r>
              <a:rPr lang="en-IN" sz="1600" i="1" dirty="0" err="1">
                <a:solidFill>
                  <a:srgbClr val="000000"/>
                </a:solidFill>
                <a:latin typeface="+mj-lt"/>
              </a:rPr>
              <a:t>auth_option</a:t>
            </a:r>
            <a:r>
              <a:rPr lang="en-IN" sz="1600" dirty="0">
                <a:solidFill>
                  <a:srgbClr val="999999"/>
                </a:solidFill>
                <a:latin typeface="+mj-lt"/>
              </a:rPr>
              <a:t>]]</a:t>
            </a:r>
            <a:r>
              <a:rPr lang="en-IN" sz="1600" dirty="0">
                <a:solidFill>
                  <a:srgbClr val="000000"/>
                </a:solidFill>
                <a:latin typeface="+mj-lt"/>
              </a:rPr>
              <a:t> </a:t>
            </a:r>
            <a:r>
              <a:rPr lang="en-IN" sz="1600" dirty="0">
                <a:solidFill>
                  <a:srgbClr val="999999"/>
                </a:solidFill>
                <a:latin typeface="+mj-lt"/>
              </a:rPr>
              <a:t>...</a:t>
            </a:r>
            <a:r>
              <a:rPr lang="en-IN" sz="1600" dirty="0">
                <a:solidFill>
                  <a:srgbClr val="000000"/>
                </a:solidFill>
                <a:latin typeface="+mj-lt"/>
              </a:rPr>
              <a:t> </a:t>
            </a:r>
          </a:p>
          <a:p>
            <a:pPr lvl="1"/>
            <a:r>
              <a:rPr lang="en-IN" sz="1600" dirty="0">
                <a:solidFill>
                  <a:srgbClr val="000000"/>
                </a:solidFill>
                <a:latin typeface="+mj-lt"/>
              </a:rPr>
              <a:t>       </a:t>
            </a:r>
            <a:r>
              <a:rPr lang="en-IN" sz="1600" dirty="0">
                <a:solidFill>
                  <a:srgbClr val="0077AA"/>
                </a:solidFill>
                <a:latin typeface="+mj-lt"/>
              </a:rPr>
              <a:t>DEFAULT</a:t>
            </a:r>
            <a:r>
              <a:rPr lang="en-IN" sz="1600" dirty="0">
                <a:solidFill>
                  <a:srgbClr val="000000"/>
                </a:solidFill>
                <a:latin typeface="+mj-lt"/>
              </a:rPr>
              <a:t> </a:t>
            </a:r>
            <a:r>
              <a:rPr lang="en-IN" sz="1600" dirty="0">
                <a:solidFill>
                  <a:srgbClr val="0077AA"/>
                </a:solidFill>
                <a:latin typeface="+mj-lt"/>
              </a:rPr>
              <a:t>ROLE</a:t>
            </a:r>
            <a:r>
              <a:rPr lang="en-IN" sz="1600" dirty="0">
                <a:solidFill>
                  <a:srgbClr val="000000"/>
                </a:solidFill>
                <a:latin typeface="+mj-lt"/>
              </a:rPr>
              <a:t> </a:t>
            </a:r>
            <a:r>
              <a:rPr lang="en-IN" sz="1600" i="1" dirty="0" err="1">
                <a:solidFill>
                  <a:srgbClr val="000000"/>
                </a:solidFill>
                <a:latin typeface="+mj-lt"/>
              </a:rPr>
              <a:t>role</a:t>
            </a:r>
            <a:r>
              <a:rPr lang="en-IN" sz="1600" dirty="0">
                <a:solidFill>
                  <a:srgbClr val="000000"/>
                </a:solidFill>
                <a:latin typeface="+mj-lt"/>
              </a:rPr>
              <a:t> </a:t>
            </a:r>
            <a:r>
              <a:rPr lang="en-IN" sz="1600" dirty="0">
                <a:solidFill>
                  <a:srgbClr val="999999"/>
                </a:solidFill>
                <a:latin typeface="+mj-lt"/>
              </a:rPr>
              <a:t>[,</a:t>
            </a:r>
            <a:r>
              <a:rPr lang="en-IN" sz="1600" dirty="0">
                <a:solidFill>
                  <a:srgbClr val="000000"/>
                </a:solidFill>
                <a:latin typeface="+mj-lt"/>
              </a:rPr>
              <a:t> </a:t>
            </a:r>
            <a:r>
              <a:rPr lang="en-IN" sz="1600" i="1" dirty="0">
                <a:solidFill>
                  <a:srgbClr val="000000"/>
                </a:solidFill>
                <a:latin typeface="+mj-lt"/>
              </a:rPr>
              <a:t>role</a:t>
            </a:r>
            <a:r>
              <a:rPr lang="en-IN" sz="1600" dirty="0">
                <a:solidFill>
                  <a:srgbClr val="000000"/>
                </a:solidFill>
                <a:latin typeface="+mj-lt"/>
              </a:rPr>
              <a:t> </a:t>
            </a:r>
            <a:r>
              <a:rPr lang="en-IN" sz="1600" dirty="0">
                <a:solidFill>
                  <a:srgbClr val="999999"/>
                </a:solidFill>
                <a:latin typeface="+mj-lt"/>
              </a:rPr>
              <a:t>]</a:t>
            </a:r>
            <a:r>
              <a:rPr lang="en-IN" sz="1600" dirty="0">
                <a:solidFill>
                  <a:srgbClr val="000000"/>
                </a:solidFill>
                <a:latin typeface="+mj-lt"/>
              </a:rPr>
              <a:t> </a:t>
            </a:r>
            <a:r>
              <a:rPr lang="en-IN" sz="1600" dirty="0">
                <a:solidFill>
                  <a:srgbClr val="999999"/>
                </a:solidFill>
                <a:latin typeface="+mj-lt"/>
              </a:rPr>
              <a:t>...</a:t>
            </a:r>
            <a:r>
              <a:rPr lang="en-IN" sz="1600" dirty="0">
                <a:solidFill>
                  <a:srgbClr val="000000"/>
                </a:solidFill>
                <a:latin typeface="+mj-lt"/>
              </a:rPr>
              <a:t> </a:t>
            </a:r>
          </a:p>
          <a:p>
            <a:pPr lvl="1"/>
            <a:r>
              <a:rPr lang="en-IN" sz="1600" dirty="0">
                <a:solidFill>
                  <a:srgbClr val="000000"/>
                </a:solidFill>
                <a:latin typeface="+mj-lt"/>
              </a:rPr>
              <a:t>       </a:t>
            </a:r>
            <a:r>
              <a:rPr lang="en-IN" sz="1600" dirty="0">
                <a:solidFill>
                  <a:srgbClr val="999999"/>
                </a:solidFill>
                <a:latin typeface="+mj-lt"/>
              </a:rPr>
              <a:t>[</a:t>
            </a:r>
            <a:r>
              <a:rPr lang="en-IN" sz="1600" dirty="0">
                <a:solidFill>
                  <a:srgbClr val="0077AA"/>
                </a:solidFill>
                <a:latin typeface="+mj-lt"/>
              </a:rPr>
              <a:t>REQUIRE</a:t>
            </a:r>
            <a:r>
              <a:rPr lang="en-IN" sz="1600" dirty="0">
                <a:solidFill>
                  <a:srgbClr val="000000"/>
                </a:solidFill>
                <a:latin typeface="+mj-lt"/>
              </a:rPr>
              <a:t> {</a:t>
            </a:r>
            <a:r>
              <a:rPr lang="en-IN" sz="1600" dirty="0">
                <a:solidFill>
                  <a:srgbClr val="0077AA"/>
                </a:solidFill>
                <a:latin typeface="+mj-lt"/>
              </a:rPr>
              <a:t>NONE</a:t>
            </a:r>
            <a:r>
              <a:rPr lang="en-IN" sz="1600" dirty="0">
                <a:solidFill>
                  <a:srgbClr val="000000"/>
                </a:solidFill>
                <a:latin typeface="+mj-lt"/>
              </a:rPr>
              <a:t> </a:t>
            </a:r>
            <a:r>
              <a:rPr lang="en-IN" sz="1600" dirty="0">
                <a:solidFill>
                  <a:srgbClr val="A67F59"/>
                </a:solidFill>
                <a:latin typeface="+mj-lt"/>
              </a:rPr>
              <a:t>|</a:t>
            </a:r>
            <a:r>
              <a:rPr lang="en-IN" sz="1600" dirty="0">
                <a:solidFill>
                  <a:srgbClr val="000000"/>
                </a:solidFill>
                <a:latin typeface="+mj-lt"/>
              </a:rPr>
              <a:t> </a:t>
            </a:r>
            <a:r>
              <a:rPr lang="en-IN" sz="1600" i="1" dirty="0" err="1">
                <a:solidFill>
                  <a:srgbClr val="000000"/>
                </a:solidFill>
                <a:latin typeface="+mj-lt"/>
              </a:rPr>
              <a:t>tls_option</a:t>
            </a:r>
            <a:r>
              <a:rPr lang="en-IN" sz="1600" dirty="0">
                <a:solidFill>
                  <a:srgbClr val="000000"/>
                </a:solidFill>
                <a:latin typeface="+mj-lt"/>
              </a:rPr>
              <a:t> </a:t>
            </a:r>
            <a:r>
              <a:rPr lang="en-IN" sz="1600" dirty="0">
                <a:solidFill>
                  <a:srgbClr val="999999"/>
                </a:solidFill>
                <a:latin typeface="+mj-lt"/>
              </a:rPr>
              <a:t>[[</a:t>
            </a:r>
            <a:r>
              <a:rPr lang="en-IN" sz="1600" dirty="0">
                <a:solidFill>
                  <a:srgbClr val="A67F59"/>
                </a:solidFill>
                <a:latin typeface="+mj-lt"/>
              </a:rPr>
              <a:t>AND</a:t>
            </a:r>
            <a:r>
              <a:rPr lang="en-IN" sz="1600" dirty="0">
                <a:solidFill>
                  <a:srgbClr val="999999"/>
                </a:solidFill>
                <a:latin typeface="+mj-lt"/>
              </a:rPr>
              <a:t>]</a:t>
            </a:r>
            <a:r>
              <a:rPr lang="en-IN" sz="1600" dirty="0">
                <a:solidFill>
                  <a:srgbClr val="000000"/>
                </a:solidFill>
                <a:latin typeface="+mj-lt"/>
              </a:rPr>
              <a:t> </a:t>
            </a:r>
            <a:r>
              <a:rPr lang="en-IN" sz="1600" i="1" dirty="0" err="1">
                <a:solidFill>
                  <a:srgbClr val="000000"/>
                </a:solidFill>
                <a:latin typeface="+mj-lt"/>
              </a:rPr>
              <a:t>tls_option</a:t>
            </a:r>
            <a:r>
              <a:rPr lang="en-IN" sz="1600" dirty="0">
                <a:solidFill>
                  <a:srgbClr val="999999"/>
                </a:solidFill>
                <a:latin typeface="+mj-lt"/>
              </a:rPr>
              <a:t>]</a:t>
            </a:r>
            <a:r>
              <a:rPr lang="en-IN" sz="1600" dirty="0">
                <a:solidFill>
                  <a:srgbClr val="000000"/>
                </a:solidFill>
                <a:latin typeface="+mj-lt"/>
              </a:rPr>
              <a:t> </a:t>
            </a:r>
            <a:r>
              <a:rPr lang="en-IN" sz="1600" dirty="0">
                <a:solidFill>
                  <a:srgbClr val="999999"/>
                </a:solidFill>
                <a:latin typeface="+mj-lt"/>
              </a:rPr>
              <a:t>...</a:t>
            </a:r>
            <a:r>
              <a:rPr lang="en-IN" sz="1600" dirty="0">
                <a:solidFill>
                  <a:srgbClr val="000000"/>
                </a:solidFill>
                <a:latin typeface="+mj-lt"/>
              </a:rPr>
              <a:t>}</a:t>
            </a:r>
            <a:r>
              <a:rPr lang="en-IN" sz="1600" dirty="0">
                <a:solidFill>
                  <a:srgbClr val="999999"/>
                </a:solidFill>
                <a:latin typeface="+mj-lt"/>
              </a:rPr>
              <a:t>]</a:t>
            </a:r>
            <a:r>
              <a:rPr lang="en-IN" sz="1600" dirty="0">
                <a:solidFill>
                  <a:srgbClr val="000000"/>
                </a:solidFill>
                <a:latin typeface="+mj-lt"/>
              </a:rPr>
              <a:t> </a:t>
            </a:r>
          </a:p>
          <a:p>
            <a:pPr lvl="1"/>
            <a:r>
              <a:rPr lang="en-IN" sz="1600" dirty="0">
                <a:solidFill>
                  <a:srgbClr val="000000"/>
                </a:solidFill>
                <a:latin typeface="+mj-lt"/>
              </a:rPr>
              <a:t>       </a:t>
            </a:r>
            <a:r>
              <a:rPr lang="en-IN" sz="1600" dirty="0">
                <a:solidFill>
                  <a:srgbClr val="999999"/>
                </a:solidFill>
                <a:latin typeface="+mj-lt"/>
              </a:rPr>
              <a:t>[</a:t>
            </a:r>
            <a:r>
              <a:rPr lang="en-IN" sz="1600" dirty="0">
                <a:solidFill>
                  <a:srgbClr val="0077AA"/>
                </a:solidFill>
                <a:latin typeface="+mj-lt"/>
              </a:rPr>
              <a:t>WITH</a:t>
            </a:r>
            <a:r>
              <a:rPr lang="en-IN" sz="1600" dirty="0">
                <a:solidFill>
                  <a:srgbClr val="000000"/>
                </a:solidFill>
                <a:latin typeface="+mj-lt"/>
              </a:rPr>
              <a:t> </a:t>
            </a:r>
            <a:r>
              <a:rPr lang="en-IN" sz="1600" i="1" dirty="0" err="1">
                <a:solidFill>
                  <a:srgbClr val="000000"/>
                </a:solidFill>
                <a:latin typeface="+mj-lt"/>
              </a:rPr>
              <a:t>resource_option</a:t>
            </a:r>
            <a:r>
              <a:rPr lang="en-IN" sz="1600" dirty="0">
                <a:solidFill>
                  <a:srgbClr val="000000"/>
                </a:solidFill>
                <a:latin typeface="+mj-lt"/>
              </a:rPr>
              <a:t> </a:t>
            </a:r>
            <a:r>
              <a:rPr lang="en-IN" sz="1600" dirty="0">
                <a:solidFill>
                  <a:srgbClr val="999999"/>
                </a:solidFill>
                <a:latin typeface="+mj-lt"/>
              </a:rPr>
              <a:t>[</a:t>
            </a:r>
            <a:r>
              <a:rPr lang="en-IN" sz="1600" i="1" dirty="0" err="1">
                <a:solidFill>
                  <a:srgbClr val="000000"/>
                </a:solidFill>
                <a:latin typeface="+mj-lt"/>
              </a:rPr>
              <a:t>resource_option</a:t>
            </a:r>
            <a:r>
              <a:rPr lang="en-IN" sz="1600" dirty="0">
                <a:solidFill>
                  <a:srgbClr val="999999"/>
                </a:solidFill>
                <a:latin typeface="+mj-lt"/>
              </a:rPr>
              <a:t>]</a:t>
            </a:r>
            <a:r>
              <a:rPr lang="en-IN" sz="1600" dirty="0">
                <a:solidFill>
                  <a:srgbClr val="000000"/>
                </a:solidFill>
                <a:latin typeface="+mj-lt"/>
              </a:rPr>
              <a:t> </a:t>
            </a:r>
            <a:r>
              <a:rPr lang="en-IN" sz="1600" dirty="0">
                <a:solidFill>
                  <a:srgbClr val="999999"/>
                </a:solidFill>
                <a:latin typeface="+mj-lt"/>
              </a:rPr>
              <a:t>...]</a:t>
            </a:r>
            <a:r>
              <a:rPr lang="en-IN" sz="1600" dirty="0">
                <a:solidFill>
                  <a:srgbClr val="000000"/>
                </a:solidFill>
                <a:latin typeface="+mj-lt"/>
              </a:rPr>
              <a:t> </a:t>
            </a:r>
          </a:p>
          <a:p>
            <a:pPr lvl="1"/>
            <a:r>
              <a:rPr lang="en-IN" sz="1600" dirty="0">
                <a:solidFill>
                  <a:srgbClr val="000000"/>
                </a:solidFill>
                <a:latin typeface="+mj-lt"/>
              </a:rPr>
              <a:t>                 </a:t>
            </a:r>
            <a:r>
              <a:rPr lang="en-IN" sz="1600" dirty="0">
                <a:solidFill>
                  <a:srgbClr val="999999"/>
                </a:solidFill>
                <a:latin typeface="+mj-lt"/>
              </a:rPr>
              <a:t>[</a:t>
            </a:r>
            <a:r>
              <a:rPr lang="en-IN" sz="1600" i="1" dirty="0" err="1">
                <a:solidFill>
                  <a:srgbClr val="000000"/>
                </a:solidFill>
                <a:latin typeface="+mj-lt"/>
              </a:rPr>
              <a:t>password_option</a:t>
            </a:r>
            <a:r>
              <a:rPr lang="en-IN" sz="1600" dirty="0">
                <a:solidFill>
                  <a:srgbClr val="000000"/>
                </a:solidFill>
                <a:latin typeface="+mj-lt"/>
              </a:rPr>
              <a:t> </a:t>
            </a:r>
            <a:r>
              <a:rPr lang="en-IN" sz="1600" dirty="0">
                <a:solidFill>
                  <a:srgbClr val="A67F59"/>
                </a:solidFill>
                <a:latin typeface="+mj-lt"/>
              </a:rPr>
              <a:t>|</a:t>
            </a:r>
            <a:r>
              <a:rPr lang="en-IN" sz="1600" dirty="0">
                <a:solidFill>
                  <a:srgbClr val="000000"/>
                </a:solidFill>
                <a:latin typeface="+mj-lt"/>
              </a:rPr>
              <a:t> </a:t>
            </a:r>
            <a:r>
              <a:rPr lang="en-IN" sz="1600" i="1" dirty="0" err="1">
                <a:solidFill>
                  <a:srgbClr val="000000"/>
                </a:solidFill>
                <a:latin typeface="+mj-lt"/>
              </a:rPr>
              <a:t>lock_option</a:t>
            </a:r>
            <a:r>
              <a:rPr lang="en-IN" sz="1600" dirty="0">
                <a:solidFill>
                  <a:srgbClr val="999999"/>
                </a:solidFill>
                <a:latin typeface="+mj-lt"/>
              </a:rPr>
              <a:t>]</a:t>
            </a:r>
            <a:r>
              <a:rPr lang="en-IN" sz="1600" dirty="0">
                <a:solidFill>
                  <a:srgbClr val="000000"/>
                </a:solidFill>
                <a:latin typeface="+mj-lt"/>
              </a:rPr>
              <a:t> </a:t>
            </a:r>
            <a:r>
              <a:rPr lang="en-IN" sz="1600" dirty="0">
                <a:solidFill>
                  <a:srgbClr val="999999"/>
                </a:solidFill>
                <a:latin typeface="+mj-lt"/>
              </a:rPr>
              <a:t>...</a:t>
            </a:r>
            <a:r>
              <a:rPr lang="en-IN" sz="1600" dirty="0">
                <a:solidFill>
                  <a:srgbClr val="000000"/>
                </a:solidFill>
                <a:latin typeface="+mj-lt"/>
              </a:rPr>
              <a:t> </a:t>
            </a:r>
          </a:p>
          <a:p>
            <a:pPr lvl="1"/>
            <a:r>
              <a:rPr lang="en-IN" sz="1600" dirty="0">
                <a:solidFill>
                  <a:srgbClr val="000000"/>
                </a:solidFill>
                <a:latin typeface="+mj-lt"/>
              </a:rPr>
              <a:t>       </a:t>
            </a:r>
            <a:r>
              <a:rPr lang="en-IN" sz="1600" dirty="0">
                <a:solidFill>
                  <a:srgbClr val="999999"/>
                </a:solidFill>
                <a:latin typeface="+mj-lt"/>
              </a:rPr>
              <a:t>[</a:t>
            </a:r>
            <a:r>
              <a:rPr lang="en-IN" sz="1600" dirty="0">
                <a:solidFill>
                  <a:srgbClr val="0077AA"/>
                </a:solidFill>
                <a:latin typeface="+mj-lt"/>
              </a:rPr>
              <a:t>COMMENT</a:t>
            </a:r>
            <a:r>
              <a:rPr lang="en-IN" sz="1600" dirty="0">
                <a:solidFill>
                  <a:srgbClr val="000000"/>
                </a:solidFill>
                <a:latin typeface="+mj-lt"/>
              </a:rPr>
              <a:t> </a:t>
            </a:r>
            <a:r>
              <a:rPr lang="en-IN" sz="1600" dirty="0">
                <a:solidFill>
                  <a:srgbClr val="669900"/>
                </a:solidFill>
                <a:latin typeface="+mj-lt"/>
              </a:rPr>
              <a:t>'</a:t>
            </a:r>
            <a:r>
              <a:rPr lang="en-IN" sz="1600" i="1" dirty="0" err="1">
                <a:solidFill>
                  <a:srgbClr val="669900"/>
                </a:solidFill>
                <a:latin typeface="+mj-lt"/>
              </a:rPr>
              <a:t>comment_string</a:t>
            </a:r>
            <a:r>
              <a:rPr lang="en-IN" sz="1600" dirty="0">
                <a:solidFill>
                  <a:srgbClr val="669900"/>
                </a:solidFill>
                <a:latin typeface="+mj-lt"/>
              </a:rPr>
              <a:t>'</a:t>
            </a:r>
            <a:r>
              <a:rPr lang="en-IN" sz="1600" dirty="0">
                <a:solidFill>
                  <a:srgbClr val="000000"/>
                </a:solidFill>
                <a:latin typeface="+mj-lt"/>
              </a:rPr>
              <a:t> </a:t>
            </a:r>
            <a:r>
              <a:rPr lang="en-IN" sz="1600" dirty="0">
                <a:solidFill>
                  <a:srgbClr val="A67F59"/>
                </a:solidFill>
                <a:latin typeface="+mj-lt"/>
              </a:rPr>
              <a:t>|</a:t>
            </a:r>
            <a:r>
              <a:rPr lang="en-IN" sz="1600" dirty="0">
                <a:solidFill>
                  <a:srgbClr val="000000"/>
                </a:solidFill>
                <a:latin typeface="+mj-lt"/>
              </a:rPr>
              <a:t> </a:t>
            </a:r>
            <a:r>
              <a:rPr lang="en-IN" sz="1600" dirty="0">
                <a:solidFill>
                  <a:srgbClr val="0077AA"/>
                </a:solidFill>
                <a:latin typeface="+mj-lt"/>
              </a:rPr>
              <a:t>ATTRIBUTE</a:t>
            </a:r>
            <a:r>
              <a:rPr lang="en-IN" sz="1600" dirty="0">
                <a:solidFill>
                  <a:srgbClr val="000000"/>
                </a:solidFill>
                <a:latin typeface="+mj-lt"/>
              </a:rPr>
              <a:t> </a:t>
            </a:r>
            <a:r>
              <a:rPr lang="en-IN" sz="1600" dirty="0">
                <a:solidFill>
                  <a:srgbClr val="669900"/>
                </a:solidFill>
                <a:latin typeface="+mj-lt"/>
              </a:rPr>
              <a:t>'</a:t>
            </a:r>
            <a:r>
              <a:rPr lang="en-IN" sz="1600" i="1" dirty="0" err="1">
                <a:solidFill>
                  <a:srgbClr val="669900"/>
                </a:solidFill>
                <a:latin typeface="+mj-lt"/>
              </a:rPr>
              <a:t>json_object</a:t>
            </a:r>
            <a:r>
              <a:rPr lang="en-IN" sz="1600" dirty="0">
                <a:solidFill>
                  <a:srgbClr val="669900"/>
                </a:solidFill>
                <a:latin typeface="+mj-lt"/>
              </a:rPr>
              <a:t>'</a:t>
            </a:r>
            <a:r>
              <a:rPr lang="en-IN" sz="1600" dirty="0">
                <a:solidFill>
                  <a:srgbClr val="999999"/>
                </a:solidFill>
                <a:latin typeface="+mj-lt"/>
              </a:rPr>
              <a:t>]</a:t>
            </a:r>
            <a:endParaRPr lang="en-US" sz="1600" dirty="0">
              <a:solidFill>
                <a:schemeClr val="tx1">
                  <a:lumMod val="95000"/>
                  <a:lumOff val="5000"/>
                </a:schemeClr>
              </a:solidFill>
              <a:latin typeface="+mj-lt"/>
              <a:cs typeface="Calibri" panose="020F0502020204030204" pitchFamily="34" charset="0"/>
            </a:endParaRPr>
          </a:p>
        </p:txBody>
      </p:sp>
      <p:sp>
        <p:nvSpPr>
          <p:cNvPr id="8" name="Rounded Rectangle 18">
            <a:extLst>
              <a:ext uri="{FF2B5EF4-FFF2-40B4-BE49-F238E27FC236}">
                <a16:creationId xmlns:a16="http://schemas.microsoft.com/office/drawing/2014/main" id="{028AED1F-85BA-4761-8BEC-52D36606FDC4}"/>
              </a:ext>
            </a:extLst>
          </p:cNvPr>
          <p:cNvSpPr/>
          <p:nvPr/>
        </p:nvSpPr>
        <p:spPr bwMode="auto">
          <a:xfrm>
            <a:off x="2073728" y="4453777"/>
            <a:ext cx="7908473" cy="1466707"/>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lvl="1"/>
            <a:r>
              <a:rPr lang="en-US" sz="1600" dirty="0">
                <a:solidFill>
                  <a:srgbClr val="0077AA"/>
                </a:solidFill>
                <a:latin typeface="+mj-lt"/>
              </a:rPr>
              <a:t>CREATE</a:t>
            </a:r>
            <a:r>
              <a:rPr lang="en-US" sz="1600" dirty="0">
                <a:solidFill>
                  <a:srgbClr val="000000"/>
                </a:solidFill>
                <a:latin typeface="+mj-lt"/>
              </a:rPr>
              <a:t> </a:t>
            </a:r>
            <a:r>
              <a:rPr lang="en-US" sz="1600" dirty="0">
                <a:solidFill>
                  <a:srgbClr val="0077AA"/>
                </a:solidFill>
                <a:latin typeface="+mj-lt"/>
              </a:rPr>
              <a:t>USER</a:t>
            </a:r>
            <a:r>
              <a:rPr lang="en-US" sz="1600" dirty="0">
                <a:solidFill>
                  <a:srgbClr val="000000"/>
                </a:solidFill>
                <a:latin typeface="+mj-lt"/>
              </a:rPr>
              <a:t> </a:t>
            </a:r>
            <a:r>
              <a:rPr lang="en-US" sz="1600" dirty="0">
                <a:solidFill>
                  <a:srgbClr val="669900"/>
                </a:solidFill>
                <a:latin typeface="+mj-lt"/>
              </a:rPr>
              <a:t>GIRI-PRASAD.P</a:t>
            </a:r>
            <a:r>
              <a:rPr lang="en-US" sz="1600" dirty="0">
                <a:solidFill>
                  <a:srgbClr val="000000"/>
                </a:solidFill>
                <a:latin typeface="+mj-lt"/>
              </a:rPr>
              <a:t>@</a:t>
            </a:r>
            <a:r>
              <a:rPr lang="en-US" sz="1600" dirty="0">
                <a:solidFill>
                  <a:srgbClr val="669900"/>
                </a:solidFill>
                <a:latin typeface="+mj-lt"/>
              </a:rPr>
              <a:t>ATOS.NET</a:t>
            </a:r>
            <a:r>
              <a:rPr lang="en-US" sz="1600" dirty="0">
                <a:solidFill>
                  <a:srgbClr val="000000"/>
                </a:solidFill>
                <a:latin typeface="+mj-lt"/>
              </a:rPr>
              <a:t> </a:t>
            </a:r>
          </a:p>
          <a:p>
            <a:pPr lvl="1"/>
            <a:r>
              <a:rPr lang="en-US" sz="1600" dirty="0">
                <a:solidFill>
                  <a:srgbClr val="000000"/>
                </a:solidFill>
                <a:latin typeface="+mj-lt"/>
              </a:rPr>
              <a:t>          </a:t>
            </a:r>
            <a:r>
              <a:rPr lang="en-US" sz="1600" dirty="0">
                <a:solidFill>
                  <a:srgbClr val="0077AA"/>
                </a:solidFill>
                <a:latin typeface="+mj-lt"/>
              </a:rPr>
              <a:t>IDENTIFIED</a:t>
            </a:r>
            <a:r>
              <a:rPr lang="en-US" sz="1600" dirty="0">
                <a:solidFill>
                  <a:srgbClr val="000000"/>
                </a:solidFill>
                <a:latin typeface="+mj-lt"/>
              </a:rPr>
              <a:t> </a:t>
            </a:r>
            <a:r>
              <a:rPr lang="en-US" sz="1600" dirty="0">
                <a:solidFill>
                  <a:srgbClr val="0077AA"/>
                </a:solidFill>
                <a:latin typeface="+mj-lt"/>
              </a:rPr>
              <a:t>WITH</a:t>
            </a:r>
            <a:r>
              <a:rPr lang="en-US" sz="1600" dirty="0">
                <a:solidFill>
                  <a:srgbClr val="000000"/>
                </a:solidFill>
                <a:latin typeface="+mj-lt"/>
              </a:rPr>
              <a:t> caching_sha2_password </a:t>
            </a:r>
            <a:r>
              <a:rPr lang="en-US" sz="1600" dirty="0">
                <a:solidFill>
                  <a:srgbClr val="0077AA"/>
                </a:solidFill>
                <a:latin typeface="+mj-lt"/>
              </a:rPr>
              <a:t>BY</a:t>
            </a:r>
            <a:r>
              <a:rPr lang="en-US" sz="1600" dirty="0">
                <a:solidFill>
                  <a:srgbClr val="000000"/>
                </a:solidFill>
                <a:latin typeface="+mj-lt"/>
              </a:rPr>
              <a:t> </a:t>
            </a:r>
            <a:r>
              <a:rPr lang="en-US" sz="1600" dirty="0">
                <a:solidFill>
                  <a:srgbClr val="669900"/>
                </a:solidFill>
                <a:latin typeface="+mj-lt"/>
              </a:rPr>
              <a:t>'</a:t>
            </a:r>
            <a:r>
              <a:rPr lang="en-US" sz="1600" i="1" dirty="0" err="1">
                <a:solidFill>
                  <a:srgbClr val="669900"/>
                </a:solidFill>
                <a:latin typeface="+mj-lt"/>
              </a:rPr>
              <a:t>new_PWD</a:t>
            </a:r>
            <a:r>
              <a:rPr lang="en-US" sz="1600" dirty="0">
                <a:solidFill>
                  <a:srgbClr val="669900"/>
                </a:solidFill>
                <a:latin typeface="+mj-lt"/>
              </a:rPr>
              <a:t>’</a:t>
            </a:r>
            <a:r>
              <a:rPr lang="en-US" sz="1600" dirty="0">
                <a:solidFill>
                  <a:srgbClr val="000000"/>
                </a:solidFill>
                <a:latin typeface="+mj-lt"/>
              </a:rPr>
              <a:t> </a:t>
            </a:r>
          </a:p>
          <a:p>
            <a:pPr lvl="1"/>
            <a:r>
              <a:rPr lang="en-US" sz="1600" dirty="0">
                <a:solidFill>
                  <a:srgbClr val="000000"/>
                </a:solidFill>
                <a:latin typeface="+mj-lt"/>
              </a:rPr>
              <a:t>          </a:t>
            </a:r>
            <a:r>
              <a:rPr lang="en-US" sz="1600" dirty="0">
                <a:solidFill>
                  <a:srgbClr val="0077AA"/>
                </a:solidFill>
                <a:latin typeface="+mj-lt"/>
              </a:rPr>
              <a:t>PASSWORD</a:t>
            </a:r>
            <a:r>
              <a:rPr lang="en-US" sz="1600" dirty="0">
                <a:solidFill>
                  <a:srgbClr val="000000"/>
                </a:solidFill>
                <a:latin typeface="+mj-lt"/>
              </a:rPr>
              <a:t> </a:t>
            </a:r>
            <a:r>
              <a:rPr lang="en-US" sz="1600" dirty="0">
                <a:solidFill>
                  <a:srgbClr val="0077AA"/>
                </a:solidFill>
                <a:latin typeface="+mj-lt"/>
              </a:rPr>
              <a:t>EXPIRE</a:t>
            </a:r>
            <a:r>
              <a:rPr lang="en-US" sz="1600" dirty="0">
                <a:solidFill>
                  <a:srgbClr val="000000"/>
                </a:solidFill>
                <a:latin typeface="+mj-lt"/>
              </a:rPr>
              <a:t> </a:t>
            </a:r>
            <a:r>
              <a:rPr lang="en-US" sz="1600" dirty="0">
                <a:solidFill>
                  <a:srgbClr val="0077AA"/>
                </a:solidFill>
                <a:latin typeface="+mj-lt"/>
              </a:rPr>
              <a:t>INTERVAL</a:t>
            </a:r>
            <a:r>
              <a:rPr lang="en-US" sz="1600" dirty="0">
                <a:solidFill>
                  <a:srgbClr val="000000"/>
                </a:solidFill>
                <a:latin typeface="+mj-lt"/>
              </a:rPr>
              <a:t> </a:t>
            </a:r>
            <a:r>
              <a:rPr lang="en-US" sz="1600" dirty="0">
                <a:solidFill>
                  <a:srgbClr val="990055"/>
                </a:solidFill>
                <a:latin typeface="+mj-lt"/>
              </a:rPr>
              <a:t>180</a:t>
            </a:r>
            <a:r>
              <a:rPr lang="en-US" sz="1600" dirty="0">
                <a:solidFill>
                  <a:srgbClr val="000000"/>
                </a:solidFill>
                <a:latin typeface="+mj-lt"/>
              </a:rPr>
              <a:t> </a:t>
            </a:r>
            <a:r>
              <a:rPr lang="en-US" sz="1600" dirty="0">
                <a:solidFill>
                  <a:srgbClr val="0077AA"/>
                </a:solidFill>
                <a:latin typeface="+mj-lt"/>
              </a:rPr>
              <a:t>DAY</a:t>
            </a:r>
            <a:r>
              <a:rPr lang="en-US" sz="1600" dirty="0">
                <a:solidFill>
                  <a:srgbClr val="000000"/>
                </a:solidFill>
                <a:latin typeface="+mj-lt"/>
              </a:rPr>
              <a:t> </a:t>
            </a:r>
          </a:p>
          <a:p>
            <a:pPr lvl="1"/>
            <a:r>
              <a:rPr lang="en-US" sz="1600" dirty="0">
                <a:solidFill>
                  <a:srgbClr val="000000"/>
                </a:solidFill>
                <a:latin typeface="+mj-lt"/>
              </a:rPr>
              <a:t>          </a:t>
            </a:r>
            <a:r>
              <a:rPr lang="en-US" sz="1600" dirty="0">
                <a:solidFill>
                  <a:srgbClr val="0077AA"/>
                </a:solidFill>
                <a:latin typeface="+mj-lt"/>
              </a:rPr>
              <a:t>FAILED_LOGIN_ATTEMPTS</a:t>
            </a:r>
            <a:r>
              <a:rPr lang="en-US" sz="1600" dirty="0">
                <a:solidFill>
                  <a:srgbClr val="000000"/>
                </a:solidFill>
                <a:latin typeface="+mj-lt"/>
              </a:rPr>
              <a:t> </a:t>
            </a:r>
            <a:r>
              <a:rPr lang="en-US" sz="1600" dirty="0">
                <a:solidFill>
                  <a:srgbClr val="990055"/>
                </a:solidFill>
                <a:latin typeface="+mj-lt"/>
              </a:rPr>
              <a:t>3</a:t>
            </a:r>
            <a:r>
              <a:rPr lang="en-US" sz="1600" dirty="0">
                <a:solidFill>
                  <a:srgbClr val="000000"/>
                </a:solidFill>
                <a:latin typeface="+mj-lt"/>
              </a:rPr>
              <a:t> </a:t>
            </a:r>
          </a:p>
          <a:p>
            <a:pPr lvl="1"/>
            <a:r>
              <a:rPr lang="en-US" sz="1600" dirty="0">
                <a:solidFill>
                  <a:srgbClr val="000000"/>
                </a:solidFill>
                <a:latin typeface="+mj-lt"/>
              </a:rPr>
              <a:t>          </a:t>
            </a:r>
            <a:r>
              <a:rPr lang="en-US" sz="1600" dirty="0">
                <a:solidFill>
                  <a:srgbClr val="0077AA"/>
                </a:solidFill>
                <a:latin typeface="+mj-lt"/>
              </a:rPr>
              <a:t>PASSWORD_LOCK_TIME</a:t>
            </a:r>
            <a:r>
              <a:rPr lang="en-US" sz="1600" dirty="0">
                <a:solidFill>
                  <a:srgbClr val="000000"/>
                </a:solidFill>
                <a:latin typeface="+mj-lt"/>
              </a:rPr>
              <a:t> </a:t>
            </a:r>
            <a:r>
              <a:rPr lang="en-US" sz="1600" dirty="0">
                <a:solidFill>
                  <a:srgbClr val="990055"/>
                </a:solidFill>
                <a:latin typeface="+mj-lt"/>
              </a:rPr>
              <a:t>2</a:t>
            </a:r>
            <a:r>
              <a:rPr lang="en-US" sz="1600" dirty="0">
                <a:solidFill>
                  <a:srgbClr val="999999"/>
                </a:solidFill>
                <a:latin typeface="+mj-lt"/>
              </a:rPr>
              <a:t>;</a:t>
            </a:r>
            <a:endParaRPr lang="en-US" sz="1600" dirty="0">
              <a:solidFill>
                <a:schemeClr val="tx1">
                  <a:lumMod val="95000"/>
                  <a:lumOff val="5000"/>
                </a:schemeClr>
              </a:solidFill>
              <a:latin typeface="+mj-lt"/>
              <a:cs typeface="Calibri" panose="020F0502020204030204" pitchFamily="34" charset="0"/>
            </a:endParaRPr>
          </a:p>
        </p:txBody>
      </p:sp>
    </p:spTree>
    <p:extLst>
      <p:ext uri="{BB962C8B-B14F-4D97-AF65-F5344CB8AC3E}">
        <p14:creationId xmlns:p14="http://schemas.microsoft.com/office/powerpoint/2010/main" val="20793203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A45BB68-963C-4C8D-AE85-1C1418AC3E53}"/>
              </a:ext>
            </a:extLst>
          </p:cNvPr>
          <p:cNvSpPr>
            <a:spLocks noGrp="1"/>
          </p:cNvSpPr>
          <p:nvPr>
            <p:ph idx="1"/>
          </p:nvPr>
        </p:nvSpPr>
        <p:spPr>
          <a:xfrm>
            <a:off x="1965644" y="1143000"/>
            <a:ext cx="8573500" cy="5181600"/>
          </a:xfrm>
        </p:spPr>
        <p:txBody>
          <a:bodyPr/>
          <a:lstStyle/>
          <a:p>
            <a:pPr algn="just"/>
            <a:r>
              <a:rPr lang="en-US" dirty="0"/>
              <a:t>Authentication: The authentication plugin defined by the </a:t>
            </a:r>
            <a:r>
              <a:rPr lang="en-US" dirty="0" err="1"/>
              <a:t>default_authentication_plugin</a:t>
            </a:r>
            <a:r>
              <a:rPr lang="en-US" dirty="0"/>
              <a:t> system variable, and empty credentials</a:t>
            </a:r>
          </a:p>
          <a:p>
            <a:pPr algn="just"/>
            <a:endParaRPr lang="en-US" dirty="0"/>
          </a:p>
          <a:p>
            <a:pPr algn="just"/>
            <a:r>
              <a:rPr lang="en-US" dirty="0"/>
              <a:t>Default role: NONE</a:t>
            </a:r>
          </a:p>
          <a:p>
            <a:pPr algn="just"/>
            <a:endParaRPr lang="en-US" dirty="0"/>
          </a:p>
          <a:p>
            <a:pPr algn="just"/>
            <a:r>
              <a:rPr lang="en-US" dirty="0"/>
              <a:t>SSL/TLS: NONE</a:t>
            </a:r>
          </a:p>
          <a:p>
            <a:pPr algn="just"/>
            <a:endParaRPr lang="en-US" dirty="0"/>
          </a:p>
          <a:p>
            <a:pPr algn="just"/>
            <a:r>
              <a:rPr lang="en-US" dirty="0"/>
              <a:t>Resource limits: Unlimited</a:t>
            </a:r>
          </a:p>
          <a:p>
            <a:pPr algn="just"/>
            <a:endParaRPr lang="en-US" dirty="0"/>
          </a:p>
          <a:p>
            <a:pPr algn="just"/>
            <a:r>
              <a:rPr lang="en-US" dirty="0"/>
              <a:t>Password management: PASSWORD EXPIRE DEFAULT PASSWORD HISTORY DEFAULT PASSWORD REUSE INTERVAL DEFAULT PASSWORD REQUIRE CURRENT DEFAULT; failed-login tracking and temporary account locking are disabled</a:t>
            </a:r>
          </a:p>
          <a:p>
            <a:pPr algn="just"/>
            <a:endParaRPr lang="en-US" dirty="0"/>
          </a:p>
          <a:p>
            <a:pPr algn="just"/>
            <a:r>
              <a:rPr lang="en-US" dirty="0"/>
              <a:t>Account locking: ACCOUNT UNLOCK</a:t>
            </a:r>
          </a:p>
          <a:p>
            <a:pPr algn="just"/>
            <a:endParaRPr lang="en-US" dirty="0"/>
          </a:p>
          <a:p>
            <a:pPr algn="just"/>
            <a:r>
              <a:rPr lang="en-US" dirty="0"/>
              <a:t>An account when first created has no privileges and a default role of NONE. To assign privileges or roles, use the GRANT statement.</a:t>
            </a:r>
            <a:endParaRPr lang="en-IN" dirty="0"/>
          </a:p>
        </p:txBody>
      </p:sp>
      <p:sp>
        <p:nvSpPr>
          <p:cNvPr id="2" name="Title 1">
            <a:extLst>
              <a:ext uri="{FF2B5EF4-FFF2-40B4-BE49-F238E27FC236}">
                <a16:creationId xmlns:a16="http://schemas.microsoft.com/office/drawing/2014/main" id="{5C4D97A1-6460-425F-8494-FFA7E1E897AF}"/>
              </a:ext>
            </a:extLst>
          </p:cNvPr>
          <p:cNvSpPr>
            <a:spLocks noGrp="1"/>
          </p:cNvSpPr>
          <p:nvPr>
            <p:ph type="title"/>
          </p:nvPr>
        </p:nvSpPr>
        <p:spPr/>
        <p:txBody>
          <a:bodyPr/>
          <a:lstStyle/>
          <a:p>
            <a:r>
              <a:rPr lang="en-US" dirty="0"/>
              <a:t>DCL – USER CREATION</a:t>
            </a:r>
            <a:endParaRPr lang="en-IN" dirty="0"/>
          </a:p>
        </p:txBody>
      </p:sp>
      <p:sp>
        <p:nvSpPr>
          <p:cNvPr id="3" name="Rectangle 3">
            <a:extLst>
              <a:ext uri="{FF2B5EF4-FFF2-40B4-BE49-F238E27FC236}">
                <a16:creationId xmlns:a16="http://schemas.microsoft.com/office/drawing/2014/main" id="{79E6712D-458B-4400-AB56-4B7B0ACB964A}"/>
              </a:ext>
            </a:extLst>
          </p:cNvPr>
          <p:cNvSpPr txBox="1">
            <a:spLocks noChangeArrowheads="1"/>
          </p:cNvSpPr>
          <p:nvPr/>
        </p:nvSpPr>
        <p:spPr>
          <a:xfrm>
            <a:off x="2073727" y="1143000"/>
            <a:ext cx="8357337" cy="5181600"/>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dirty="0"/>
          </a:p>
          <a:p>
            <a:pPr lvl="1" fontAlgn="auto">
              <a:spcAft>
                <a:spcPts val="0"/>
              </a:spcAft>
            </a:pPr>
            <a:endParaRPr lang="en-US" dirty="0"/>
          </a:p>
          <a:p>
            <a:pPr lvl="1" fontAlgn="auto">
              <a:spcAft>
                <a:spcPts val="0"/>
              </a:spcAft>
            </a:pPr>
            <a:endParaRPr lang="en-US" dirty="0"/>
          </a:p>
          <a:p>
            <a:pPr lvl="2" fontAlgn="auto">
              <a:spcAft>
                <a:spcPts val="0"/>
              </a:spcAft>
              <a:buNone/>
            </a:pPr>
            <a:endParaRPr lang="en-US" dirty="0"/>
          </a:p>
        </p:txBody>
      </p:sp>
    </p:spTree>
    <p:extLst>
      <p:ext uri="{BB962C8B-B14F-4D97-AF65-F5344CB8AC3E}">
        <p14:creationId xmlns:p14="http://schemas.microsoft.com/office/powerpoint/2010/main" val="23744933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764300" y="914401"/>
            <a:ext cx="8573500" cy="5181600"/>
          </a:xfrm>
        </p:spPr>
        <p:txBody>
          <a:bodyPr/>
          <a:lstStyle/>
          <a:p>
            <a:pPr lvl="1">
              <a:buFont typeface="Wingdings" panose="05000000000000000000" pitchFamily="2" charset="2"/>
              <a:buChar char="Ø"/>
            </a:pPr>
            <a:r>
              <a:rPr lang="en-US" dirty="0"/>
              <a:t>creating a new user account name as Trainer and password as syntel123.</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1" algn="just">
              <a:buFont typeface="Wingdings" panose="05000000000000000000" pitchFamily="2" charset="2"/>
              <a:buChar char="Ø"/>
            </a:pPr>
            <a:r>
              <a:rPr lang="en-US" dirty="0"/>
              <a:t>Example for Creating an account that uses the caching_sha2_password authentication plugin and the given password. Require that a new password be chosen every 180 days, and enable failed-login tracking, such that three consecutive incorrect passwords cause temporary account locking for two days:</a:t>
            </a:r>
          </a:p>
          <a:p>
            <a:pPr lvl="1"/>
            <a:endParaRPr lang="en-US" dirty="0"/>
          </a:p>
          <a:p>
            <a:pPr lvl="1"/>
            <a:endParaRPr lang="en-US" dirty="0"/>
          </a:p>
          <a:p>
            <a:pPr lvl="1"/>
            <a:endParaRPr lang="en-US" dirty="0"/>
          </a:p>
          <a:p>
            <a:pPr lvl="1"/>
            <a:endParaRPr lang="en-US" dirty="0"/>
          </a:p>
          <a:p>
            <a:pPr lvl="1"/>
            <a:endParaRPr lang="en-US" dirty="0"/>
          </a:p>
          <a:p>
            <a:pPr marL="178308" lvl="1" indent="0">
              <a:buNone/>
            </a:pPr>
            <a:endParaRPr lang="en-US" dirty="0"/>
          </a:p>
          <a:p>
            <a:pPr lvl="1"/>
            <a:endParaRPr lang="en-US" dirty="0"/>
          </a:p>
          <a:p>
            <a:pPr lvl="1"/>
            <a:endParaRPr lang="en-US" dirty="0"/>
          </a:p>
          <a:p>
            <a:pPr lvl="1"/>
            <a:endParaRPr lang="en-US" dirty="0"/>
          </a:p>
          <a:p>
            <a:pPr lvl="2"/>
            <a:endParaRPr lang="en-US" dirty="0"/>
          </a:p>
          <a:p>
            <a:pPr lvl="1"/>
            <a:endParaRPr lang="en-US" dirty="0"/>
          </a:p>
          <a:p>
            <a:pPr lvl="2"/>
            <a:endParaRPr lang="en-US" dirty="0"/>
          </a:p>
          <a:p>
            <a:pPr lvl="1"/>
            <a:endParaRPr lang="en-US" dirty="0"/>
          </a:p>
          <a:p>
            <a:pPr lvl="1"/>
            <a:endParaRPr lang="en-US" dirty="0"/>
          </a:p>
          <a:p>
            <a:pPr lvl="2">
              <a:buNone/>
            </a:pPr>
            <a:endParaRPr lang="en-US" dirty="0"/>
          </a:p>
        </p:txBody>
      </p:sp>
      <p:sp>
        <p:nvSpPr>
          <p:cNvPr id="2" name="Title 1"/>
          <p:cNvSpPr>
            <a:spLocks noGrp="1"/>
          </p:cNvSpPr>
          <p:nvPr>
            <p:ph type="title"/>
          </p:nvPr>
        </p:nvSpPr>
        <p:spPr>
          <a:prstGeom prst="rect">
            <a:avLst/>
          </a:prstGeom>
        </p:spPr>
        <p:txBody>
          <a:bodyPr/>
          <a:lstStyle/>
          <a:p>
            <a:r>
              <a:rPr lang="en-US" dirty="0"/>
              <a:t>DCL: User Creation</a:t>
            </a:r>
          </a:p>
        </p:txBody>
      </p:sp>
      <p:sp>
        <p:nvSpPr>
          <p:cNvPr id="10" name="Rounded Rectangle 9"/>
          <p:cNvSpPr/>
          <p:nvPr/>
        </p:nvSpPr>
        <p:spPr bwMode="auto">
          <a:xfrm>
            <a:off x="2743200" y="1455408"/>
            <a:ext cx="6408963" cy="381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CREATE USER </a:t>
            </a:r>
            <a:r>
              <a:rPr lang="en-US" sz="1600" b="1" i="1" u="sng" dirty="0">
                <a:solidFill>
                  <a:schemeClr val="tx1">
                    <a:lumMod val="95000"/>
                    <a:lumOff val="5000"/>
                  </a:schemeClr>
                </a:solidFill>
                <a:latin typeface="+mn-lt"/>
                <a:cs typeface="Times New Roman" pitchFamily="18" charset="0"/>
              </a:rPr>
              <a:t>trainer</a:t>
            </a:r>
            <a:r>
              <a:rPr lang="en-US" sz="1600" dirty="0">
                <a:solidFill>
                  <a:schemeClr val="tx1">
                    <a:lumMod val="95000"/>
                    <a:lumOff val="5000"/>
                  </a:schemeClr>
                </a:solidFill>
                <a:latin typeface="+mn-lt"/>
                <a:cs typeface="Times New Roman" pitchFamily="18" charset="0"/>
              </a:rPr>
              <a:t> IDENTIFIED BY </a:t>
            </a:r>
            <a:r>
              <a:rPr lang="en-US" sz="1600" b="1" i="1" u="sng" dirty="0">
                <a:solidFill>
                  <a:schemeClr val="tx1">
                    <a:lumMod val="95000"/>
                    <a:lumOff val="5000"/>
                  </a:schemeClr>
                </a:solidFill>
                <a:latin typeface="+mn-lt"/>
                <a:cs typeface="Times New Roman" pitchFamily="18" charset="0"/>
              </a:rPr>
              <a:t>syntel123</a:t>
            </a:r>
            <a:r>
              <a:rPr lang="en-US" sz="1600" dirty="0">
                <a:solidFill>
                  <a:schemeClr val="tx1">
                    <a:lumMod val="95000"/>
                    <a:lumOff val="5000"/>
                  </a:schemeClr>
                </a:solidFill>
                <a:latin typeface="+mn-lt"/>
                <a:cs typeface="Times New Roman" pitchFamily="18" charset="0"/>
              </a:rPr>
              <a:t>;</a:t>
            </a:r>
            <a:endParaRPr lang="en-US" sz="1600" dirty="0">
              <a:latin typeface="+mn-lt"/>
            </a:endParaRPr>
          </a:p>
        </p:txBody>
      </p:sp>
      <p:sp>
        <p:nvSpPr>
          <p:cNvPr id="6" name="Rounded Rectangle 9">
            <a:extLst>
              <a:ext uri="{FF2B5EF4-FFF2-40B4-BE49-F238E27FC236}">
                <a16:creationId xmlns:a16="http://schemas.microsoft.com/office/drawing/2014/main" id="{5E2C8FB6-9BA4-4356-A1EC-86D57F176140}"/>
              </a:ext>
            </a:extLst>
          </p:cNvPr>
          <p:cNvSpPr/>
          <p:nvPr/>
        </p:nvSpPr>
        <p:spPr bwMode="auto">
          <a:xfrm>
            <a:off x="2743199" y="3733800"/>
            <a:ext cx="6408963" cy="14859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rgbClr val="0077AA"/>
                </a:solidFill>
                <a:latin typeface="+mj-lt"/>
              </a:rPr>
              <a:t>CREATE</a:t>
            </a:r>
            <a:r>
              <a:rPr lang="en-US" sz="1600" dirty="0">
                <a:solidFill>
                  <a:srgbClr val="000000"/>
                </a:solidFill>
                <a:latin typeface="+mj-lt"/>
              </a:rPr>
              <a:t> </a:t>
            </a:r>
            <a:r>
              <a:rPr lang="en-US" sz="1600" dirty="0">
                <a:solidFill>
                  <a:srgbClr val="0077AA"/>
                </a:solidFill>
                <a:latin typeface="+mj-lt"/>
              </a:rPr>
              <a:t>USER</a:t>
            </a:r>
            <a:r>
              <a:rPr lang="en-US" sz="1600" dirty="0">
                <a:solidFill>
                  <a:srgbClr val="000000"/>
                </a:solidFill>
                <a:latin typeface="+mj-lt"/>
              </a:rPr>
              <a:t> </a:t>
            </a:r>
            <a:r>
              <a:rPr lang="en-US" sz="1600" b="1" u="sng" dirty="0">
                <a:solidFill>
                  <a:srgbClr val="000000"/>
                </a:solidFill>
                <a:latin typeface="+mj-lt"/>
              </a:rPr>
              <a:t>trainer</a:t>
            </a:r>
            <a:r>
              <a:rPr lang="en-US" sz="1600" dirty="0">
                <a:solidFill>
                  <a:srgbClr val="000000"/>
                </a:solidFill>
                <a:latin typeface="+mj-lt"/>
              </a:rPr>
              <a:t> </a:t>
            </a:r>
            <a:r>
              <a:rPr lang="en-US" sz="1600" dirty="0">
                <a:solidFill>
                  <a:srgbClr val="0077AA"/>
                </a:solidFill>
                <a:latin typeface="+mj-lt"/>
              </a:rPr>
              <a:t>IDENTIFIED</a:t>
            </a:r>
            <a:r>
              <a:rPr lang="en-US" sz="1600" dirty="0">
                <a:solidFill>
                  <a:srgbClr val="000000"/>
                </a:solidFill>
                <a:latin typeface="+mj-lt"/>
              </a:rPr>
              <a:t> </a:t>
            </a:r>
            <a:r>
              <a:rPr lang="en-US" sz="1600" dirty="0">
                <a:solidFill>
                  <a:srgbClr val="0077AA"/>
                </a:solidFill>
                <a:latin typeface="+mj-lt"/>
              </a:rPr>
              <a:t>WITH</a:t>
            </a:r>
            <a:endParaRPr lang="en-US" sz="1600" dirty="0">
              <a:solidFill>
                <a:srgbClr val="000000"/>
              </a:solidFill>
              <a:latin typeface="+mj-lt"/>
            </a:endParaRPr>
          </a:p>
          <a:p>
            <a:r>
              <a:rPr lang="en-US" sz="1600" dirty="0">
                <a:solidFill>
                  <a:srgbClr val="000000"/>
                </a:solidFill>
                <a:latin typeface="+mj-lt"/>
              </a:rPr>
              <a:t>         caching_sha2_password </a:t>
            </a:r>
            <a:r>
              <a:rPr lang="en-US" sz="1600" dirty="0">
                <a:solidFill>
                  <a:srgbClr val="0077AA"/>
                </a:solidFill>
                <a:latin typeface="+mj-lt"/>
              </a:rPr>
              <a:t>BY</a:t>
            </a:r>
            <a:r>
              <a:rPr lang="en-US" sz="1600" dirty="0">
                <a:solidFill>
                  <a:srgbClr val="000000"/>
                </a:solidFill>
                <a:latin typeface="+mj-lt"/>
              </a:rPr>
              <a:t> </a:t>
            </a:r>
            <a:r>
              <a:rPr lang="en-US" sz="1600" dirty="0">
                <a:solidFill>
                  <a:srgbClr val="669900"/>
                </a:solidFill>
                <a:latin typeface="+mj-lt"/>
              </a:rPr>
              <a:t>'</a:t>
            </a:r>
            <a:r>
              <a:rPr lang="en-US" sz="1600" i="1" dirty="0">
                <a:solidFill>
                  <a:srgbClr val="669900"/>
                </a:solidFill>
                <a:latin typeface="+mj-lt"/>
              </a:rPr>
              <a:t>new_password</a:t>
            </a:r>
            <a:r>
              <a:rPr lang="en-US" sz="1600" dirty="0">
                <a:solidFill>
                  <a:srgbClr val="669900"/>
                </a:solidFill>
                <a:latin typeface="+mj-lt"/>
              </a:rPr>
              <a:t>’</a:t>
            </a:r>
            <a:r>
              <a:rPr lang="en-US" sz="1600" dirty="0">
                <a:solidFill>
                  <a:srgbClr val="000000"/>
                </a:solidFill>
                <a:latin typeface="+mj-lt"/>
              </a:rPr>
              <a:t> </a:t>
            </a:r>
          </a:p>
          <a:p>
            <a:r>
              <a:rPr lang="en-US" sz="1600" dirty="0">
                <a:solidFill>
                  <a:srgbClr val="0077AA"/>
                </a:solidFill>
                <a:latin typeface="+mj-lt"/>
              </a:rPr>
              <a:t>         </a:t>
            </a:r>
            <a:r>
              <a:rPr lang="en-US" sz="1600" b="1" dirty="0">
                <a:solidFill>
                  <a:srgbClr val="0077AA"/>
                </a:solidFill>
                <a:highlight>
                  <a:srgbClr val="FFFF00"/>
                </a:highlight>
                <a:latin typeface="+mj-lt"/>
              </a:rPr>
              <a:t>PASSWORD</a:t>
            </a:r>
            <a:r>
              <a:rPr lang="en-US" sz="1600" b="1" dirty="0">
                <a:solidFill>
                  <a:srgbClr val="000000"/>
                </a:solidFill>
                <a:highlight>
                  <a:srgbClr val="FFFF00"/>
                </a:highlight>
                <a:latin typeface="+mj-lt"/>
              </a:rPr>
              <a:t> </a:t>
            </a:r>
            <a:r>
              <a:rPr lang="en-US" sz="1600" b="1" dirty="0">
                <a:solidFill>
                  <a:srgbClr val="0077AA"/>
                </a:solidFill>
                <a:highlight>
                  <a:srgbClr val="FFFF00"/>
                </a:highlight>
                <a:latin typeface="+mj-lt"/>
              </a:rPr>
              <a:t>EXPIRE</a:t>
            </a:r>
            <a:r>
              <a:rPr lang="en-US" sz="1600" b="1" dirty="0">
                <a:solidFill>
                  <a:srgbClr val="000000"/>
                </a:solidFill>
                <a:highlight>
                  <a:srgbClr val="FFFF00"/>
                </a:highlight>
                <a:latin typeface="+mj-lt"/>
              </a:rPr>
              <a:t> </a:t>
            </a:r>
            <a:r>
              <a:rPr lang="en-US" sz="1600" b="1" dirty="0">
                <a:solidFill>
                  <a:srgbClr val="0077AA"/>
                </a:solidFill>
                <a:highlight>
                  <a:srgbClr val="FFFF00"/>
                </a:highlight>
                <a:latin typeface="+mj-lt"/>
              </a:rPr>
              <a:t>INTERVAL</a:t>
            </a:r>
            <a:r>
              <a:rPr lang="en-US" sz="1600" b="1" dirty="0">
                <a:solidFill>
                  <a:srgbClr val="000000"/>
                </a:solidFill>
                <a:highlight>
                  <a:srgbClr val="FFFF00"/>
                </a:highlight>
                <a:latin typeface="+mj-lt"/>
              </a:rPr>
              <a:t> </a:t>
            </a:r>
            <a:r>
              <a:rPr lang="en-US" sz="1600" b="1" dirty="0">
                <a:solidFill>
                  <a:srgbClr val="990055"/>
                </a:solidFill>
                <a:highlight>
                  <a:srgbClr val="FFFF00"/>
                </a:highlight>
                <a:latin typeface="+mj-lt"/>
              </a:rPr>
              <a:t>180</a:t>
            </a:r>
            <a:r>
              <a:rPr lang="en-US" sz="1600" b="1" dirty="0">
                <a:solidFill>
                  <a:srgbClr val="000000"/>
                </a:solidFill>
                <a:highlight>
                  <a:srgbClr val="FFFF00"/>
                </a:highlight>
                <a:latin typeface="+mj-lt"/>
              </a:rPr>
              <a:t> </a:t>
            </a:r>
            <a:r>
              <a:rPr lang="en-US" sz="1600" b="1" dirty="0">
                <a:solidFill>
                  <a:srgbClr val="0077AA"/>
                </a:solidFill>
                <a:highlight>
                  <a:srgbClr val="FFFF00"/>
                </a:highlight>
                <a:latin typeface="+mj-lt"/>
              </a:rPr>
              <a:t>DAY</a:t>
            </a:r>
            <a:r>
              <a:rPr lang="en-US" sz="1600" b="1" dirty="0">
                <a:solidFill>
                  <a:srgbClr val="000000"/>
                </a:solidFill>
                <a:highlight>
                  <a:srgbClr val="FFFF00"/>
                </a:highlight>
                <a:latin typeface="+mj-lt"/>
              </a:rPr>
              <a:t>    </a:t>
            </a:r>
          </a:p>
          <a:p>
            <a:r>
              <a:rPr lang="en-US" sz="1600" dirty="0">
                <a:solidFill>
                  <a:srgbClr val="000000"/>
                </a:solidFill>
                <a:latin typeface="+mj-lt"/>
              </a:rPr>
              <a:t>         </a:t>
            </a:r>
            <a:r>
              <a:rPr lang="en-US" sz="1600" dirty="0">
                <a:solidFill>
                  <a:srgbClr val="0077AA"/>
                </a:solidFill>
                <a:latin typeface="+mj-lt"/>
              </a:rPr>
              <a:t>FAILED_LOGIN_ATTEMPTS</a:t>
            </a:r>
            <a:r>
              <a:rPr lang="en-US" sz="1600" dirty="0">
                <a:solidFill>
                  <a:srgbClr val="000000"/>
                </a:solidFill>
                <a:latin typeface="+mj-lt"/>
              </a:rPr>
              <a:t> </a:t>
            </a:r>
            <a:r>
              <a:rPr lang="en-US" sz="1600" dirty="0">
                <a:solidFill>
                  <a:srgbClr val="990055"/>
                </a:solidFill>
                <a:latin typeface="+mj-lt"/>
              </a:rPr>
              <a:t>3</a:t>
            </a:r>
            <a:endParaRPr lang="en-US" sz="1600" dirty="0">
              <a:solidFill>
                <a:srgbClr val="000000"/>
              </a:solidFill>
              <a:latin typeface="+mj-lt"/>
            </a:endParaRPr>
          </a:p>
          <a:p>
            <a:r>
              <a:rPr lang="en-US" sz="1600" dirty="0">
                <a:solidFill>
                  <a:srgbClr val="000000"/>
                </a:solidFill>
                <a:latin typeface="+mj-lt"/>
              </a:rPr>
              <a:t>         </a:t>
            </a:r>
            <a:r>
              <a:rPr lang="en-US" sz="1600" dirty="0">
                <a:solidFill>
                  <a:srgbClr val="0077AA"/>
                </a:solidFill>
                <a:latin typeface="+mj-lt"/>
              </a:rPr>
              <a:t>PASSWORD_LOCK_TIME</a:t>
            </a:r>
            <a:r>
              <a:rPr lang="en-US" sz="1600" dirty="0">
                <a:solidFill>
                  <a:srgbClr val="000000"/>
                </a:solidFill>
                <a:latin typeface="+mj-lt"/>
              </a:rPr>
              <a:t> </a:t>
            </a:r>
            <a:r>
              <a:rPr lang="en-US" sz="1600" dirty="0">
                <a:solidFill>
                  <a:srgbClr val="990055"/>
                </a:solidFill>
                <a:latin typeface="+mj-lt"/>
              </a:rPr>
              <a:t>2</a:t>
            </a:r>
            <a:r>
              <a:rPr lang="en-US" sz="1600" dirty="0">
                <a:solidFill>
                  <a:srgbClr val="999999"/>
                </a:solidFill>
                <a:latin typeface="+mj-lt"/>
              </a:rPr>
              <a:t>;</a:t>
            </a:r>
            <a:endParaRPr lang="en-US" sz="1600" dirty="0">
              <a:latin typeface="+mj-lt"/>
            </a:endParaRPr>
          </a:p>
        </p:txBody>
      </p:sp>
    </p:spTree>
    <p:extLst>
      <p:ext uri="{BB962C8B-B14F-4D97-AF65-F5344CB8AC3E}">
        <p14:creationId xmlns:p14="http://schemas.microsoft.com/office/powerpoint/2010/main" val="37075337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201DD24-895B-45E6-A7A4-E396081FBD11}"/>
              </a:ext>
            </a:extLst>
          </p:cNvPr>
          <p:cNvSpPr>
            <a:spLocks noGrp="1"/>
          </p:cNvSpPr>
          <p:nvPr>
            <p:ph idx="1"/>
          </p:nvPr>
        </p:nvSpPr>
        <p:spPr>
          <a:xfrm>
            <a:off x="1764300" y="762001"/>
            <a:ext cx="8573500" cy="5334000"/>
          </a:xfrm>
        </p:spPr>
        <p:txBody>
          <a:bodyPr/>
          <a:lstStyle/>
          <a:p>
            <a:r>
              <a:rPr lang="en-US" dirty="0"/>
              <a:t>IDENTIFIED BY '</a:t>
            </a:r>
            <a:r>
              <a:rPr lang="en-US" dirty="0" err="1"/>
              <a:t>auth_string</a:t>
            </a:r>
            <a:r>
              <a:rPr lang="en-US" dirty="0"/>
              <a:t>’</a:t>
            </a:r>
          </a:p>
          <a:p>
            <a:endParaRPr lang="en-US" dirty="0"/>
          </a:p>
          <a:p>
            <a:endParaRPr lang="en-US" dirty="0"/>
          </a:p>
          <a:p>
            <a:endParaRPr lang="en-US" dirty="0"/>
          </a:p>
          <a:p>
            <a:r>
              <a:rPr lang="en-US" dirty="0"/>
              <a:t>IDENTIFIED BY RANDOM PASSWORD</a:t>
            </a:r>
          </a:p>
          <a:p>
            <a:r>
              <a:rPr lang="en-US" dirty="0"/>
              <a:t>IDENTIFIED WITH </a:t>
            </a:r>
            <a:r>
              <a:rPr lang="en-US" dirty="0" err="1"/>
              <a:t>auth_plugin</a:t>
            </a:r>
            <a:endParaRPr lang="en-US" dirty="0"/>
          </a:p>
          <a:p>
            <a:r>
              <a:rPr lang="en-US" dirty="0"/>
              <a:t>IDENTIFIED WITH </a:t>
            </a:r>
            <a:r>
              <a:rPr lang="en-US" dirty="0" err="1"/>
              <a:t>auth_plugin</a:t>
            </a:r>
            <a:r>
              <a:rPr lang="en-US" dirty="0"/>
              <a:t> BY '</a:t>
            </a:r>
            <a:r>
              <a:rPr lang="en-US" dirty="0" err="1"/>
              <a:t>auth_string</a:t>
            </a:r>
            <a:r>
              <a:rPr lang="en-US" dirty="0"/>
              <a:t>’</a:t>
            </a:r>
          </a:p>
          <a:p>
            <a:endParaRPr lang="en-US" dirty="0"/>
          </a:p>
          <a:p>
            <a:endParaRPr lang="en-US" dirty="0"/>
          </a:p>
          <a:p>
            <a:endParaRPr lang="en-US" dirty="0"/>
          </a:p>
          <a:p>
            <a:r>
              <a:rPr lang="en-US" dirty="0"/>
              <a:t>IDENTIFIED WITH </a:t>
            </a:r>
            <a:r>
              <a:rPr lang="en-US" dirty="0" err="1"/>
              <a:t>auth_plugin</a:t>
            </a:r>
            <a:r>
              <a:rPr lang="en-US" dirty="0"/>
              <a:t> BY RANDOM PASSWORD</a:t>
            </a:r>
          </a:p>
          <a:p>
            <a:r>
              <a:rPr lang="en-US" dirty="0"/>
              <a:t>IDENTIFIED WITH </a:t>
            </a:r>
            <a:r>
              <a:rPr lang="en-US" dirty="0" err="1"/>
              <a:t>auth_plugin</a:t>
            </a:r>
            <a:r>
              <a:rPr lang="en-US" dirty="0"/>
              <a:t> AS '</a:t>
            </a:r>
            <a:r>
              <a:rPr lang="en-US" dirty="0" err="1"/>
              <a:t>auth_string</a:t>
            </a:r>
            <a:r>
              <a:rPr lang="en-US" dirty="0"/>
              <a:t>'</a:t>
            </a:r>
            <a:endParaRPr lang="en-IN" dirty="0"/>
          </a:p>
        </p:txBody>
      </p:sp>
      <p:sp>
        <p:nvSpPr>
          <p:cNvPr id="2" name="Title 1"/>
          <p:cNvSpPr>
            <a:spLocks noGrp="1"/>
          </p:cNvSpPr>
          <p:nvPr>
            <p:ph type="title"/>
          </p:nvPr>
        </p:nvSpPr>
        <p:spPr>
          <a:prstGeom prst="rect">
            <a:avLst/>
          </a:prstGeom>
        </p:spPr>
        <p:txBody>
          <a:bodyPr/>
          <a:lstStyle/>
          <a:p>
            <a:r>
              <a:rPr lang="en-US" dirty="0"/>
              <a:t>DCL: User Creation - </a:t>
            </a:r>
            <a:r>
              <a:rPr lang="en-US" dirty="0" err="1"/>
              <a:t>AUTH_Options</a:t>
            </a:r>
            <a:r>
              <a:rPr lang="en-US" dirty="0"/>
              <a:t> </a:t>
            </a:r>
          </a:p>
        </p:txBody>
      </p:sp>
      <p:sp>
        <p:nvSpPr>
          <p:cNvPr id="7" name="Content Placeholder 6">
            <a:extLst>
              <a:ext uri="{FF2B5EF4-FFF2-40B4-BE49-F238E27FC236}">
                <a16:creationId xmlns:a16="http://schemas.microsoft.com/office/drawing/2014/main" id="{776DF98C-F925-4E14-83AB-396314C6E91A}"/>
              </a:ext>
            </a:extLst>
          </p:cNvPr>
          <p:cNvSpPr txBox="1">
            <a:spLocks/>
          </p:cNvSpPr>
          <p:nvPr/>
        </p:nvSpPr>
        <p:spPr>
          <a:xfrm>
            <a:off x="1965644" y="1143000"/>
            <a:ext cx="8573500" cy="5181600"/>
          </a:xfrm>
          <a:prstGeom prst="rect">
            <a:avLst/>
          </a:prstGeom>
        </p:spPr>
        <p:txBody>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fontAlgn="auto">
              <a:spcAft>
                <a:spcPts val="0"/>
              </a:spcAft>
            </a:pPr>
            <a:endParaRPr lang="en-IN" dirty="0"/>
          </a:p>
        </p:txBody>
      </p:sp>
      <p:sp>
        <p:nvSpPr>
          <p:cNvPr id="12" name="Rounded Rectangle 9">
            <a:extLst>
              <a:ext uri="{FF2B5EF4-FFF2-40B4-BE49-F238E27FC236}">
                <a16:creationId xmlns:a16="http://schemas.microsoft.com/office/drawing/2014/main" id="{C21CE29F-4FAC-4370-B05C-056794B47491}"/>
              </a:ext>
            </a:extLst>
          </p:cNvPr>
          <p:cNvSpPr/>
          <p:nvPr/>
        </p:nvSpPr>
        <p:spPr bwMode="auto">
          <a:xfrm>
            <a:off x="1975169" y="2880354"/>
            <a:ext cx="6629400" cy="685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CREATE USER </a:t>
            </a:r>
            <a:r>
              <a:rPr lang="en-US" sz="1600" b="1" i="1" u="sng" dirty="0">
                <a:solidFill>
                  <a:schemeClr val="tx1">
                    <a:lumMod val="95000"/>
                    <a:lumOff val="5000"/>
                  </a:schemeClr>
                </a:solidFill>
                <a:latin typeface="+mn-lt"/>
                <a:cs typeface="Times New Roman" pitchFamily="18" charset="0"/>
              </a:rPr>
              <a:t>trainer</a:t>
            </a:r>
          </a:p>
          <a:p>
            <a:r>
              <a:rPr lang="en-US" sz="1600" dirty="0">
                <a:solidFill>
                  <a:schemeClr val="tx1">
                    <a:lumMod val="95000"/>
                    <a:lumOff val="5000"/>
                  </a:schemeClr>
                </a:solidFill>
                <a:latin typeface="+mn-lt"/>
                <a:cs typeface="Times New Roman" pitchFamily="18" charset="0"/>
              </a:rPr>
              <a:t>  IDENTIFIED WITH </a:t>
            </a:r>
            <a:r>
              <a:rPr lang="en-US" sz="1600" dirty="0" err="1">
                <a:solidFill>
                  <a:schemeClr val="tx1">
                    <a:lumMod val="95000"/>
                    <a:lumOff val="5000"/>
                  </a:schemeClr>
                </a:solidFill>
                <a:latin typeface="+mn-lt"/>
                <a:cs typeface="Times New Roman" pitchFamily="18" charset="0"/>
              </a:rPr>
              <a:t>mysql_native_password</a:t>
            </a:r>
            <a:r>
              <a:rPr lang="en-US" sz="1600" dirty="0">
                <a:solidFill>
                  <a:schemeClr val="tx1">
                    <a:lumMod val="95000"/>
                    <a:lumOff val="5000"/>
                  </a:schemeClr>
                </a:solidFill>
                <a:latin typeface="+mn-lt"/>
                <a:cs typeface="Times New Roman" pitchFamily="18" charset="0"/>
              </a:rPr>
              <a:t> BY ‘</a:t>
            </a:r>
            <a:r>
              <a:rPr lang="en-US" sz="1600" b="1" i="1" u="sng" dirty="0">
                <a:solidFill>
                  <a:schemeClr val="tx1">
                    <a:lumMod val="95000"/>
                    <a:lumOff val="5000"/>
                  </a:schemeClr>
                </a:solidFill>
                <a:latin typeface="+mn-lt"/>
                <a:cs typeface="Times New Roman" pitchFamily="18" charset="0"/>
              </a:rPr>
              <a:t>syntel123</a:t>
            </a:r>
            <a:r>
              <a:rPr lang="en-US" sz="1600" dirty="0">
                <a:solidFill>
                  <a:schemeClr val="tx1">
                    <a:lumMod val="95000"/>
                    <a:lumOff val="5000"/>
                  </a:schemeClr>
                </a:solidFill>
                <a:latin typeface="+mn-lt"/>
                <a:cs typeface="Times New Roman" pitchFamily="18" charset="0"/>
              </a:rPr>
              <a:t>';</a:t>
            </a:r>
            <a:endParaRPr lang="en-US" sz="1600" dirty="0">
              <a:latin typeface="+mn-lt"/>
            </a:endParaRPr>
          </a:p>
        </p:txBody>
      </p:sp>
      <p:sp>
        <p:nvSpPr>
          <p:cNvPr id="15" name="Rounded Rectangle 9">
            <a:extLst>
              <a:ext uri="{FF2B5EF4-FFF2-40B4-BE49-F238E27FC236}">
                <a16:creationId xmlns:a16="http://schemas.microsoft.com/office/drawing/2014/main" id="{4DFF746D-1237-4D91-AEED-5B67242953DB}"/>
              </a:ext>
            </a:extLst>
          </p:cNvPr>
          <p:cNvSpPr/>
          <p:nvPr/>
        </p:nvSpPr>
        <p:spPr bwMode="auto">
          <a:xfrm>
            <a:off x="1937069" y="1219200"/>
            <a:ext cx="6629400" cy="685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CREATE USER </a:t>
            </a:r>
            <a:r>
              <a:rPr lang="en-US" sz="1600" b="1" i="1" u="sng" dirty="0">
                <a:solidFill>
                  <a:schemeClr val="tx1">
                    <a:lumMod val="95000"/>
                    <a:lumOff val="5000"/>
                  </a:schemeClr>
                </a:solidFill>
                <a:latin typeface="+mn-lt"/>
                <a:cs typeface="Times New Roman" pitchFamily="18" charset="0"/>
              </a:rPr>
              <a:t>trainer</a:t>
            </a:r>
          </a:p>
          <a:p>
            <a:r>
              <a:rPr lang="en-US" sz="1600" dirty="0">
                <a:solidFill>
                  <a:schemeClr val="tx1">
                    <a:lumMod val="95000"/>
                    <a:lumOff val="5000"/>
                  </a:schemeClr>
                </a:solidFill>
                <a:latin typeface="+mn-lt"/>
                <a:cs typeface="Times New Roman" pitchFamily="18" charset="0"/>
              </a:rPr>
              <a:t>  IDENTIFIED BY ‘</a:t>
            </a:r>
            <a:r>
              <a:rPr lang="en-US" sz="1600" b="1" i="1" u="sng" dirty="0">
                <a:solidFill>
                  <a:schemeClr val="tx1">
                    <a:lumMod val="95000"/>
                    <a:lumOff val="5000"/>
                  </a:schemeClr>
                </a:solidFill>
                <a:latin typeface="+mn-lt"/>
                <a:cs typeface="Times New Roman" pitchFamily="18" charset="0"/>
              </a:rPr>
              <a:t>syntel123</a:t>
            </a:r>
            <a:r>
              <a:rPr lang="en-US" sz="1600" dirty="0">
                <a:solidFill>
                  <a:schemeClr val="tx1">
                    <a:lumMod val="95000"/>
                    <a:lumOff val="5000"/>
                  </a:schemeClr>
                </a:solidFill>
                <a:latin typeface="+mn-lt"/>
                <a:cs typeface="Times New Roman" pitchFamily="18" charset="0"/>
              </a:rPr>
              <a:t>';</a:t>
            </a:r>
            <a:endParaRPr lang="en-US" sz="1600" dirty="0">
              <a:latin typeface="+mn-lt"/>
            </a:endParaRPr>
          </a:p>
        </p:txBody>
      </p:sp>
    </p:spTree>
    <p:extLst>
      <p:ext uri="{BB962C8B-B14F-4D97-AF65-F5344CB8AC3E}">
        <p14:creationId xmlns:p14="http://schemas.microsoft.com/office/powerpoint/2010/main" val="1578976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37"/>
          <p:cNvGrpSpPr>
            <a:grpSpLocks/>
          </p:cNvGrpSpPr>
          <p:nvPr/>
        </p:nvGrpSpPr>
        <p:grpSpPr bwMode="auto">
          <a:xfrm>
            <a:off x="2743200" y="2819401"/>
            <a:ext cx="6705600" cy="3355975"/>
            <a:chOff x="480" y="1824"/>
            <a:chExt cx="4224" cy="2114"/>
          </a:xfrm>
        </p:grpSpPr>
        <p:sp>
          <p:nvSpPr>
            <p:cNvPr id="8197" name="Rectangle 4"/>
            <p:cNvSpPr>
              <a:spLocks noChangeArrowheads="1"/>
            </p:cNvSpPr>
            <p:nvPr/>
          </p:nvSpPr>
          <p:spPr bwMode="auto">
            <a:xfrm>
              <a:off x="1097" y="1824"/>
              <a:ext cx="2946" cy="2114"/>
            </a:xfrm>
            <a:prstGeom prst="rect">
              <a:avLst/>
            </a:prstGeom>
            <a:solidFill>
              <a:srgbClr val="FFFFFF"/>
            </a:solidFill>
            <a:ln w="19050">
              <a:solidFill>
                <a:srgbClr val="000000"/>
              </a:solidFill>
              <a:miter lim="800000"/>
              <a:headEnd/>
              <a:tailEnd/>
            </a:ln>
          </p:spPr>
          <p:txBody>
            <a:bodyPr/>
            <a:lstStyle/>
            <a:p>
              <a:endParaRPr lang="en-US"/>
            </a:p>
          </p:txBody>
        </p:sp>
        <p:sp>
          <p:nvSpPr>
            <p:cNvPr id="8198" name="Rectangle 5"/>
            <p:cNvSpPr>
              <a:spLocks noChangeArrowheads="1"/>
            </p:cNvSpPr>
            <p:nvPr/>
          </p:nvSpPr>
          <p:spPr bwMode="auto">
            <a:xfrm>
              <a:off x="1514" y="2126"/>
              <a:ext cx="2088" cy="1541"/>
            </a:xfrm>
            <a:prstGeom prst="rect">
              <a:avLst/>
            </a:prstGeom>
            <a:solidFill>
              <a:srgbClr val="FFFFFF"/>
            </a:solidFill>
            <a:ln w="19050">
              <a:solidFill>
                <a:srgbClr val="000000"/>
              </a:solidFill>
              <a:miter lim="800000"/>
              <a:headEnd/>
              <a:tailEnd/>
            </a:ln>
          </p:spPr>
          <p:txBody>
            <a:bodyPr/>
            <a:lstStyle/>
            <a:p>
              <a:endParaRPr lang="en-US"/>
            </a:p>
          </p:txBody>
        </p:sp>
        <p:sp>
          <p:nvSpPr>
            <p:cNvPr id="8199" name="Text Box 6"/>
            <p:cNvSpPr txBox="1">
              <a:spLocks noChangeArrowheads="1"/>
            </p:cNvSpPr>
            <p:nvPr/>
          </p:nvSpPr>
          <p:spPr bwMode="auto">
            <a:xfrm>
              <a:off x="1137" y="1855"/>
              <a:ext cx="1167" cy="158"/>
            </a:xfrm>
            <a:prstGeom prst="rect">
              <a:avLst/>
            </a:prstGeom>
            <a:solidFill>
              <a:srgbClr val="FFFFFF"/>
            </a:solidFill>
            <a:ln w="9525">
              <a:solidFill>
                <a:srgbClr val="FFFFFF"/>
              </a:solidFill>
              <a:miter lim="800000"/>
              <a:headEnd/>
              <a:tailEnd/>
            </a:ln>
          </p:spPr>
          <p:txBody>
            <a:bodyPr/>
            <a:lstStyle/>
            <a:p>
              <a:r>
                <a:rPr lang="en-US" sz="1600" b="1" dirty="0">
                  <a:latin typeface="Trebuchet MS" pitchFamily="34" charset="0"/>
                </a:rPr>
                <a:t>ENDUSER  TOOLS</a:t>
              </a:r>
            </a:p>
          </p:txBody>
        </p:sp>
        <p:sp>
          <p:nvSpPr>
            <p:cNvPr id="8200" name="Text Box 7"/>
            <p:cNvSpPr txBox="1">
              <a:spLocks noChangeArrowheads="1"/>
            </p:cNvSpPr>
            <p:nvPr/>
          </p:nvSpPr>
          <p:spPr bwMode="auto">
            <a:xfrm>
              <a:off x="2928" y="3744"/>
              <a:ext cx="1088" cy="140"/>
            </a:xfrm>
            <a:prstGeom prst="rect">
              <a:avLst/>
            </a:prstGeom>
            <a:solidFill>
              <a:srgbClr val="FFFFFF"/>
            </a:solidFill>
            <a:ln w="9525">
              <a:solidFill>
                <a:srgbClr val="FFFFFF"/>
              </a:solidFill>
              <a:miter lim="800000"/>
              <a:headEnd/>
              <a:tailEnd/>
            </a:ln>
          </p:spPr>
          <p:txBody>
            <a:bodyPr/>
            <a:lstStyle/>
            <a:p>
              <a:pPr algn="ctr"/>
              <a:r>
                <a:rPr lang="en-US" sz="1600" b="1" dirty="0">
                  <a:latin typeface="Trebuchet MS" pitchFamily="34" charset="0"/>
                </a:rPr>
                <a:t>APPLICATIONS</a:t>
              </a:r>
            </a:p>
          </p:txBody>
        </p:sp>
        <p:sp>
          <p:nvSpPr>
            <p:cNvPr id="8201" name="Rectangle 8"/>
            <p:cNvSpPr>
              <a:spLocks noChangeArrowheads="1"/>
            </p:cNvSpPr>
            <p:nvPr/>
          </p:nvSpPr>
          <p:spPr bwMode="auto">
            <a:xfrm>
              <a:off x="1981" y="2514"/>
              <a:ext cx="1105" cy="813"/>
            </a:xfrm>
            <a:prstGeom prst="rect">
              <a:avLst/>
            </a:prstGeom>
            <a:solidFill>
              <a:srgbClr val="FFFFFF"/>
            </a:solidFill>
            <a:ln w="19050">
              <a:solidFill>
                <a:srgbClr val="000000"/>
              </a:solidFill>
              <a:miter lim="800000"/>
              <a:headEnd/>
              <a:tailEnd/>
            </a:ln>
          </p:spPr>
          <p:txBody>
            <a:bodyPr/>
            <a:lstStyle/>
            <a:p>
              <a:endParaRPr lang="en-US"/>
            </a:p>
          </p:txBody>
        </p:sp>
        <p:sp>
          <p:nvSpPr>
            <p:cNvPr id="8202" name="Text Box 9"/>
            <p:cNvSpPr txBox="1">
              <a:spLocks noChangeArrowheads="1"/>
            </p:cNvSpPr>
            <p:nvPr/>
          </p:nvSpPr>
          <p:spPr bwMode="auto">
            <a:xfrm>
              <a:off x="1824" y="2236"/>
              <a:ext cx="638" cy="165"/>
            </a:xfrm>
            <a:prstGeom prst="rect">
              <a:avLst/>
            </a:prstGeom>
            <a:solidFill>
              <a:srgbClr val="FFFFFF"/>
            </a:solidFill>
            <a:ln w="9525">
              <a:solidFill>
                <a:srgbClr val="FFFFFF"/>
              </a:solidFill>
              <a:miter lim="800000"/>
              <a:headEnd/>
              <a:tailEnd/>
            </a:ln>
          </p:spPr>
          <p:txBody>
            <a:bodyPr/>
            <a:lstStyle/>
            <a:p>
              <a:r>
                <a:rPr lang="en-US" sz="1800" b="1" dirty="0">
                  <a:latin typeface="Trebuchet MS" pitchFamily="34" charset="0"/>
                </a:rPr>
                <a:t>DBMS</a:t>
              </a:r>
            </a:p>
          </p:txBody>
        </p:sp>
        <p:sp>
          <p:nvSpPr>
            <p:cNvPr id="8203" name="Text Box 10"/>
            <p:cNvSpPr txBox="1">
              <a:spLocks noChangeArrowheads="1"/>
            </p:cNvSpPr>
            <p:nvPr/>
          </p:nvSpPr>
          <p:spPr bwMode="auto">
            <a:xfrm>
              <a:off x="2055" y="2800"/>
              <a:ext cx="957" cy="162"/>
            </a:xfrm>
            <a:prstGeom prst="rect">
              <a:avLst/>
            </a:prstGeom>
            <a:solidFill>
              <a:srgbClr val="FFFFFF"/>
            </a:solidFill>
            <a:ln w="9525">
              <a:solidFill>
                <a:srgbClr val="FFFFFF"/>
              </a:solidFill>
              <a:miter lim="800000"/>
              <a:headEnd/>
              <a:tailEnd/>
            </a:ln>
          </p:spPr>
          <p:txBody>
            <a:bodyPr/>
            <a:lstStyle/>
            <a:p>
              <a:pPr algn="ctr"/>
              <a:r>
                <a:rPr lang="en-US" sz="1800" b="1">
                  <a:latin typeface="Trebuchet MS" pitchFamily="34" charset="0"/>
                </a:rPr>
                <a:t>DATA</a:t>
              </a:r>
            </a:p>
          </p:txBody>
        </p:sp>
        <p:grpSp>
          <p:nvGrpSpPr>
            <p:cNvPr id="8204" name="Group 11"/>
            <p:cNvGrpSpPr>
              <a:grpSpLocks/>
            </p:cNvGrpSpPr>
            <p:nvPr/>
          </p:nvGrpSpPr>
          <p:grpSpPr bwMode="auto">
            <a:xfrm>
              <a:off x="722" y="2658"/>
              <a:ext cx="391" cy="271"/>
              <a:chOff x="1484" y="7776"/>
              <a:chExt cx="739" cy="701"/>
            </a:xfrm>
          </p:grpSpPr>
          <p:sp>
            <p:nvSpPr>
              <p:cNvPr id="8210" name="Line 12"/>
              <p:cNvSpPr>
                <a:spLocks noChangeShapeType="1"/>
              </p:cNvSpPr>
              <p:nvPr/>
            </p:nvSpPr>
            <p:spPr bwMode="auto">
              <a:xfrm>
                <a:off x="1484" y="7776"/>
                <a:ext cx="0" cy="701"/>
              </a:xfrm>
              <a:prstGeom prst="line">
                <a:avLst/>
              </a:prstGeom>
              <a:noFill/>
              <a:ln w="19050">
                <a:solidFill>
                  <a:srgbClr val="000000"/>
                </a:solidFill>
                <a:round/>
                <a:headEnd/>
                <a:tailEnd/>
              </a:ln>
            </p:spPr>
            <p:txBody>
              <a:bodyPr/>
              <a:lstStyle/>
              <a:p>
                <a:endParaRPr lang="en-US"/>
              </a:p>
            </p:txBody>
          </p:sp>
          <p:sp>
            <p:nvSpPr>
              <p:cNvPr id="8211" name="Line 13"/>
              <p:cNvSpPr>
                <a:spLocks noChangeShapeType="1"/>
              </p:cNvSpPr>
              <p:nvPr/>
            </p:nvSpPr>
            <p:spPr bwMode="auto">
              <a:xfrm>
                <a:off x="1484" y="7776"/>
                <a:ext cx="739" cy="0"/>
              </a:xfrm>
              <a:prstGeom prst="line">
                <a:avLst/>
              </a:prstGeom>
              <a:noFill/>
              <a:ln w="19050">
                <a:solidFill>
                  <a:srgbClr val="000000"/>
                </a:solidFill>
                <a:round/>
                <a:headEnd/>
                <a:tailEnd type="triangle" w="med" len="med"/>
              </a:ln>
            </p:spPr>
            <p:txBody>
              <a:bodyPr/>
              <a:lstStyle/>
              <a:p>
                <a:endParaRPr lang="en-US"/>
              </a:p>
            </p:txBody>
          </p:sp>
        </p:grpSp>
        <p:sp>
          <p:nvSpPr>
            <p:cNvPr id="8205" name="Text Box 14"/>
            <p:cNvSpPr txBox="1">
              <a:spLocks noChangeArrowheads="1"/>
            </p:cNvSpPr>
            <p:nvPr/>
          </p:nvSpPr>
          <p:spPr bwMode="auto">
            <a:xfrm>
              <a:off x="480" y="2937"/>
              <a:ext cx="508" cy="370"/>
            </a:xfrm>
            <a:prstGeom prst="rect">
              <a:avLst/>
            </a:prstGeom>
            <a:solidFill>
              <a:srgbClr val="FFFFFF"/>
            </a:solidFill>
            <a:ln w="9525">
              <a:solidFill>
                <a:srgbClr val="FFFFFF"/>
              </a:solidFill>
              <a:miter lim="800000"/>
              <a:headEnd/>
              <a:tailEnd/>
            </a:ln>
          </p:spPr>
          <p:txBody>
            <a:bodyPr/>
            <a:lstStyle/>
            <a:p>
              <a:pPr>
                <a:spcAft>
                  <a:spcPts val="600"/>
                </a:spcAft>
              </a:pPr>
              <a:r>
                <a:rPr lang="en-US" sz="1600" b="1">
                  <a:latin typeface="Trebuchet MS" pitchFamily="34" charset="0"/>
                </a:rPr>
                <a:t>END </a:t>
              </a:r>
              <a:br>
                <a:rPr lang="en-US" sz="1600" b="1">
                  <a:latin typeface="Trebuchet MS" pitchFamily="34" charset="0"/>
                </a:rPr>
              </a:br>
              <a:r>
                <a:rPr lang="en-US" sz="1600" b="1">
                  <a:latin typeface="Trebuchet MS" pitchFamily="34" charset="0"/>
                </a:rPr>
                <a:t>USER</a:t>
              </a:r>
            </a:p>
          </p:txBody>
        </p:sp>
        <p:grpSp>
          <p:nvGrpSpPr>
            <p:cNvPr id="8206" name="Group 15"/>
            <p:cNvGrpSpPr>
              <a:grpSpLocks/>
            </p:cNvGrpSpPr>
            <p:nvPr/>
          </p:nvGrpSpPr>
          <p:grpSpPr bwMode="auto">
            <a:xfrm>
              <a:off x="4043" y="2691"/>
              <a:ext cx="369" cy="271"/>
              <a:chOff x="7767" y="7861"/>
              <a:chExt cx="697" cy="701"/>
            </a:xfrm>
          </p:grpSpPr>
          <p:sp>
            <p:nvSpPr>
              <p:cNvPr id="8208" name="Line 16"/>
              <p:cNvSpPr>
                <a:spLocks noChangeShapeType="1"/>
              </p:cNvSpPr>
              <p:nvPr/>
            </p:nvSpPr>
            <p:spPr bwMode="auto">
              <a:xfrm>
                <a:off x="7767" y="7861"/>
                <a:ext cx="697" cy="0"/>
              </a:xfrm>
              <a:prstGeom prst="line">
                <a:avLst/>
              </a:prstGeom>
              <a:noFill/>
              <a:ln w="19050">
                <a:solidFill>
                  <a:srgbClr val="000000"/>
                </a:solidFill>
                <a:round/>
                <a:headEnd type="triangle" w="med" len="med"/>
                <a:tailEnd/>
              </a:ln>
            </p:spPr>
            <p:txBody>
              <a:bodyPr/>
              <a:lstStyle/>
              <a:p>
                <a:endParaRPr lang="en-US"/>
              </a:p>
            </p:txBody>
          </p:sp>
          <p:sp>
            <p:nvSpPr>
              <p:cNvPr id="8209" name="Line 17"/>
              <p:cNvSpPr>
                <a:spLocks noChangeShapeType="1"/>
              </p:cNvSpPr>
              <p:nvPr/>
            </p:nvSpPr>
            <p:spPr bwMode="auto">
              <a:xfrm>
                <a:off x="8464" y="7861"/>
                <a:ext cx="0" cy="701"/>
              </a:xfrm>
              <a:prstGeom prst="line">
                <a:avLst/>
              </a:prstGeom>
              <a:noFill/>
              <a:ln w="19050">
                <a:solidFill>
                  <a:srgbClr val="000000"/>
                </a:solidFill>
                <a:round/>
                <a:headEnd/>
                <a:tailEnd/>
              </a:ln>
            </p:spPr>
            <p:txBody>
              <a:bodyPr/>
              <a:lstStyle/>
              <a:p>
                <a:endParaRPr lang="en-US"/>
              </a:p>
            </p:txBody>
          </p:sp>
        </p:grpSp>
        <p:sp>
          <p:nvSpPr>
            <p:cNvPr id="8207" name="Text Box 18"/>
            <p:cNvSpPr txBox="1">
              <a:spLocks noChangeArrowheads="1"/>
            </p:cNvSpPr>
            <p:nvPr/>
          </p:nvSpPr>
          <p:spPr bwMode="auto">
            <a:xfrm>
              <a:off x="4179" y="2992"/>
              <a:ext cx="525" cy="377"/>
            </a:xfrm>
            <a:prstGeom prst="rect">
              <a:avLst/>
            </a:prstGeom>
            <a:solidFill>
              <a:srgbClr val="FFFFFF"/>
            </a:solidFill>
            <a:ln w="9525">
              <a:solidFill>
                <a:srgbClr val="FFFFFF"/>
              </a:solidFill>
              <a:miter lim="800000"/>
              <a:headEnd/>
              <a:tailEnd/>
            </a:ln>
          </p:spPr>
          <p:txBody>
            <a:bodyPr/>
            <a:lstStyle/>
            <a:p>
              <a:r>
                <a:rPr lang="en-US" sz="1600" b="1">
                  <a:latin typeface="Trebuchet MS" pitchFamily="34" charset="0"/>
                </a:rPr>
                <a:t>END </a:t>
              </a:r>
              <a:br>
                <a:rPr lang="en-US" sz="1600" b="1">
                  <a:latin typeface="Trebuchet MS" pitchFamily="34" charset="0"/>
                </a:rPr>
              </a:br>
              <a:r>
                <a:rPr lang="en-US" sz="1600" b="1">
                  <a:latin typeface="Trebuchet MS" pitchFamily="34" charset="0"/>
                </a:rPr>
                <a:t>USER</a:t>
              </a:r>
            </a:p>
          </p:txBody>
        </p:sp>
      </p:grpSp>
      <p:sp>
        <p:nvSpPr>
          <p:cNvPr id="8195" name="Rectangle 38"/>
          <p:cNvSpPr>
            <a:spLocks noGrp="1" noChangeArrowheads="1"/>
          </p:cNvSpPr>
          <p:nvPr>
            <p:ph type="title"/>
          </p:nvPr>
        </p:nvSpPr>
        <p:spPr/>
        <p:txBody>
          <a:bodyPr/>
          <a:lstStyle/>
          <a:p>
            <a:r>
              <a:rPr lang="en-US"/>
              <a:t>Introduction to Database</a:t>
            </a:r>
          </a:p>
        </p:txBody>
      </p:sp>
      <p:sp>
        <p:nvSpPr>
          <p:cNvPr id="8196" name="Rectangle 39"/>
          <p:cNvSpPr>
            <a:spLocks noGrp="1" noChangeArrowheads="1"/>
          </p:cNvSpPr>
          <p:nvPr>
            <p:ph idx="1"/>
          </p:nvPr>
        </p:nvSpPr>
        <p:spPr>
          <a:xfrm>
            <a:off x="1740488" y="920638"/>
            <a:ext cx="8597312" cy="5403963"/>
          </a:xfrm>
        </p:spPr>
        <p:txBody>
          <a:bodyPr/>
          <a:lstStyle/>
          <a:p>
            <a:pPr>
              <a:lnSpc>
                <a:spcPct val="200000"/>
              </a:lnSpc>
            </a:pPr>
            <a:r>
              <a:rPr lang="en-US" dirty="0"/>
              <a:t>DB - A set of inter-related data </a:t>
            </a:r>
          </a:p>
          <a:p>
            <a:pPr>
              <a:lnSpc>
                <a:spcPct val="200000"/>
              </a:lnSpc>
            </a:pPr>
            <a:r>
              <a:rPr lang="en-US" dirty="0"/>
              <a:t>MS - A software that manages the data </a:t>
            </a:r>
          </a:p>
          <a:p>
            <a:pPr>
              <a:lnSpc>
                <a:spcPct val="200000"/>
              </a:lnSpc>
            </a:pPr>
            <a:r>
              <a:rPr lang="en-US" dirty="0"/>
              <a:t>SCHEMA - A set of tables and relationships, which meet a specific need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300" y="136063"/>
            <a:ext cx="8573500" cy="960107"/>
          </a:xfrm>
          <a:prstGeom prst="rect">
            <a:avLst/>
          </a:prstGeom>
        </p:spPr>
        <p:txBody>
          <a:bodyPr/>
          <a:lstStyle/>
          <a:p>
            <a:r>
              <a:rPr lang="en-US" dirty="0"/>
              <a:t>DCL: </a:t>
            </a:r>
            <a:r>
              <a:rPr lang="en-IN" b="1" i="0" dirty="0">
                <a:solidFill>
                  <a:srgbClr val="555555"/>
                </a:solidFill>
                <a:effectLst/>
                <a:latin typeface="Open Sans" panose="020B0606030504020204" pitchFamily="34" charset="0"/>
              </a:rPr>
              <a:t>CREATE USER Role Options</a:t>
            </a:r>
            <a:br>
              <a:rPr lang="en-IN" b="1" i="0" dirty="0">
                <a:solidFill>
                  <a:srgbClr val="555555"/>
                </a:solidFill>
                <a:effectLst/>
                <a:latin typeface="Open Sans" panose="020B0606030504020204" pitchFamily="34" charset="0"/>
              </a:rPr>
            </a:br>
            <a:endParaRPr lang="en-US" dirty="0"/>
          </a:p>
        </p:txBody>
      </p:sp>
      <p:sp>
        <p:nvSpPr>
          <p:cNvPr id="4" name="Content Placeholder 3">
            <a:extLst>
              <a:ext uri="{FF2B5EF4-FFF2-40B4-BE49-F238E27FC236}">
                <a16:creationId xmlns:a16="http://schemas.microsoft.com/office/drawing/2014/main" id="{1B54A2AB-C83A-4372-A20E-37BEBB0909EB}"/>
              </a:ext>
            </a:extLst>
          </p:cNvPr>
          <p:cNvSpPr>
            <a:spLocks noGrp="1"/>
          </p:cNvSpPr>
          <p:nvPr>
            <p:ph idx="1"/>
          </p:nvPr>
        </p:nvSpPr>
        <p:spPr/>
        <p:txBody>
          <a:bodyPr/>
          <a:lstStyle/>
          <a:p>
            <a:r>
              <a:rPr lang="en-US" dirty="0"/>
              <a:t>Defines which roles become active when the user connects to the server and authenticates, or when the user executes the SET ROLE DEFAULT statement during a session.</a:t>
            </a:r>
          </a:p>
          <a:p>
            <a:endParaRPr lang="en-US" dirty="0"/>
          </a:p>
          <a:p>
            <a:r>
              <a:rPr lang="en-US" dirty="0"/>
              <a:t>Each role name uses the format; MySQL role names refer to roles, which are named collections of privileges.</a:t>
            </a:r>
          </a:p>
          <a:p>
            <a:endParaRPr lang="en-US" dirty="0"/>
          </a:p>
          <a:p>
            <a:r>
              <a:rPr lang="en-US" dirty="0"/>
              <a:t>The host name part of the role name, if omitted, defaults to '%'.</a:t>
            </a:r>
          </a:p>
          <a:p>
            <a:endParaRPr lang="en-US" dirty="0"/>
          </a:p>
          <a:p>
            <a:r>
              <a:rPr lang="en-US" dirty="0"/>
              <a:t>The DEFAULT ROLE clause permits a list of one or more comma-separated role names. These roles need not exist at the time CREATE USER is executed.</a:t>
            </a:r>
          </a:p>
          <a:p>
            <a:endParaRPr lang="en-IN" dirty="0"/>
          </a:p>
        </p:txBody>
      </p:sp>
      <p:sp>
        <p:nvSpPr>
          <p:cNvPr id="9" name="Rounded Rectangle 9">
            <a:extLst>
              <a:ext uri="{FF2B5EF4-FFF2-40B4-BE49-F238E27FC236}">
                <a16:creationId xmlns:a16="http://schemas.microsoft.com/office/drawing/2014/main" id="{3172789B-28E3-41FE-AF27-5D64E305D448}"/>
              </a:ext>
            </a:extLst>
          </p:cNvPr>
          <p:cNvSpPr/>
          <p:nvPr/>
        </p:nvSpPr>
        <p:spPr bwMode="auto">
          <a:xfrm>
            <a:off x="2736350" y="4724400"/>
            <a:ext cx="6629400" cy="685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CREATE USER 'joe'@'10.0.0.1’ </a:t>
            </a:r>
          </a:p>
          <a:p>
            <a:r>
              <a:rPr lang="en-US" sz="1600" dirty="0">
                <a:solidFill>
                  <a:schemeClr val="tx1">
                    <a:lumMod val="95000"/>
                    <a:lumOff val="5000"/>
                  </a:schemeClr>
                </a:solidFill>
                <a:latin typeface="+mn-lt"/>
                <a:cs typeface="Times New Roman" pitchFamily="18" charset="0"/>
              </a:rPr>
              <a:t>DEFAULT ROLE administrator, developer;</a:t>
            </a:r>
            <a:endParaRPr lang="en-US" sz="1600" dirty="0">
              <a:latin typeface="+mn-lt"/>
            </a:endParaRPr>
          </a:p>
        </p:txBody>
      </p:sp>
    </p:spTree>
    <p:extLst>
      <p:ext uri="{BB962C8B-B14F-4D97-AF65-F5344CB8AC3E}">
        <p14:creationId xmlns:p14="http://schemas.microsoft.com/office/powerpoint/2010/main" val="28600915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300" y="136063"/>
            <a:ext cx="8573500" cy="960107"/>
          </a:xfrm>
          <a:prstGeom prst="rect">
            <a:avLst/>
          </a:prstGeom>
        </p:spPr>
        <p:txBody>
          <a:bodyPr/>
          <a:lstStyle/>
          <a:p>
            <a:pPr algn="l" fontAlgn="base"/>
            <a:r>
              <a:rPr lang="en-US" dirty="0"/>
              <a:t>DCL: </a:t>
            </a:r>
            <a:r>
              <a:rPr lang="en-US" b="1" i="0" dirty="0">
                <a:solidFill>
                  <a:srgbClr val="555555"/>
                </a:solidFill>
                <a:effectLst/>
                <a:latin typeface="Open Sans" panose="020B0606030504020204" pitchFamily="34" charset="0"/>
              </a:rPr>
              <a:t>CREATE USER SSL/TLS Options</a:t>
            </a:r>
            <a:br>
              <a:rPr lang="en-US" b="1" i="0" dirty="0">
                <a:solidFill>
                  <a:srgbClr val="555555"/>
                </a:solidFill>
                <a:effectLst/>
                <a:latin typeface="Open Sans" panose="020B0606030504020204" pitchFamily="34" charset="0"/>
              </a:rPr>
            </a:br>
            <a:br>
              <a:rPr lang="en-US" dirty="0"/>
            </a:br>
            <a:endParaRPr lang="en-US" dirty="0"/>
          </a:p>
        </p:txBody>
      </p:sp>
      <p:sp>
        <p:nvSpPr>
          <p:cNvPr id="4" name="Content Placeholder 3">
            <a:extLst>
              <a:ext uri="{FF2B5EF4-FFF2-40B4-BE49-F238E27FC236}">
                <a16:creationId xmlns:a16="http://schemas.microsoft.com/office/drawing/2014/main" id="{1B54A2AB-C83A-4372-A20E-37BEBB0909EB}"/>
              </a:ext>
            </a:extLst>
          </p:cNvPr>
          <p:cNvSpPr>
            <a:spLocks noGrp="1"/>
          </p:cNvSpPr>
          <p:nvPr>
            <p:ph idx="1"/>
          </p:nvPr>
        </p:nvSpPr>
        <p:spPr>
          <a:xfrm>
            <a:off x="1764300" y="762001"/>
            <a:ext cx="8573500" cy="5334000"/>
          </a:xfrm>
        </p:spPr>
        <p:txBody>
          <a:bodyPr/>
          <a:lstStyle/>
          <a:p>
            <a:r>
              <a:rPr lang="en-US" dirty="0"/>
              <a:t>MySQL can check X.509 certificate attributes in addition to the usual authentication that is based on the user name and credentials. For background information on the use of SSL/TLS with MySQL.</a:t>
            </a:r>
          </a:p>
          <a:p>
            <a:r>
              <a:rPr lang="en-US" dirty="0"/>
              <a:t>To specify SSL/TLS-related options for a MySQL account, use a REQUIRE clause that specifies one or more </a:t>
            </a:r>
            <a:r>
              <a:rPr lang="en-US" dirty="0" err="1"/>
              <a:t>tls_option</a:t>
            </a:r>
            <a:r>
              <a:rPr lang="en-US" dirty="0"/>
              <a:t> values.</a:t>
            </a:r>
          </a:p>
          <a:p>
            <a:r>
              <a:rPr lang="en-US" dirty="0"/>
              <a:t>Order of REQUIRE options does not matter, but no option can be specified twice. The AND keyword is optional between REQUIRE options.</a:t>
            </a:r>
          </a:p>
          <a:p>
            <a:endParaRPr lang="en-US" dirty="0"/>
          </a:p>
        </p:txBody>
      </p:sp>
      <p:sp>
        <p:nvSpPr>
          <p:cNvPr id="9" name="Rounded Rectangle 9">
            <a:extLst>
              <a:ext uri="{FF2B5EF4-FFF2-40B4-BE49-F238E27FC236}">
                <a16:creationId xmlns:a16="http://schemas.microsoft.com/office/drawing/2014/main" id="{3172789B-28E3-41FE-AF27-5D64E305D448}"/>
              </a:ext>
            </a:extLst>
          </p:cNvPr>
          <p:cNvSpPr/>
          <p:nvPr/>
        </p:nvSpPr>
        <p:spPr bwMode="auto">
          <a:xfrm>
            <a:off x="2736350" y="2743201"/>
            <a:ext cx="6629400" cy="3185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IN" sz="1400" dirty="0">
                <a:solidFill>
                  <a:srgbClr val="0077AA"/>
                </a:solidFill>
                <a:latin typeface="+mj-lt"/>
              </a:rPr>
              <a:t>CREATE</a:t>
            </a:r>
            <a:r>
              <a:rPr lang="en-IN" sz="1400" dirty="0">
                <a:solidFill>
                  <a:srgbClr val="000000"/>
                </a:solidFill>
                <a:latin typeface="+mj-lt"/>
              </a:rPr>
              <a:t> </a:t>
            </a:r>
            <a:r>
              <a:rPr lang="en-IN" sz="1400" dirty="0">
                <a:solidFill>
                  <a:srgbClr val="0077AA"/>
                </a:solidFill>
                <a:latin typeface="+mj-lt"/>
              </a:rPr>
              <a:t>USER</a:t>
            </a:r>
            <a:r>
              <a:rPr lang="en-IN" sz="1400" dirty="0">
                <a:solidFill>
                  <a:srgbClr val="000000"/>
                </a:solidFill>
                <a:latin typeface="+mj-lt"/>
              </a:rPr>
              <a:t> </a:t>
            </a:r>
            <a:r>
              <a:rPr lang="en-IN" sz="1400" dirty="0" err="1">
                <a:solidFill>
                  <a:srgbClr val="669900"/>
                </a:solidFill>
                <a:latin typeface="+mj-lt"/>
              </a:rPr>
              <a:t>giri-prasad.p'</a:t>
            </a:r>
            <a:r>
              <a:rPr lang="en-IN" sz="1400" dirty="0" err="1">
                <a:solidFill>
                  <a:srgbClr val="000000"/>
                </a:solidFill>
                <a:latin typeface="+mj-lt"/>
              </a:rPr>
              <a:t>@</a:t>
            </a:r>
            <a:r>
              <a:rPr lang="en-IN" sz="1400" dirty="0" err="1">
                <a:solidFill>
                  <a:srgbClr val="669900"/>
                </a:solidFill>
                <a:latin typeface="+mj-lt"/>
              </a:rPr>
              <a:t>'localhost</a:t>
            </a:r>
            <a:r>
              <a:rPr lang="en-IN" sz="1400" dirty="0">
                <a:solidFill>
                  <a:srgbClr val="669900"/>
                </a:solidFill>
                <a:latin typeface="+mj-lt"/>
              </a:rPr>
              <a:t>'</a:t>
            </a:r>
            <a:r>
              <a:rPr lang="en-IN" sz="1400" dirty="0">
                <a:solidFill>
                  <a:srgbClr val="000000"/>
                </a:solidFill>
                <a:latin typeface="+mj-lt"/>
              </a:rPr>
              <a:t> </a:t>
            </a:r>
            <a:r>
              <a:rPr lang="en-IN" sz="1400" dirty="0">
                <a:solidFill>
                  <a:srgbClr val="0077AA"/>
                </a:solidFill>
                <a:latin typeface="+mj-lt"/>
              </a:rPr>
              <a:t>REQUIRE</a:t>
            </a:r>
            <a:r>
              <a:rPr lang="en-IN" sz="1400" dirty="0">
                <a:solidFill>
                  <a:srgbClr val="000000"/>
                </a:solidFill>
                <a:latin typeface="+mj-lt"/>
              </a:rPr>
              <a:t> </a:t>
            </a:r>
            <a:r>
              <a:rPr lang="en-IN" sz="1400" dirty="0">
                <a:solidFill>
                  <a:srgbClr val="0077AA"/>
                </a:solidFill>
                <a:latin typeface="+mj-lt"/>
              </a:rPr>
              <a:t>NONE</a:t>
            </a:r>
            <a:r>
              <a:rPr lang="en-IN" sz="1400" dirty="0">
                <a:solidFill>
                  <a:srgbClr val="999999"/>
                </a:solidFill>
                <a:latin typeface="+mj-lt"/>
              </a:rPr>
              <a:t>;</a:t>
            </a:r>
            <a:endParaRPr lang="en-US" sz="1400" dirty="0">
              <a:latin typeface="+mj-lt"/>
            </a:endParaRPr>
          </a:p>
        </p:txBody>
      </p:sp>
      <p:sp>
        <p:nvSpPr>
          <p:cNvPr id="7" name="Rounded Rectangle 9">
            <a:extLst>
              <a:ext uri="{FF2B5EF4-FFF2-40B4-BE49-F238E27FC236}">
                <a16:creationId xmlns:a16="http://schemas.microsoft.com/office/drawing/2014/main" id="{827DD76A-2E9D-49CE-8873-E1B658AED5DF}"/>
              </a:ext>
            </a:extLst>
          </p:cNvPr>
          <p:cNvSpPr/>
          <p:nvPr/>
        </p:nvSpPr>
        <p:spPr bwMode="auto">
          <a:xfrm>
            <a:off x="2743200" y="3200401"/>
            <a:ext cx="6629400" cy="3185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IN" sz="1400" dirty="0">
                <a:solidFill>
                  <a:srgbClr val="0077AA"/>
                </a:solidFill>
                <a:latin typeface="+mj-lt"/>
              </a:rPr>
              <a:t>CREATE</a:t>
            </a:r>
            <a:r>
              <a:rPr lang="en-IN" sz="1400" dirty="0">
                <a:solidFill>
                  <a:srgbClr val="000000"/>
                </a:solidFill>
                <a:latin typeface="+mj-lt"/>
              </a:rPr>
              <a:t> </a:t>
            </a:r>
            <a:r>
              <a:rPr lang="en-IN" sz="1400" dirty="0">
                <a:solidFill>
                  <a:srgbClr val="0077AA"/>
                </a:solidFill>
                <a:latin typeface="+mj-lt"/>
              </a:rPr>
              <a:t>USER</a:t>
            </a:r>
            <a:r>
              <a:rPr lang="en-IN" sz="1400" dirty="0">
                <a:solidFill>
                  <a:srgbClr val="000000"/>
                </a:solidFill>
                <a:latin typeface="+mj-lt"/>
              </a:rPr>
              <a:t> </a:t>
            </a:r>
            <a:r>
              <a:rPr lang="en-IN" sz="1400" dirty="0" err="1">
                <a:solidFill>
                  <a:srgbClr val="669900"/>
                </a:solidFill>
                <a:latin typeface="+mj-lt"/>
              </a:rPr>
              <a:t>giri-prasad.p'</a:t>
            </a:r>
            <a:r>
              <a:rPr lang="en-IN" sz="1400" dirty="0" err="1">
                <a:solidFill>
                  <a:srgbClr val="000000"/>
                </a:solidFill>
                <a:latin typeface="+mj-lt"/>
              </a:rPr>
              <a:t>@</a:t>
            </a:r>
            <a:r>
              <a:rPr lang="en-IN" sz="1400" dirty="0" err="1">
                <a:solidFill>
                  <a:srgbClr val="669900"/>
                </a:solidFill>
                <a:latin typeface="+mj-lt"/>
              </a:rPr>
              <a:t>'localhost</a:t>
            </a:r>
            <a:r>
              <a:rPr lang="en-IN" sz="1400" dirty="0">
                <a:solidFill>
                  <a:srgbClr val="669900"/>
                </a:solidFill>
                <a:latin typeface="+mj-lt"/>
              </a:rPr>
              <a:t>'</a:t>
            </a:r>
            <a:r>
              <a:rPr lang="en-IN" sz="1400" dirty="0">
                <a:solidFill>
                  <a:srgbClr val="000000"/>
                </a:solidFill>
                <a:latin typeface="+mj-lt"/>
              </a:rPr>
              <a:t> </a:t>
            </a:r>
            <a:r>
              <a:rPr lang="en-IN" sz="1400" dirty="0">
                <a:solidFill>
                  <a:srgbClr val="0077AA"/>
                </a:solidFill>
                <a:latin typeface="+mj-lt"/>
              </a:rPr>
              <a:t>REQUIRE</a:t>
            </a:r>
            <a:r>
              <a:rPr lang="en-IN" sz="1400" dirty="0">
                <a:solidFill>
                  <a:srgbClr val="000000"/>
                </a:solidFill>
                <a:latin typeface="+mj-lt"/>
              </a:rPr>
              <a:t> </a:t>
            </a:r>
            <a:r>
              <a:rPr lang="en-IN" sz="1400" dirty="0">
                <a:solidFill>
                  <a:srgbClr val="0077AA"/>
                </a:solidFill>
                <a:latin typeface="+mj-lt"/>
              </a:rPr>
              <a:t>SSL</a:t>
            </a:r>
            <a:r>
              <a:rPr lang="en-IN" sz="1400" dirty="0">
                <a:solidFill>
                  <a:srgbClr val="999999"/>
                </a:solidFill>
                <a:latin typeface="+mj-lt"/>
              </a:rPr>
              <a:t>;</a:t>
            </a:r>
            <a:endParaRPr lang="en-US" sz="1400" dirty="0">
              <a:latin typeface="+mj-lt"/>
            </a:endParaRPr>
          </a:p>
        </p:txBody>
      </p:sp>
      <p:sp>
        <p:nvSpPr>
          <p:cNvPr id="8" name="Rounded Rectangle 9">
            <a:extLst>
              <a:ext uri="{FF2B5EF4-FFF2-40B4-BE49-F238E27FC236}">
                <a16:creationId xmlns:a16="http://schemas.microsoft.com/office/drawing/2014/main" id="{F4CBAC23-048B-4223-A981-1F1602351664}"/>
              </a:ext>
            </a:extLst>
          </p:cNvPr>
          <p:cNvSpPr/>
          <p:nvPr/>
        </p:nvSpPr>
        <p:spPr bwMode="auto">
          <a:xfrm>
            <a:off x="2743200" y="3657601"/>
            <a:ext cx="6629400" cy="3185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IN" sz="1400" dirty="0">
                <a:solidFill>
                  <a:srgbClr val="0077AA"/>
                </a:solidFill>
                <a:latin typeface="+mj-lt"/>
              </a:rPr>
              <a:t>CREATE</a:t>
            </a:r>
            <a:r>
              <a:rPr lang="en-IN" sz="1400" dirty="0">
                <a:solidFill>
                  <a:srgbClr val="000000"/>
                </a:solidFill>
                <a:latin typeface="+mj-lt"/>
              </a:rPr>
              <a:t> </a:t>
            </a:r>
            <a:r>
              <a:rPr lang="en-IN" sz="1400" dirty="0">
                <a:solidFill>
                  <a:srgbClr val="0077AA"/>
                </a:solidFill>
                <a:latin typeface="+mj-lt"/>
              </a:rPr>
              <a:t>USER</a:t>
            </a:r>
            <a:r>
              <a:rPr lang="en-IN" sz="1400" dirty="0">
                <a:solidFill>
                  <a:srgbClr val="000000"/>
                </a:solidFill>
                <a:latin typeface="+mj-lt"/>
              </a:rPr>
              <a:t> </a:t>
            </a:r>
            <a:r>
              <a:rPr lang="en-IN" sz="1400" dirty="0" err="1">
                <a:solidFill>
                  <a:srgbClr val="669900"/>
                </a:solidFill>
                <a:latin typeface="+mj-lt"/>
              </a:rPr>
              <a:t>giri-prasad.p'</a:t>
            </a:r>
            <a:r>
              <a:rPr lang="en-IN" sz="1400" dirty="0" err="1">
                <a:solidFill>
                  <a:srgbClr val="000000"/>
                </a:solidFill>
                <a:latin typeface="+mj-lt"/>
              </a:rPr>
              <a:t>@</a:t>
            </a:r>
            <a:r>
              <a:rPr lang="en-IN" sz="1400" dirty="0" err="1">
                <a:solidFill>
                  <a:srgbClr val="669900"/>
                </a:solidFill>
                <a:latin typeface="+mj-lt"/>
              </a:rPr>
              <a:t>'localhost</a:t>
            </a:r>
            <a:r>
              <a:rPr lang="en-IN" sz="1400" dirty="0">
                <a:solidFill>
                  <a:srgbClr val="669900"/>
                </a:solidFill>
                <a:latin typeface="+mj-lt"/>
              </a:rPr>
              <a:t>'</a:t>
            </a:r>
            <a:r>
              <a:rPr lang="en-IN" sz="1400" dirty="0">
                <a:solidFill>
                  <a:srgbClr val="000000"/>
                </a:solidFill>
                <a:latin typeface="+mj-lt"/>
              </a:rPr>
              <a:t> </a:t>
            </a:r>
            <a:r>
              <a:rPr lang="en-IN" sz="1400" dirty="0">
                <a:solidFill>
                  <a:srgbClr val="0077AA"/>
                </a:solidFill>
                <a:latin typeface="+mj-lt"/>
              </a:rPr>
              <a:t>REQUIRE</a:t>
            </a:r>
            <a:r>
              <a:rPr lang="en-IN" sz="1400" dirty="0">
                <a:solidFill>
                  <a:srgbClr val="000000"/>
                </a:solidFill>
                <a:latin typeface="+mj-lt"/>
              </a:rPr>
              <a:t> </a:t>
            </a:r>
            <a:r>
              <a:rPr lang="en-IN" sz="1400" dirty="0">
                <a:solidFill>
                  <a:srgbClr val="0077AA"/>
                </a:solidFill>
                <a:latin typeface="+mj-lt"/>
              </a:rPr>
              <a:t>X509</a:t>
            </a:r>
            <a:r>
              <a:rPr lang="en-IN" sz="1400" dirty="0">
                <a:solidFill>
                  <a:srgbClr val="999999"/>
                </a:solidFill>
                <a:latin typeface="+mj-lt"/>
              </a:rPr>
              <a:t>;</a:t>
            </a:r>
            <a:endParaRPr lang="en-US" sz="1400" dirty="0">
              <a:latin typeface="+mj-lt"/>
            </a:endParaRPr>
          </a:p>
        </p:txBody>
      </p:sp>
      <p:sp>
        <p:nvSpPr>
          <p:cNvPr id="10" name="Rounded Rectangle 9">
            <a:extLst>
              <a:ext uri="{FF2B5EF4-FFF2-40B4-BE49-F238E27FC236}">
                <a16:creationId xmlns:a16="http://schemas.microsoft.com/office/drawing/2014/main" id="{729058A4-2D21-4959-A539-C9907FD2558B}"/>
              </a:ext>
            </a:extLst>
          </p:cNvPr>
          <p:cNvSpPr/>
          <p:nvPr/>
        </p:nvSpPr>
        <p:spPr bwMode="auto">
          <a:xfrm>
            <a:off x="2743200" y="4138216"/>
            <a:ext cx="6629400" cy="73858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IN" sz="1400" dirty="0">
                <a:solidFill>
                  <a:srgbClr val="0077AA"/>
                </a:solidFill>
                <a:latin typeface="+mj-lt"/>
              </a:rPr>
              <a:t>CREATE</a:t>
            </a:r>
            <a:r>
              <a:rPr lang="en-IN" sz="1400" dirty="0">
                <a:solidFill>
                  <a:srgbClr val="000000"/>
                </a:solidFill>
                <a:latin typeface="+mj-lt"/>
              </a:rPr>
              <a:t> </a:t>
            </a:r>
            <a:r>
              <a:rPr lang="en-IN" sz="1400" dirty="0">
                <a:solidFill>
                  <a:srgbClr val="0077AA"/>
                </a:solidFill>
                <a:latin typeface="+mj-lt"/>
              </a:rPr>
              <a:t>USER</a:t>
            </a:r>
            <a:r>
              <a:rPr lang="en-IN" sz="1400" dirty="0">
                <a:solidFill>
                  <a:srgbClr val="000000"/>
                </a:solidFill>
                <a:latin typeface="+mj-lt"/>
              </a:rPr>
              <a:t> </a:t>
            </a:r>
            <a:r>
              <a:rPr lang="en-IN" sz="1400" dirty="0" err="1">
                <a:solidFill>
                  <a:srgbClr val="669900"/>
                </a:solidFill>
                <a:latin typeface="+mj-lt"/>
              </a:rPr>
              <a:t>giri-prasad.p'</a:t>
            </a:r>
            <a:r>
              <a:rPr lang="en-IN" sz="1400" dirty="0" err="1">
                <a:solidFill>
                  <a:srgbClr val="000000"/>
                </a:solidFill>
                <a:latin typeface="+mj-lt"/>
              </a:rPr>
              <a:t>@</a:t>
            </a:r>
            <a:r>
              <a:rPr lang="en-IN" sz="1400" dirty="0" err="1">
                <a:solidFill>
                  <a:srgbClr val="669900"/>
                </a:solidFill>
                <a:latin typeface="+mj-lt"/>
              </a:rPr>
              <a:t>'localhost</a:t>
            </a:r>
            <a:r>
              <a:rPr lang="en-IN" sz="1400" dirty="0">
                <a:solidFill>
                  <a:srgbClr val="669900"/>
                </a:solidFill>
                <a:latin typeface="+mj-lt"/>
              </a:rPr>
              <a:t>'</a:t>
            </a:r>
            <a:r>
              <a:rPr lang="en-IN" sz="1400" dirty="0">
                <a:solidFill>
                  <a:srgbClr val="000000"/>
                </a:solidFill>
                <a:latin typeface="+mj-lt"/>
              </a:rPr>
              <a:t> </a:t>
            </a:r>
            <a:r>
              <a:rPr lang="en-IN" sz="1400" dirty="0">
                <a:solidFill>
                  <a:srgbClr val="0077AA"/>
                </a:solidFill>
                <a:latin typeface="+mj-lt"/>
              </a:rPr>
              <a:t>REQUIRE</a:t>
            </a:r>
            <a:r>
              <a:rPr lang="en-IN" sz="1400" dirty="0">
                <a:solidFill>
                  <a:srgbClr val="000000"/>
                </a:solidFill>
                <a:latin typeface="+mj-lt"/>
              </a:rPr>
              <a:t> </a:t>
            </a:r>
            <a:r>
              <a:rPr lang="en-US" sz="1400" dirty="0">
                <a:solidFill>
                  <a:srgbClr val="0077AA"/>
                </a:solidFill>
                <a:latin typeface="+mj-lt"/>
              </a:rPr>
              <a:t>ISSUER '/C=SE/ST=Stockholm/L=Stockholm/</a:t>
            </a:r>
          </a:p>
          <a:p>
            <a:r>
              <a:rPr lang="en-US" sz="1400" dirty="0">
                <a:solidFill>
                  <a:srgbClr val="0077AA"/>
                </a:solidFill>
                <a:latin typeface="+mj-lt"/>
              </a:rPr>
              <a:t>    O=MySQL/CN=CA/</a:t>
            </a:r>
            <a:r>
              <a:rPr lang="en-US" sz="1400" dirty="0" err="1">
                <a:solidFill>
                  <a:srgbClr val="0077AA"/>
                </a:solidFill>
                <a:latin typeface="+mj-lt"/>
              </a:rPr>
              <a:t>emailAddress</a:t>
            </a:r>
            <a:r>
              <a:rPr lang="en-US" sz="1400" dirty="0">
                <a:solidFill>
                  <a:srgbClr val="0077AA"/>
                </a:solidFill>
                <a:latin typeface="+mj-lt"/>
              </a:rPr>
              <a:t>=ca@example.com';</a:t>
            </a:r>
            <a:endParaRPr lang="en-US" sz="1400" dirty="0">
              <a:latin typeface="+mj-lt"/>
            </a:endParaRPr>
          </a:p>
        </p:txBody>
      </p:sp>
      <p:sp>
        <p:nvSpPr>
          <p:cNvPr id="11" name="Rounded Rectangle 9">
            <a:extLst>
              <a:ext uri="{FF2B5EF4-FFF2-40B4-BE49-F238E27FC236}">
                <a16:creationId xmlns:a16="http://schemas.microsoft.com/office/drawing/2014/main" id="{943F3A2F-26F2-4065-A918-DFBE812D7E2F}"/>
              </a:ext>
            </a:extLst>
          </p:cNvPr>
          <p:cNvSpPr/>
          <p:nvPr/>
        </p:nvSpPr>
        <p:spPr bwMode="auto">
          <a:xfrm>
            <a:off x="2743200" y="5052615"/>
            <a:ext cx="6629400" cy="1043384"/>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IN" sz="1400" dirty="0">
                <a:solidFill>
                  <a:srgbClr val="0077AA"/>
                </a:solidFill>
                <a:latin typeface="+mj-lt"/>
              </a:rPr>
              <a:t>CREATE</a:t>
            </a:r>
            <a:r>
              <a:rPr lang="en-IN" sz="1400" dirty="0">
                <a:solidFill>
                  <a:srgbClr val="000000"/>
                </a:solidFill>
                <a:latin typeface="+mj-lt"/>
              </a:rPr>
              <a:t> </a:t>
            </a:r>
            <a:r>
              <a:rPr lang="en-IN" sz="1400" dirty="0">
                <a:solidFill>
                  <a:srgbClr val="0077AA"/>
                </a:solidFill>
                <a:latin typeface="+mj-lt"/>
              </a:rPr>
              <a:t>USER</a:t>
            </a:r>
            <a:r>
              <a:rPr lang="en-IN" sz="1400" dirty="0">
                <a:solidFill>
                  <a:srgbClr val="000000"/>
                </a:solidFill>
                <a:latin typeface="+mj-lt"/>
              </a:rPr>
              <a:t> </a:t>
            </a:r>
            <a:r>
              <a:rPr lang="en-IN" sz="1400" dirty="0" err="1">
                <a:solidFill>
                  <a:srgbClr val="669900"/>
                </a:solidFill>
                <a:latin typeface="+mj-lt"/>
              </a:rPr>
              <a:t>giri-prasad.p'</a:t>
            </a:r>
            <a:r>
              <a:rPr lang="en-IN" sz="1400" dirty="0" err="1">
                <a:solidFill>
                  <a:srgbClr val="000000"/>
                </a:solidFill>
                <a:latin typeface="+mj-lt"/>
              </a:rPr>
              <a:t>@</a:t>
            </a:r>
            <a:r>
              <a:rPr lang="en-IN" sz="1400" dirty="0" err="1">
                <a:solidFill>
                  <a:srgbClr val="669900"/>
                </a:solidFill>
                <a:latin typeface="+mj-lt"/>
              </a:rPr>
              <a:t>'localhost</a:t>
            </a:r>
            <a:r>
              <a:rPr lang="en-IN" sz="1400" dirty="0">
                <a:solidFill>
                  <a:srgbClr val="669900"/>
                </a:solidFill>
                <a:latin typeface="+mj-lt"/>
              </a:rPr>
              <a:t>'</a:t>
            </a:r>
            <a:r>
              <a:rPr lang="en-IN" sz="1400" dirty="0">
                <a:solidFill>
                  <a:srgbClr val="000000"/>
                </a:solidFill>
                <a:latin typeface="+mj-lt"/>
              </a:rPr>
              <a:t> </a:t>
            </a:r>
            <a:r>
              <a:rPr lang="en-IN" sz="1400" dirty="0">
                <a:solidFill>
                  <a:srgbClr val="0077AA"/>
                </a:solidFill>
                <a:latin typeface="+mj-lt"/>
              </a:rPr>
              <a:t>REQUIRE</a:t>
            </a:r>
            <a:r>
              <a:rPr lang="en-IN" sz="1400" dirty="0">
                <a:solidFill>
                  <a:srgbClr val="000000"/>
                </a:solidFill>
                <a:latin typeface="+mj-lt"/>
              </a:rPr>
              <a:t> </a:t>
            </a:r>
            <a:r>
              <a:rPr lang="en-US" sz="1400" dirty="0">
                <a:solidFill>
                  <a:srgbClr val="0077AA"/>
                </a:solidFill>
                <a:latin typeface="+mj-lt"/>
              </a:rPr>
              <a:t>SUBJECT '/C=SE/ST=Stockholm/L=Stockholm/</a:t>
            </a:r>
          </a:p>
          <a:p>
            <a:r>
              <a:rPr lang="en-US" sz="1400" dirty="0">
                <a:solidFill>
                  <a:srgbClr val="0077AA"/>
                </a:solidFill>
                <a:latin typeface="+mj-lt"/>
              </a:rPr>
              <a:t>    O=MySQL demo client certificate/</a:t>
            </a:r>
          </a:p>
          <a:p>
            <a:r>
              <a:rPr lang="en-US" sz="1400" dirty="0">
                <a:solidFill>
                  <a:srgbClr val="0077AA"/>
                </a:solidFill>
                <a:latin typeface="+mj-lt"/>
              </a:rPr>
              <a:t>    CN=client/</a:t>
            </a:r>
            <a:r>
              <a:rPr lang="en-US" sz="1400" dirty="0" err="1">
                <a:solidFill>
                  <a:srgbClr val="0077AA"/>
                </a:solidFill>
                <a:latin typeface="+mj-lt"/>
              </a:rPr>
              <a:t>emailAddress</a:t>
            </a:r>
            <a:r>
              <a:rPr lang="en-US" sz="1400" dirty="0">
                <a:solidFill>
                  <a:srgbClr val="0077AA"/>
                </a:solidFill>
                <a:latin typeface="+mj-lt"/>
              </a:rPr>
              <a:t>=client@example.com';</a:t>
            </a:r>
            <a:endParaRPr lang="en-US" sz="1400" dirty="0">
              <a:latin typeface="+mj-lt"/>
            </a:endParaRPr>
          </a:p>
        </p:txBody>
      </p:sp>
    </p:spTree>
    <p:extLst>
      <p:ext uri="{BB962C8B-B14F-4D97-AF65-F5344CB8AC3E}">
        <p14:creationId xmlns:p14="http://schemas.microsoft.com/office/powerpoint/2010/main" val="36937152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300" y="136063"/>
            <a:ext cx="8573500" cy="960107"/>
          </a:xfrm>
          <a:prstGeom prst="rect">
            <a:avLst/>
          </a:prstGeom>
        </p:spPr>
        <p:txBody>
          <a:bodyPr/>
          <a:lstStyle/>
          <a:p>
            <a:pPr algn="l" fontAlgn="base"/>
            <a:r>
              <a:rPr lang="en-US" dirty="0"/>
              <a:t>DCL: </a:t>
            </a:r>
            <a:r>
              <a:rPr lang="en-US" b="1" i="0" dirty="0">
                <a:solidFill>
                  <a:srgbClr val="555555"/>
                </a:solidFill>
                <a:effectLst/>
                <a:latin typeface="Open Sans" panose="020B0606030504020204" pitchFamily="34" charset="0"/>
              </a:rPr>
              <a:t>CREATE USER SSL/TLS Options</a:t>
            </a:r>
            <a:br>
              <a:rPr lang="en-US" b="1" i="0" dirty="0">
                <a:solidFill>
                  <a:srgbClr val="555555"/>
                </a:solidFill>
                <a:effectLst/>
                <a:latin typeface="Open Sans" panose="020B0606030504020204" pitchFamily="34" charset="0"/>
              </a:rPr>
            </a:br>
            <a:br>
              <a:rPr lang="en-US" dirty="0"/>
            </a:br>
            <a:endParaRPr lang="en-US" dirty="0"/>
          </a:p>
        </p:txBody>
      </p:sp>
      <p:sp>
        <p:nvSpPr>
          <p:cNvPr id="4" name="Content Placeholder 3">
            <a:extLst>
              <a:ext uri="{FF2B5EF4-FFF2-40B4-BE49-F238E27FC236}">
                <a16:creationId xmlns:a16="http://schemas.microsoft.com/office/drawing/2014/main" id="{1B54A2AB-C83A-4372-A20E-37BEBB0909EB}"/>
              </a:ext>
            </a:extLst>
          </p:cNvPr>
          <p:cNvSpPr>
            <a:spLocks noGrp="1"/>
          </p:cNvSpPr>
          <p:nvPr>
            <p:ph idx="1"/>
          </p:nvPr>
        </p:nvSpPr>
        <p:spPr>
          <a:xfrm>
            <a:off x="1764300" y="762001"/>
            <a:ext cx="8573500" cy="5334000"/>
          </a:xfrm>
        </p:spPr>
        <p:txBody>
          <a:bodyPr/>
          <a:lstStyle/>
          <a:p>
            <a:r>
              <a:rPr lang="en-US" dirty="0"/>
              <a:t>The SUBJECT, ISSUER, and CIPHER options can be combined in the REQUIRE clause:</a:t>
            </a:r>
          </a:p>
        </p:txBody>
      </p:sp>
      <p:sp>
        <p:nvSpPr>
          <p:cNvPr id="10" name="Rounded Rectangle 9">
            <a:extLst>
              <a:ext uri="{FF2B5EF4-FFF2-40B4-BE49-F238E27FC236}">
                <a16:creationId xmlns:a16="http://schemas.microsoft.com/office/drawing/2014/main" id="{729058A4-2D21-4959-A539-C9907FD2558B}"/>
              </a:ext>
            </a:extLst>
          </p:cNvPr>
          <p:cNvSpPr/>
          <p:nvPr/>
        </p:nvSpPr>
        <p:spPr bwMode="auto">
          <a:xfrm>
            <a:off x="2667000" y="1702794"/>
            <a:ext cx="6629400" cy="73858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IN" sz="1600" dirty="0">
                <a:solidFill>
                  <a:srgbClr val="0077AA"/>
                </a:solidFill>
                <a:latin typeface="+mj-lt"/>
              </a:rPr>
              <a:t>CREATE</a:t>
            </a:r>
            <a:r>
              <a:rPr lang="en-IN" sz="1600" dirty="0">
                <a:solidFill>
                  <a:srgbClr val="000000"/>
                </a:solidFill>
                <a:latin typeface="+mj-lt"/>
              </a:rPr>
              <a:t> </a:t>
            </a:r>
            <a:r>
              <a:rPr lang="en-IN" sz="1600" dirty="0">
                <a:solidFill>
                  <a:srgbClr val="0077AA"/>
                </a:solidFill>
                <a:latin typeface="+mj-lt"/>
              </a:rPr>
              <a:t>USER</a:t>
            </a:r>
            <a:r>
              <a:rPr lang="en-IN" sz="1600" dirty="0">
                <a:solidFill>
                  <a:srgbClr val="000000"/>
                </a:solidFill>
                <a:latin typeface="+mj-lt"/>
              </a:rPr>
              <a:t> </a:t>
            </a:r>
            <a:r>
              <a:rPr lang="en-IN" sz="1600" dirty="0" err="1">
                <a:solidFill>
                  <a:srgbClr val="669900"/>
                </a:solidFill>
                <a:latin typeface="+mj-lt"/>
              </a:rPr>
              <a:t>giri-prasad.p'</a:t>
            </a:r>
            <a:r>
              <a:rPr lang="en-IN" sz="1600" dirty="0" err="1">
                <a:solidFill>
                  <a:srgbClr val="000000"/>
                </a:solidFill>
                <a:latin typeface="+mj-lt"/>
              </a:rPr>
              <a:t>@</a:t>
            </a:r>
            <a:r>
              <a:rPr lang="en-IN" sz="1600" dirty="0" err="1">
                <a:solidFill>
                  <a:srgbClr val="669900"/>
                </a:solidFill>
                <a:latin typeface="+mj-lt"/>
              </a:rPr>
              <a:t>'localhost</a:t>
            </a:r>
            <a:r>
              <a:rPr lang="en-IN" sz="1600" dirty="0">
                <a:solidFill>
                  <a:srgbClr val="669900"/>
                </a:solidFill>
                <a:latin typeface="+mj-lt"/>
              </a:rPr>
              <a:t>'</a:t>
            </a:r>
            <a:r>
              <a:rPr lang="en-IN" sz="1600" dirty="0">
                <a:solidFill>
                  <a:srgbClr val="000000"/>
                </a:solidFill>
                <a:latin typeface="+mj-lt"/>
              </a:rPr>
              <a:t> </a:t>
            </a:r>
            <a:r>
              <a:rPr lang="en-IN" sz="1600" dirty="0">
                <a:solidFill>
                  <a:srgbClr val="0077AA"/>
                </a:solidFill>
                <a:latin typeface="+mj-lt"/>
              </a:rPr>
              <a:t>CIPHER</a:t>
            </a:r>
            <a:r>
              <a:rPr lang="en-IN" sz="1600" dirty="0">
                <a:solidFill>
                  <a:srgbClr val="000000"/>
                </a:solidFill>
                <a:latin typeface="+mj-lt"/>
              </a:rPr>
              <a:t> </a:t>
            </a:r>
            <a:r>
              <a:rPr lang="en-IN" sz="1600" dirty="0">
                <a:solidFill>
                  <a:srgbClr val="669900"/>
                </a:solidFill>
                <a:latin typeface="+mj-lt"/>
              </a:rPr>
              <a:t>'EDH-RSA-DES-CBC3-SHA'</a:t>
            </a:r>
            <a:r>
              <a:rPr lang="en-IN" sz="1600" dirty="0">
                <a:solidFill>
                  <a:srgbClr val="999999"/>
                </a:solidFill>
                <a:latin typeface="+mj-lt"/>
              </a:rPr>
              <a:t>;</a:t>
            </a:r>
            <a:endParaRPr lang="en-US" sz="1600" dirty="0">
              <a:latin typeface="+mj-lt"/>
            </a:endParaRPr>
          </a:p>
        </p:txBody>
      </p:sp>
      <p:sp>
        <p:nvSpPr>
          <p:cNvPr id="11" name="Rounded Rectangle 9">
            <a:extLst>
              <a:ext uri="{FF2B5EF4-FFF2-40B4-BE49-F238E27FC236}">
                <a16:creationId xmlns:a16="http://schemas.microsoft.com/office/drawing/2014/main" id="{943F3A2F-26F2-4065-A918-DFBE812D7E2F}"/>
              </a:ext>
            </a:extLst>
          </p:cNvPr>
          <p:cNvSpPr/>
          <p:nvPr/>
        </p:nvSpPr>
        <p:spPr bwMode="auto">
          <a:xfrm>
            <a:off x="2667000" y="3048003"/>
            <a:ext cx="6629400" cy="210720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IN" sz="1600" dirty="0">
                <a:solidFill>
                  <a:srgbClr val="0077AA"/>
                </a:solidFill>
                <a:latin typeface="+mj-lt"/>
              </a:rPr>
              <a:t>CREATE</a:t>
            </a:r>
            <a:r>
              <a:rPr lang="en-IN" sz="1600" dirty="0">
                <a:solidFill>
                  <a:srgbClr val="000000"/>
                </a:solidFill>
                <a:latin typeface="+mj-lt"/>
              </a:rPr>
              <a:t> </a:t>
            </a:r>
            <a:r>
              <a:rPr lang="en-IN" sz="1600" dirty="0">
                <a:solidFill>
                  <a:srgbClr val="0077AA"/>
                </a:solidFill>
                <a:latin typeface="+mj-lt"/>
              </a:rPr>
              <a:t>USER</a:t>
            </a:r>
            <a:r>
              <a:rPr lang="en-IN" sz="1600" dirty="0">
                <a:solidFill>
                  <a:srgbClr val="000000"/>
                </a:solidFill>
                <a:latin typeface="+mj-lt"/>
              </a:rPr>
              <a:t> </a:t>
            </a:r>
            <a:r>
              <a:rPr lang="en-IN" sz="1600" dirty="0" err="1">
                <a:solidFill>
                  <a:srgbClr val="669900"/>
                </a:solidFill>
                <a:latin typeface="+mj-lt"/>
              </a:rPr>
              <a:t>giri-prasad.p'</a:t>
            </a:r>
            <a:r>
              <a:rPr lang="en-IN" sz="1600" dirty="0" err="1">
                <a:solidFill>
                  <a:srgbClr val="000000"/>
                </a:solidFill>
                <a:latin typeface="+mj-lt"/>
              </a:rPr>
              <a:t>@</a:t>
            </a:r>
            <a:r>
              <a:rPr lang="en-IN" sz="1600" dirty="0" err="1">
                <a:solidFill>
                  <a:srgbClr val="669900"/>
                </a:solidFill>
                <a:latin typeface="+mj-lt"/>
              </a:rPr>
              <a:t>'localhost</a:t>
            </a:r>
            <a:r>
              <a:rPr lang="en-IN" sz="1600" dirty="0">
                <a:solidFill>
                  <a:srgbClr val="669900"/>
                </a:solidFill>
                <a:latin typeface="+mj-lt"/>
              </a:rPr>
              <a:t>’</a:t>
            </a:r>
            <a:r>
              <a:rPr lang="en-IN" sz="1600" dirty="0">
                <a:solidFill>
                  <a:srgbClr val="000000"/>
                </a:solidFill>
                <a:latin typeface="+mj-lt"/>
              </a:rPr>
              <a:t> </a:t>
            </a:r>
          </a:p>
          <a:p>
            <a:r>
              <a:rPr lang="en-IN" sz="1600" dirty="0">
                <a:solidFill>
                  <a:srgbClr val="000000"/>
                </a:solidFill>
                <a:latin typeface="+mj-lt"/>
              </a:rPr>
              <a:t>    </a:t>
            </a:r>
            <a:r>
              <a:rPr lang="en-IN" sz="1600" dirty="0">
                <a:solidFill>
                  <a:srgbClr val="0077AA"/>
                </a:solidFill>
                <a:latin typeface="+mj-lt"/>
              </a:rPr>
              <a:t>REQUIRE</a:t>
            </a:r>
            <a:r>
              <a:rPr lang="en-IN" sz="1600" dirty="0">
                <a:solidFill>
                  <a:srgbClr val="000000"/>
                </a:solidFill>
                <a:latin typeface="+mj-lt"/>
              </a:rPr>
              <a:t> </a:t>
            </a:r>
          </a:p>
          <a:p>
            <a:r>
              <a:rPr lang="en-IN" sz="1600" dirty="0">
                <a:solidFill>
                  <a:srgbClr val="000000"/>
                </a:solidFill>
                <a:latin typeface="+mj-lt"/>
              </a:rPr>
              <a:t>	</a:t>
            </a:r>
            <a:r>
              <a:rPr lang="en-IN" sz="1600" b="1" dirty="0">
                <a:solidFill>
                  <a:srgbClr val="0077AA"/>
                </a:solidFill>
                <a:latin typeface="+mj-lt"/>
              </a:rPr>
              <a:t>SUBJECT</a:t>
            </a:r>
            <a:r>
              <a:rPr lang="en-IN" sz="1600" dirty="0">
                <a:solidFill>
                  <a:srgbClr val="000000"/>
                </a:solidFill>
                <a:latin typeface="+mj-lt"/>
              </a:rPr>
              <a:t> </a:t>
            </a:r>
            <a:r>
              <a:rPr lang="en-IN" sz="1400" dirty="0">
                <a:solidFill>
                  <a:srgbClr val="669900"/>
                </a:solidFill>
                <a:latin typeface="+mj-lt"/>
              </a:rPr>
              <a:t>‘/C=SE/ST=Stockholm/L=Stockholm/ 			O=MySQL demo client certificate/ 			CN=client/</a:t>
            </a:r>
            <a:r>
              <a:rPr lang="en-IN" sz="1400" dirty="0" err="1">
                <a:solidFill>
                  <a:srgbClr val="669900"/>
                </a:solidFill>
                <a:latin typeface="+mj-lt"/>
              </a:rPr>
              <a:t>emailAddress</a:t>
            </a:r>
            <a:r>
              <a:rPr lang="en-IN" sz="1400" dirty="0">
                <a:solidFill>
                  <a:srgbClr val="669900"/>
                </a:solidFill>
                <a:latin typeface="+mj-lt"/>
              </a:rPr>
              <a:t>=client@example.com’</a:t>
            </a:r>
            <a:r>
              <a:rPr lang="en-IN" sz="1400" dirty="0">
                <a:solidFill>
                  <a:srgbClr val="000000"/>
                </a:solidFill>
                <a:latin typeface="+mj-lt"/>
              </a:rPr>
              <a:t> </a:t>
            </a:r>
          </a:p>
          <a:p>
            <a:r>
              <a:rPr lang="en-IN" sz="1600" b="1" i="1" dirty="0">
                <a:solidFill>
                  <a:srgbClr val="A67F59"/>
                </a:solidFill>
                <a:latin typeface="+mj-lt"/>
              </a:rPr>
              <a:t>	AND</a:t>
            </a:r>
            <a:r>
              <a:rPr lang="en-IN" sz="1600" dirty="0">
                <a:solidFill>
                  <a:srgbClr val="000000"/>
                </a:solidFill>
                <a:latin typeface="+mj-lt"/>
              </a:rPr>
              <a:t> </a:t>
            </a:r>
            <a:r>
              <a:rPr lang="en-IN" sz="1600" b="1" dirty="0">
                <a:solidFill>
                  <a:srgbClr val="0077AA"/>
                </a:solidFill>
                <a:latin typeface="+mj-lt"/>
              </a:rPr>
              <a:t>ISSUER</a:t>
            </a:r>
            <a:r>
              <a:rPr lang="en-IN" sz="1600" dirty="0">
                <a:solidFill>
                  <a:srgbClr val="000000"/>
                </a:solidFill>
                <a:latin typeface="+mj-lt"/>
              </a:rPr>
              <a:t> </a:t>
            </a:r>
            <a:r>
              <a:rPr lang="en-IN" sz="1200" dirty="0">
                <a:solidFill>
                  <a:srgbClr val="669900"/>
                </a:solidFill>
                <a:latin typeface="+mj-lt"/>
              </a:rPr>
              <a:t>'/C=SE/ST=Stockholm/L=Stockholm/ 			O=MySQL/CN=CA/</a:t>
            </a:r>
            <a:r>
              <a:rPr lang="en-IN" sz="1200" dirty="0" err="1">
                <a:solidFill>
                  <a:srgbClr val="669900"/>
                </a:solidFill>
                <a:latin typeface="+mj-lt"/>
              </a:rPr>
              <a:t>emailAddress</a:t>
            </a:r>
            <a:r>
              <a:rPr lang="en-IN" sz="1200" dirty="0">
                <a:solidFill>
                  <a:srgbClr val="669900"/>
                </a:solidFill>
                <a:latin typeface="+mj-lt"/>
              </a:rPr>
              <a:t>=ca@example.com’</a:t>
            </a:r>
            <a:r>
              <a:rPr lang="en-IN" sz="1200" dirty="0">
                <a:solidFill>
                  <a:srgbClr val="000000"/>
                </a:solidFill>
                <a:latin typeface="+mj-lt"/>
              </a:rPr>
              <a:t> </a:t>
            </a:r>
            <a:endParaRPr lang="en-IN" sz="1600" dirty="0">
              <a:solidFill>
                <a:srgbClr val="000000"/>
              </a:solidFill>
              <a:latin typeface="+mj-lt"/>
            </a:endParaRPr>
          </a:p>
          <a:p>
            <a:r>
              <a:rPr lang="en-IN" sz="1600" b="1" i="1" dirty="0">
                <a:solidFill>
                  <a:srgbClr val="A67F59"/>
                </a:solidFill>
                <a:latin typeface="+mj-lt"/>
              </a:rPr>
              <a:t>	AND</a:t>
            </a:r>
            <a:r>
              <a:rPr lang="en-IN" sz="1600" dirty="0">
                <a:solidFill>
                  <a:srgbClr val="000000"/>
                </a:solidFill>
                <a:latin typeface="+mj-lt"/>
              </a:rPr>
              <a:t> </a:t>
            </a:r>
            <a:r>
              <a:rPr lang="en-IN" sz="1600" b="1" dirty="0">
                <a:solidFill>
                  <a:srgbClr val="0077AA"/>
                </a:solidFill>
                <a:latin typeface="+mj-lt"/>
              </a:rPr>
              <a:t>CIPHER</a:t>
            </a:r>
            <a:r>
              <a:rPr lang="en-IN" sz="1600" b="1" dirty="0">
                <a:solidFill>
                  <a:srgbClr val="000000"/>
                </a:solidFill>
                <a:latin typeface="+mj-lt"/>
              </a:rPr>
              <a:t> </a:t>
            </a:r>
            <a:r>
              <a:rPr lang="en-IN" sz="1600" dirty="0">
                <a:solidFill>
                  <a:srgbClr val="669900"/>
                </a:solidFill>
                <a:latin typeface="+mj-lt"/>
              </a:rPr>
              <a:t>'EDH-RSA-DES-CBC3-SHA'</a:t>
            </a:r>
            <a:r>
              <a:rPr lang="en-IN" sz="1600" dirty="0">
                <a:solidFill>
                  <a:srgbClr val="999999"/>
                </a:solidFill>
                <a:latin typeface="+mj-lt"/>
              </a:rPr>
              <a:t>;</a:t>
            </a:r>
            <a:endParaRPr lang="en-US" sz="1600" dirty="0">
              <a:solidFill>
                <a:srgbClr val="0077AA"/>
              </a:solidFill>
              <a:latin typeface="+mj-lt"/>
            </a:endParaRPr>
          </a:p>
        </p:txBody>
      </p:sp>
    </p:spTree>
    <p:extLst>
      <p:ext uri="{BB962C8B-B14F-4D97-AF65-F5344CB8AC3E}">
        <p14:creationId xmlns:p14="http://schemas.microsoft.com/office/powerpoint/2010/main" val="25046034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300" y="136063"/>
            <a:ext cx="8573500" cy="960107"/>
          </a:xfrm>
          <a:prstGeom prst="rect">
            <a:avLst/>
          </a:prstGeom>
        </p:spPr>
        <p:txBody>
          <a:bodyPr/>
          <a:lstStyle/>
          <a:p>
            <a:pPr fontAlgn="base"/>
            <a:r>
              <a:rPr lang="en-US" dirty="0"/>
              <a:t>DCL: </a:t>
            </a:r>
            <a:r>
              <a:rPr lang="en-IN" b="1" i="0" dirty="0">
                <a:solidFill>
                  <a:srgbClr val="555555"/>
                </a:solidFill>
                <a:effectLst/>
                <a:latin typeface="Open Sans" panose="020B0606030504020204" pitchFamily="34" charset="0"/>
              </a:rPr>
              <a:t>USER Resource-Limit Options</a:t>
            </a:r>
            <a:endParaRPr lang="en-US" dirty="0"/>
          </a:p>
        </p:txBody>
      </p:sp>
      <p:sp>
        <p:nvSpPr>
          <p:cNvPr id="4" name="Content Placeholder 3">
            <a:extLst>
              <a:ext uri="{FF2B5EF4-FFF2-40B4-BE49-F238E27FC236}">
                <a16:creationId xmlns:a16="http://schemas.microsoft.com/office/drawing/2014/main" id="{1B54A2AB-C83A-4372-A20E-37BEBB0909EB}"/>
              </a:ext>
            </a:extLst>
          </p:cNvPr>
          <p:cNvSpPr>
            <a:spLocks noGrp="1"/>
          </p:cNvSpPr>
          <p:nvPr>
            <p:ph idx="1"/>
          </p:nvPr>
        </p:nvSpPr>
        <p:spPr>
          <a:xfrm>
            <a:off x="1764300" y="762001"/>
            <a:ext cx="8573500" cy="5334000"/>
          </a:xfrm>
        </p:spPr>
        <p:txBody>
          <a:bodyPr/>
          <a:lstStyle/>
          <a:p>
            <a:r>
              <a:rPr lang="en-US" b="0" i="0" dirty="0">
                <a:solidFill>
                  <a:srgbClr val="555555"/>
                </a:solidFill>
                <a:effectLst/>
                <a:latin typeface="Open Sans" panose="020B0606030504020204" pitchFamily="34" charset="0"/>
              </a:rPr>
              <a:t>To place limits on use of server resources by an account</a:t>
            </a:r>
          </a:p>
          <a:p>
            <a:r>
              <a:rPr lang="en-US" dirty="0"/>
              <a:t>Resource-option values:</a:t>
            </a:r>
          </a:p>
          <a:p>
            <a:endParaRPr lang="en-US" dirty="0"/>
          </a:p>
          <a:p>
            <a:pPr lvl="2"/>
            <a:r>
              <a:rPr lang="en-US" dirty="0"/>
              <a:t>MAX_QUERIES_PER_HOUR count, MAX_UPDATES_PER_HOUR count, MAX_CONNECTIONS_PER_HOUR count</a:t>
            </a:r>
          </a:p>
          <a:p>
            <a:pPr lvl="2"/>
            <a:endParaRPr lang="en-US" dirty="0"/>
          </a:p>
          <a:p>
            <a:pPr lvl="2"/>
            <a:r>
              <a:rPr lang="en-US" dirty="0"/>
              <a:t>MAX_USER_CONNECTIONS count</a:t>
            </a:r>
          </a:p>
        </p:txBody>
      </p:sp>
      <p:sp>
        <p:nvSpPr>
          <p:cNvPr id="11" name="Rounded Rectangle 9">
            <a:extLst>
              <a:ext uri="{FF2B5EF4-FFF2-40B4-BE49-F238E27FC236}">
                <a16:creationId xmlns:a16="http://schemas.microsoft.com/office/drawing/2014/main" id="{943F3A2F-26F2-4065-A918-DFBE812D7E2F}"/>
              </a:ext>
            </a:extLst>
          </p:cNvPr>
          <p:cNvSpPr/>
          <p:nvPr/>
        </p:nvSpPr>
        <p:spPr bwMode="auto">
          <a:xfrm>
            <a:off x="2667000" y="3048003"/>
            <a:ext cx="6629400" cy="960108"/>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IN" sz="1600" dirty="0">
                <a:solidFill>
                  <a:srgbClr val="0077AA"/>
                </a:solidFill>
                <a:latin typeface="+mj-lt"/>
              </a:rPr>
              <a:t>CREATE</a:t>
            </a:r>
            <a:r>
              <a:rPr lang="en-IN" sz="1600" dirty="0">
                <a:solidFill>
                  <a:srgbClr val="000000"/>
                </a:solidFill>
                <a:latin typeface="+mj-lt"/>
              </a:rPr>
              <a:t> </a:t>
            </a:r>
            <a:r>
              <a:rPr lang="en-IN" sz="1600" dirty="0">
                <a:solidFill>
                  <a:srgbClr val="0077AA"/>
                </a:solidFill>
                <a:latin typeface="+mj-lt"/>
              </a:rPr>
              <a:t>USER</a:t>
            </a:r>
            <a:r>
              <a:rPr lang="en-IN" sz="1600" dirty="0">
                <a:solidFill>
                  <a:srgbClr val="000000"/>
                </a:solidFill>
                <a:latin typeface="+mj-lt"/>
              </a:rPr>
              <a:t> </a:t>
            </a:r>
            <a:r>
              <a:rPr lang="en-IN" sz="1600" dirty="0" err="1">
                <a:solidFill>
                  <a:srgbClr val="669900"/>
                </a:solidFill>
                <a:latin typeface="+mj-lt"/>
              </a:rPr>
              <a:t>giri-prasad.p'</a:t>
            </a:r>
            <a:r>
              <a:rPr lang="en-IN" sz="1600" dirty="0" err="1">
                <a:solidFill>
                  <a:srgbClr val="000000"/>
                </a:solidFill>
                <a:latin typeface="+mj-lt"/>
              </a:rPr>
              <a:t>@</a:t>
            </a:r>
            <a:r>
              <a:rPr lang="en-IN" sz="1600" dirty="0" err="1">
                <a:solidFill>
                  <a:srgbClr val="669900"/>
                </a:solidFill>
                <a:latin typeface="+mj-lt"/>
              </a:rPr>
              <a:t>'localhost</a:t>
            </a:r>
            <a:r>
              <a:rPr lang="en-IN" sz="1600" dirty="0">
                <a:solidFill>
                  <a:srgbClr val="669900"/>
                </a:solidFill>
                <a:latin typeface="+mj-lt"/>
              </a:rPr>
              <a:t>’</a:t>
            </a:r>
            <a:r>
              <a:rPr lang="en-IN" sz="1600" dirty="0">
                <a:solidFill>
                  <a:srgbClr val="000000"/>
                </a:solidFill>
                <a:latin typeface="+mj-lt"/>
              </a:rPr>
              <a:t> </a:t>
            </a:r>
          </a:p>
          <a:p>
            <a:r>
              <a:rPr lang="en-IN" sz="1600" dirty="0">
                <a:solidFill>
                  <a:srgbClr val="000000"/>
                </a:solidFill>
                <a:latin typeface="+mj-lt"/>
              </a:rPr>
              <a:t>    </a:t>
            </a:r>
            <a:r>
              <a:rPr lang="en-US" sz="1600" dirty="0">
                <a:solidFill>
                  <a:srgbClr val="0077AA"/>
                </a:solidFill>
                <a:latin typeface="+mj-lt"/>
              </a:rPr>
              <a:t>WITH</a:t>
            </a:r>
            <a:r>
              <a:rPr lang="en-US" sz="1600" dirty="0">
                <a:solidFill>
                  <a:srgbClr val="000000"/>
                </a:solidFill>
                <a:latin typeface="+mj-lt"/>
              </a:rPr>
              <a:t> </a:t>
            </a:r>
            <a:r>
              <a:rPr lang="en-US" sz="1600" dirty="0">
                <a:solidFill>
                  <a:srgbClr val="0077AA"/>
                </a:solidFill>
                <a:latin typeface="+mj-lt"/>
              </a:rPr>
              <a:t>MAX_QUERIES_PER_HOUR</a:t>
            </a:r>
            <a:r>
              <a:rPr lang="en-US" sz="1600" dirty="0">
                <a:solidFill>
                  <a:srgbClr val="000000"/>
                </a:solidFill>
                <a:latin typeface="+mj-lt"/>
              </a:rPr>
              <a:t> </a:t>
            </a:r>
            <a:r>
              <a:rPr lang="en-US" sz="1600" dirty="0">
                <a:solidFill>
                  <a:srgbClr val="990055"/>
                </a:solidFill>
                <a:latin typeface="+mj-lt"/>
              </a:rPr>
              <a:t>500</a:t>
            </a:r>
            <a:r>
              <a:rPr lang="en-US" sz="1600" dirty="0">
                <a:solidFill>
                  <a:srgbClr val="000000"/>
                </a:solidFill>
                <a:latin typeface="+mj-lt"/>
              </a:rPr>
              <a:t> </a:t>
            </a:r>
            <a:r>
              <a:rPr lang="en-US" sz="1600" dirty="0">
                <a:solidFill>
                  <a:srgbClr val="0077AA"/>
                </a:solidFill>
                <a:latin typeface="+mj-lt"/>
              </a:rPr>
              <a:t>MAX_UPDATES_PER_HOUR</a:t>
            </a:r>
            <a:r>
              <a:rPr lang="en-US" sz="1600" dirty="0">
                <a:solidFill>
                  <a:srgbClr val="000000"/>
                </a:solidFill>
                <a:latin typeface="+mj-lt"/>
              </a:rPr>
              <a:t> </a:t>
            </a:r>
            <a:r>
              <a:rPr lang="en-US" sz="1600" dirty="0">
                <a:solidFill>
                  <a:srgbClr val="990055"/>
                </a:solidFill>
                <a:latin typeface="+mj-lt"/>
              </a:rPr>
              <a:t>100</a:t>
            </a:r>
            <a:r>
              <a:rPr lang="en-US" sz="1600" dirty="0">
                <a:solidFill>
                  <a:srgbClr val="999999"/>
                </a:solidFill>
                <a:latin typeface="+mj-lt"/>
              </a:rPr>
              <a:t>;</a:t>
            </a:r>
            <a:endParaRPr lang="en-US" sz="1600" dirty="0">
              <a:solidFill>
                <a:srgbClr val="0077AA"/>
              </a:solidFill>
              <a:latin typeface="+mj-lt"/>
            </a:endParaRPr>
          </a:p>
        </p:txBody>
      </p:sp>
    </p:spTree>
    <p:extLst>
      <p:ext uri="{BB962C8B-B14F-4D97-AF65-F5344CB8AC3E}">
        <p14:creationId xmlns:p14="http://schemas.microsoft.com/office/powerpoint/2010/main" val="36004104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300" y="136063"/>
            <a:ext cx="8573500" cy="960107"/>
          </a:xfrm>
          <a:prstGeom prst="rect">
            <a:avLst/>
          </a:prstGeom>
        </p:spPr>
        <p:txBody>
          <a:bodyPr/>
          <a:lstStyle/>
          <a:p>
            <a:pPr fontAlgn="base"/>
            <a:r>
              <a:rPr lang="en-US" dirty="0"/>
              <a:t>DCL: </a:t>
            </a:r>
            <a:r>
              <a:rPr lang="en-IN" b="1" i="0" dirty="0">
                <a:solidFill>
                  <a:srgbClr val="555555"/>
                </a:solidFill>
                <a:effectLst/>
                <a:latin typeface="Open Sans" panose="020B0606030504020204" pitchFamily="34" charset="0"/>
              </a:rPr>
              <a:t>USER Account-Locking Options</a:t>
            </a:r>
            <a:br>
              <a:rPr lang="en-IN" b="1" i="0" dirty="0">
                <a:solidFill>
                  <a:srgbClr val="555555"/>
                </a:solidFill>
                <a:effectLst/>
                <a:latin typeface="Open Sans" panose="020B0606030504020204" pitchFamily="34" charset="0"/>
              </a:rPr>
            </a:br>
            <a:br>
              <a:rPr lang="en-IN" b="1" i="0" dirty="0">
                <a:solidFill>
                  <a:srgbClr val="555555"/>
                </a:solidFill>
                <a:effectLst/>
                <a:latin typeface="Open Sans" panose="020B0606030504020204" pitchFamily="34" charset="0"/>
              </a:rPr>
            </a:br>
            <a:endParaRPr lang="en-US" dirty="0"/>
          </a:p>
        </p:txBody>
      </p:sp>
      <p:sp>
        <p:nvSpPr>
          <p:cNvPr id="4" name="Content Placeholder 3">
            <a:extLst>
              <a:ext uri="{FF2B5EF4-FFF2-40B4-BE49-F238E27FC236}">
                <a16:creationId xmlns:a16="http://schemas.microsoft.com/office/drawing/2014/main" id="{1B54A2AB-C83A-4372-A20E-37BEBB0909EB}"/>
              </a:ext>
            </a:extLst>
          </p:cNvPr>
          <p:cNvSpPr>
            <a:spLocks noGrp="1"/>
          </p:cNvSpPr>
          <p:nvPr>
            <p:ph idx="1"/>
          </p:nvPr>
        </p:nvSpPr>
        <p:spPr>
          <a:xfrm>
            <a:off x="1764300" y="762001"/>
            <a:ext cx="8573500" cy="5334000"/>
          </a:xfrm>
        </p:spPr>
        <p:txBody>
          <a:bodyPr/>
          <a:lstStyle/>
          <a:p>
            <a:r>
              <a:rPr lang="en-US" b="0" i="0" dirty="0">
                <a:solidFill>
                  <a:srgbClr val="555555"/>
                </a:solidFill>
                <a:effectLst/>
                <a:latin typeface="Open Sans" panose="020B0606030504020204" pitchFamily="34" charset="0"/>
              </a:rPr>
              <a:t>MySQL supports locking and unlocking user accounts using the ACCOUNT LOCK and ACCOUNT UNLOCK clauses for the CREATE USER and ALTER USER statements:</a:t>
            </a:r>
          </a:p>
          <a:p>
            <a:endParaRPr lang="en-US" b="0" i="0" dirty="0">
              <a:solidFill>
                <a:srgbClr val="555555"/>
              </a:solidFill>
              <a:effectLst/>
              <a:latin typeface="Open Sans" panose="020B0606030504020204" pitchFamily="34" charset="0"/>
            </a:endParaRPr>
          </a:p>
          <a:p>
            <a:pPr lvl="3"/>
            <a:r>
              <a:rPr lang="en-US" b="0" i="0" dirty="0">
                <a:solidFill>
                  <a:srgbClr val="555555"/>
                </a:solidFill>
                <a:effectLst/>
                <a:latin typeface="Open Sans" panose="020B0606030504020204" pitchFamily="34" charset="0"/>
              </a:rPr>
              <a:t>When used with CREATE USER, these clauses specify the initial locking state for a new account. In the absence of either clause, the account is created in an unlocked state.</a:t>
            </a:r>
          </a:p>
          <a:p>
            <a:pPr lvl="3"/>
            <a:endParaRPr lang="en-US" b="0" i="0" dirty="0">
              <a:solidFill>
                <a:srgbClr val="555555"/>
              </a:solidFill>
              <a:effectLst/>
              <a:latin typeface="Open Sans" panose="020B0606030504020204" pitchFamily="34" charset="0"/>
            </a:endParaRPr>
          </a:p>
          <a:p>
            <a:pPr lvl="3"/>
            <a:r>
              <a:rPr lang="en-US" b="0" i="0" dirty="0">
                <a:solidFill>
                  <a:srgbClr val="555555"/>
                </a:solidFill>
                <a:effectLst/>
                <a:latin typeface="Open Sans" panose="020B0606030504020204" pitchFamily="34" charset="0"/>
              </a:rPr>
              <a:t>If the </a:t>
            </a:r>
            <a:r>
              <a:rPr lang="en-US" b="0" i="0" dirty="0" err="1">
                <a:solidFill>
                  <a:srgbClr val="555555"/>
                </a:solidFill>
                <a:effectLst/>
                <a:latin typeface="Open Sans" panose="020B0606030504020204" pitchFamily="34" charset="0"/>
              </a:rPr>
              <a:t>validate_password</a:t>
            </a:r>
            <a:r>
              <a:rPr lang="en-US" b="0" i="0" dirty="0">
                <a:solidFill>
                  <a:srgbClr val="555555"/>
                </a:solidFill>
                <a:effectLst/>
                <a:latin typeface="Open Sans" panose="020B0606030504020204" pitchFamily="34" charset="0"/>
              </a:rPr>
              <a:t> component is enabled, creating an account without a password is not permitted, even if the account is locked. </a:t>
            </a:r>
          </a:p>
          <a:p>
            <a:pPr lvl="3"/>
            <a:endParaRPr lang="en-US" b="0" i="0" dirty="0">
              <a:solidFill>
                <a:srgbClr val="555555"/>
              </a:solidFill>
              <a:effectLst/>
              <a:latin typeface="Open Sans" panose="020B0606030504020204" pitchFamily="34" charset="0"/>
            </a:endParaRPr>
          </a:p>
          <a:p>
            <a:pPr lvl="3"/>
            <a:r>
              <a:rPr lang="en-US" b="0" i="0" dirty="0">
                <a:solidFill>
                  <a:srgbClr val="555555"/>
                </a:solidFill>
                <a:effectLst/>
                <a:latin typeface="Open Sans" panose="020B0606030504020204" pitchFamily="34" charset="0"/>
              </a:rPr>
              <a:t>When used with ALTER USER, these clauses specify the new locking state for an existing account. In the absence of either clause, the account locking state remains unchanged.</a:t>
            </a:r>
          </a:p>
          <a:p>
            <a:pPr lvl="3"/>
            <a:endParaRPr lang="en-US" b="0" i="0" dirty="0">
              <a:solidFill>
                <a:srgbClr val="555555"/>
              </a:solidFill>
              <a:effectLst/>
              <a:latin typeface="Open Sans" panose="020B0606030504020204" pitchFamily="34" charset="0"/>
            </a:endParaRPr>
          </a:p>
          <a:p>
            <a:pPr lvl="3"/>
            <a:r>
              <a:rPr lang="en-US" b="0" i="0" dirty="0">
                <a:solidFill>
                  <a:srgbClr val="555555"/>
                </a:solidFill>
                <a:effectLst/>
                <a:latin typeface="Open Sans" panose="020B0606030504020204" pitchFamily="34" charset="0"/>
              </a:rPr>
              <a:t>As of MySQL 8.0.19, ALTER USER ... UNLOCK unlocks any account named by the statement that is temporarily locked due to too many failed logins.</a:t>
            </a:r>
          </a:p>
          <a:p>
            <a:pPr lvl="3"/>
            <a:endParaRPr lang="en-US" b="0" i="0" dirty="0">
              <a:solidFill>
                <a:srgbClr val="555555"/>
              </a:solidFill>
              <a:effectLst/>
              <a:latin typeface="Open Sans" panose="020B0606030504020204" pitchFamily="34" charset="0"/>
            </a:endParaRPr>
          </a:p>
          <a:p>
            <a:r>
              <a:rPr lang="en-US" b="0" i="0" dirty="0">
                <a:solidFill>
                  <a:srgbClr val="555555"/>
                </a:solidFill>
                <a:effectLst/>
                <a:latin typeface="Open Sans" panose="020B0606030504020204" pitchFamily="34" charset="0"/>
              </a:rPr>
              <a:t>The account-locking capability depends on the presence of the </a:t>
            </a:r>
            <a:r>
              <a:rPr lang="en-US" b="0" i="0" dirty="0" err="1">
                <a:solidFill>
                  <a:srgbClr val="555555"/>
                </a:solidFill>
                <a:effectLst/>
                <a:latin typeface="Open Sans" panose="020B0606030504020204" pitchFamily="34" charset="0"/>
              </a:rPr>
              <a:t>account_locked</a:t>
            </a:r>
            <a:r>
              <a:rPr lang="en-US" b="0" i="0" dirty="0">
                <a:solidFill>
                  <a:srgbClr val="555555"/>
                </a:solidFill>
                <a:effectLst/>
                <a:latin typeface="Open Sans" panose="020B0606030504020204" pitchFamily="34" charset="0"/>
              </a:rPr>
              <a:t> column in the mysql.user system table.  </a:t>
            </a:r>
            <a:endParaRPr lang="en-US" dirty="0"/>
          </a:p>
        </p:txBody>
      </p:sp>
    </p:spTree>
    <p:extLst>
      <p:ext uri="{BB962C8B-B14F-4D97-AF65-F5344CB8AC3E}">
        <p14:creationId xmlns:p14="http://schemas.microsoft.com/office/powerpoint/2010/main" val="7217961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2073727" y="1128252"/>
            <a:ext cx="8357339" cy="5196348"/>
          </a:xfrm>
        </p:spPr>
        <p:txBody>
          <a:bodyPr/>
          <a:lstStyle/>
          <a:p>
            <a:pPr algn="just"/>
            <a:r>
              <a:rPr lang="en-US" dirty="0"/>
              <a:t>The GRANT statement enables system administrators to grant privileges and roles, which can be granted to user accounts and roles. These syntax restrictions apply:</a:t>
            </a:r>
          </a:p>
          <a:p>
            <a:pPr algn="just"/>
            <a:endParaRPr lang="en-US" dirty="0"/>
          </a:p>
          <a:p>
            <a:pPr algn="just"/>
            <a:r>
              <a:rPr lang="en-US" dirty="0"/>
              <a:t>GRANT cannot mix granting both privileges and roles in the same statement. A given GRANT statement must grant either privileges or roles.</a:t>
            </a:r>
          </a:p>
          <a:p>
            <a:pPr algn="just"/>
            <a:endParaRPr lang="en-US" dirty="0"/>
          </a:p>
          <a:p>
            <a:pPr algn="just"/>
            <a:r>
              <a:rPr lang="en-US" dirty="0"/>
              <a:t>The ON clause distinguishes whether the statement grants privileges or roles:</a:t>
            </a:r>
          </a:p>
          <a:p>
            <a:pPr algn="just"/>
            <a:endParaRPr lang="en-US" dirty="0"/>
          </a:p>
          <a:p>
            <a:pPr algn="just"/>
            <a:r>
              <a:rPr lang="en-US" dirty="0"/>
              <a:t>With ON, the statement grants privileges.</a:t>
            </a:r>
          </a:p>
          <a:p>
            <a:pPr algn="just"/>
            <a:endParaRPr lang="en-US" dirty="0"/>
          </a:p>
          <a:p>
            <a:pPr algn="just"/>
            <a:r>
              <a:rPr lang="en-US" dirty="0"/>
              <a:t>Without ON, the statement grants roles.</a:t>
            </a:r>
          </a:p>
          <a:p>
            <a:pPr algn="just"/>
            <a:endParaRPr lang="en-US" dirty="0"/>
          </a:p>
          <a:p>
            <a:pPr algn="just"/>
            <a:r>
              <a:rPr lang="en-US" dirty="0"/>
              <a:t>It is permitted to assign both privileges and roles to an account, but you must use separate GRANT statements, each with syntax appropriate to what is to be granted.</a:t>
            </a:r>
          </a:p>
          <a:p>
            <a:pPr lvl="1" algn="just"/>
            <a:endParaRPr lang="en-US" dirty="0"/>
          </a:p>
        </p:txBody>
      </p:sp>
      <p:sp>
        <p:nvSpPr>
          <p:cNvPr id="2" name="Title 1"/>
          <p:cNvSpPr>
            <a:spLocks noGrp="1"/>
          </p:cNvSpPr>
          <p:nvPr>
            <p:ph type="title" idx="4294967295"/>
          </p:nvPr>
        </p:nvSpPr>
        <p:spPr>
          <a:xfrm>
            <a:off x="2073728" y="266700"/>
            <a:ext cx="8357339" cy="704850"/>
          </a:xfrm>
          <a:prstGeom prst="rect">
            <a:avLst/>
          </a:prstGeom>
        </p:spPr>
        <p:txBody>
          <a:bodyPr/>
          <a:lstStyle/>
          <a:p>
            <a:r>
              <a:rPr lang="en-US" dirty="0"/>
              <a:t>DCL: GRANT</a:t>
            </a:r>
          </a:p>
        </p:txBody>
      </p:sp>
    </p:spTree>
    <p:extLst>
      <p:ext uri="{BB962C8B-B14F-4D97-AF65-F5344CB8AC3E}">
        <p14:creationId xmlns:p14="http://schemas.microsoft.com/office/powerpoint/2010/main" val="13454771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2073727" y="1128252"/>
            <a:ext cx="8357339" cy="5196348"/>
          </a:xfrm>
        </p:spPr>
        <p:txBody>
          <a:bodyPr/>
          <a:lstStyle/>
          <a:p>
            <a:pPr lvl="1"/>
            <a:r>
              <a:rPr lang="en-US" dirty="0"/>
              <a:t>Provide SELECT, INSERT, UPDATE, DELETE privileges on training. Employee table</a:t>
            </a:r>
          </a:p>
          <a:p>
            <a:pPr marL="178308" lvl="1" indent="0">
              <a:buNone/>
            </a:pPr>
            <a:r>
              <a:rPr lang="en-US" dirty="0"/>
              <a:t>   to username(Trainer) </a:t>
            </a:r>
          </a:p>
          <a:p>
            <a:pPr marL="178308" lvl="1" indent="0">
              <a:buNone/>
            </a:pPr>
            <a:endParaRPr lang="en-US" dirty="0"/>
          </a:p>
          <a:p>
            <a:pPr lvl="1"/>
            <a:endParaRPr lang="en-US" dirty="0"/>
          </a:p>
          <a:p>
            <a:pPr lvl="1"/>
            <a:endParaRPr lang="en-US" dirty="0"/>
          </a:p>
          <a:p>
            <a:pPr lvl="1"/>
            <a:endParaRPr lang="en-US" dirty="0"/>
          </a:p>
          <a:p>
            <a:pPr lvl="1"/>
            <a:endParaRPr lang="en-US" dirty="0"/>
          </a:p>
          <a:p>
            <a:pPr marL="178308" lvl="1" indent="0">
              <a:buNone/>
            </a:pPr>
            <a:r>
              <a:rPr lang="en-US" dirty="0"/>
              <a:t>.</a:t>
            </a:r>
          </a:p>
          <a:p>
            <a:pPr lvl="1"/>
            <a:r>
              <a:rPr lang="en-US" dirty="0"/>
              <a:t>Provide ALL privileges on training. Employee table to username(Trainer) </a:t>
            </a:r>
          </a:p>
          <a:p>
            <a:pPr lvl="1"/>
            <a:endParaRPr lang="en-US" dirty="0"/>
          </a:p>
          <a:p>
            <a:pPr lvl="1"/>
            <a:endParaRPr lang="en-US" dirty="0"/>
          </a:p>
          <a:p>
            <a:pPr lvl="1"/>
            <a:endParaRPr lang="en-US" dirty="0"/>
          </a:p>
          <a:p>
            <a:pPr lvl="1"/>
            <a:endParaRPr lang="en-US" dirty="0"/>
          </a:p>
          <a:p>
            <a:pPr lvl="1"/>
            <a:endParaRPr lang="en-US" dirty="0"/>
          </a:p>
          <a:p>
            <a:pPr marL="178308" lvl="1" indent="0">
              <a:buNone/>
            </a:pPr>
            <a:endParaRPr lang="en-US" dirty="0"/>
          </a:p>
          <a:p>
            <a:pPr lvl="1"/>
            <a:endParaRPr lang="en-US" dirty="0"/>
          </a:p>
          <a:p>
            <a:pPr lvl="1"/>
            <a:endParaRPr lang="en-US" dirty="0"/>
          </a:p>
          <a:p>
            <a:pPr lvl="1"/>
            <a:endParaRPr lang="en-US" dirty="0"/>
          </a:p>
          <a:p>
            <a:pPr lvl="2"/>
            <a:endParaRPr lang="en-US" dirty="0"/>
          </a:p>
          <a:p>
            <a:pPr lvl="1"/>
            <a:endParaRPr lang="en-US" dirty="0"/>
          </a:p>
          <a:p>
            <a:pPr lvl="2"/>
            <a:endParaRPr lang="en-US" dirty="0"/>
          </a:p>
          <a:p>
            <a:pPr lvl="1"/>
            <a:endParaRPr lang="en-US" dirty="0"/>
          </a:p>
          <a:p>
            <a:pPr lvl="1"/>
            <a:endParaRPr lang="en-US" dirty="0"/>
          </a:p>
          <a:p>
            <a:pPr lvl="2">
              <a:buNone/>
            </a:pPr>
            <a:endParaRPr lang="en-US" dirty="0"/>
          </a:p>
        </p:txBody>
      </p:sp>
      <p:sp>
        <p:nvSpPr>
          <p:cNvPr id="10" name="Rounded Rectangle 9"/>
          <p:cNvSpPr/>
          <p:nvPr/>
        </p:nvSpPr>
        <p:spPr bwMode="auto">
          <a:xfrm>
            <a:off x="3725465" y="4305301"/>
            <a:ext cx="6705600" cy="639097"/>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GRANT ALL ON </a:t>
            </a:r>
            <a:r>
              <a:rPr lang="en-US" sz="1600" dirty="0" err="1">
                <a:solidFill>
                  <a:schemeClr val="tx1">
                    <a:lumMod val="95000"/>
                    <a:lumOff val="5000"/>
                  </a:schemeClr>
                </a:solidFill>
                <a:latin typeface="+mn-lt"/>
                <a:cs typeface="Times New Roman" pitchFamily="18" charset="0"/>
              </a:rPr>
              <a:t>training.departments</a:t>
            </a:r>
            <a:r>
              <a:rPr lang="en-US" sz="1600" dirty="0">
                <a:solidFill>
                  <a:schemeClr val="tx1">
                    <a:lumMod val="95000"/>
                    <a:lumOff val="5000"/>
                  </a:schemeClr>
                </a:solidFill>
                <a:latin typeface="+mn-lt"/>
                <a:cs typeface="Times New Roman" pitchFamily="18" charset="0"/>
              </a:rPr>
              <a:t> TO Trainer; </a:t>
            </a:r>
            <a:endParaRPr lang="en-US" sz="1600" dirty="0">
              <a:latin typeface="+mn-lt"/>
            </a:endParaRPr>
          </a:p>
        </p:txBody>
      </p:sp>
      <p:sp>
        <p:nvSpPr>
          <p:cNvPr id="2" name="Title 1"/>
          <p:cNvSpPr>
            <a:spLocks noGrp="1"/>
          </p:cNvSpPr>
          <p:nvPr>
            <p:ph type="title" idx="4294967295"/>
          </p:nvPr>
        </p:nvSpPr>
        <p:spPr>
          <a:xfrm>
            <a:off x="2073728" y="266700"/>
            <a:ext cx="8357339" cy="704850"/>
          </a:xfrm>
          <a:prstGeom prst="rect">
            <a:avLst/>
          </a:prstGeom>
        </p:spPr>
        <p:txBody>
          <a:bodyPr/>
          <a:lstStyle/>
          <a:p>
            <a:r>
              <a:rPr lang="en-US" dirty="0"/>
              <a:t>DCL: GRANT</a:t>
            </a:r>
          </a:p>
        </p:txBody>
      </p:sp>
      <p:sp>
        <p:nvSpPr>
          <p:cNvPr id="7" name="Rounded Rectangle 18">
            <a:extLst>
              <a:ext uri="{FF2B5EF4-FFF2-40B4-BE49-F238E27FC236}">
                <a16:creationId xmlns:a16="http://schemas.microsoft.com/office/drawing/2014/main" id="{91E5D0EF-B3E0-4E75-8DA2-D5634546A9AE}"/>
              </a:ext>
            </a:extLst>
          </p:cNvPr>
          <p:cNvSpPr/>
          <p:nvPr/>
        </p:nvSpPr>
        <p:spPr bwMode="auto">
          <a:xfrm>
            <a:off x="3656885" y="2286001"/>
            <a:ext cx="6705600" cy="639097"/>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latin typeface="+mn-lt"/>
              </a:rPr>
              <a:t>GRANT SELECT, INSERT, UPDATE, DELETE ON </a:t>
            </a:r>
            <a:r>
              <a:rPr lang="en-US" sz="1600" dirty="0" err="1">
                <a:latin typeface="+mn-lt"/>
              </a:rPr>
              <a:t>training.employees</a:t>
            </a:r>
            <a:r>
              <a:rPr lang="en-US" sz="1600" dirty="0">
                <a:latin typeface="+mn-lt"/>
              </a:rPr>
              <a:t> TO Trainer;</a:t>
            </a:r>
            <a:r>
              <a:rPr lang="en-US" sz="1600" dirty="0">
                <a:solidFill>
                  <a:schemeClr val="tx1">
                    <a:lumMod val="95000"/>
                    <a:lumOff val="5000"/>
                  </a:schemeClr>
                </a:solidFill>
                <a:latin typeface="+mn-lt"/>
                <a:cs typeface="Times New Roman" pitchFamily="18" charset="0"/>
              </a:rPr>
              <a:t> </a:t>
            </a:r>
            <a:endParaRPr lang="en-US" sz="1600" dirty="0">
              <a:latin typeface="+mn-lt"/>
            </a:endParaRPr>
          </a:p>
        </p:txBody>
      </p:sp>
    </p:spTree>
    <p:extLst>
      <p:ext uri="{BB962C8B-B14F-4D97-AF65-F5344CB8AC3E}">
        <p14:creationId xmlns:p14="http://schemas.microsoft.com/office/powerpoint/2010/main" val="7849831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2073727" y="1128252"/>
            <a:ext cx="8357339" cy="5196348"/>
          </a:xfrm>
        </p:spPr>
        <p:txBody>
          <a:bodyPr/>
          <a:lstStyle/>
          <a:p>
            <a:pPr lvl="1"/>
            <a:r>
              <a:rPr lang="en-US" dirty="0"/>
              <a:t>Provide SELECT, INSERT, UPDATE, DELETE privileges on  db1</a:t>
            </a:r>
          </a:p>
          <a:p>
            <a:pPr marL="178308" lvl="1" indent="0">
              <a:buNone/>
            </a:pPr>
            <a:r>
              <a:rPr lang="en-US" dirty="0"/>
              <a:t>   to username(Trainer) </a:t>
            </a:r>
          </a:p>
          <a:p>
            <a:pPr marL="178308" lvl="1" indent="0">
              <a:buNone/>
            </a:pPr>
            <a:endParaRPr lang="en-US" dirty="0"/>
          </a:p>
          <a:p>
            <a:pPr lvl="1"/>
            <a:endParaRPr lang="en-US" dirty="0"/>
          </a:p>
          <a:p>
            <a:pPr lvl="1"/>
            <a:endParaRPr lang="en-US" dirty="0"/>
          </a:p>
          <a:p>
            <a:pPr lvl="1"/>
            <a:endParaRPr lang="en-US" dirty="0"/>
          </a:p>
          <a:p>
            <a:pPr lvl="1"/>
            <a:endParaRPr lang="en-US" dirty="0"/>
          </a:p>
          <a:p>
            <a:pPr marL="178308" lvl="1" indent="0">
              <a:buNone/>
            </a:pPr>
            <a:r>
              <a:rPr lang="en-US" dirty="0"/>
              <a:t>.</a:t>
            </a:r>
          </a:p>
          <a:p>
            <a:pPr lvl="1"/>
            <a:r>
              <a:rPr lang="en-US" dirty="0"/>
              <a:t>Provide ALL privileges on training. invoice table to username(Trainer) </a:t>
            </a:r>
          </a:p>
          <a:p>
            <a:pPr lvl="1"/>
            <a:endParaRPr lang="en-US" dirty="0"/>
          </a:p>
          <a:p>
            <a:pPr lvl="1"/>
            <a:endParaRPr lang="en-US" dirty="0"/>
          </a:p>
          <a:p>
            <a:pPr lvl="1"/>
            <a:endParaRPr lang="en-US" dirty="0"/>
          </a:p>
          <a:p>
            <a:pPr lvl="1"/>
            <a:endParaRPr lang="en-US" dirty="0"/>
          </a:p>
          <a:p>
            <a:pPr lvl="1"/>
            <a:endParaRPr lang="en-US" dirty="0"/>
          </a:p>
          <a:p>
            <a:pPr marL="178308" lvl="1" indent="0">
              <a:buNone/>
            </a:pPr>
            <a:endParaRPr lang="en-US" dirty="0"/>
          </a:p>
          <a:p>
            <a:pPr lvl="1"/>
            <a:endParaRPr lang="en-US" dirty="0"/>
          </a:p>
          <a:p>
            <a:pPr lvl="1"/>
            <a:endParaRPr lang="en-US" dirty="0"/>
          </a:p>
          <a:p>
            <a:pPr lvl="1"/>
            <a:endParaRPr lang="en-US" dirty="0"/>
          </a:p>
          <a:p>
            <a:pPr lvl="2"/>
            <a:endParaRPr lang="en-US" dirty="0"/>
          </a:p>
          <a:p>
            <a:pPr lvl="1"/>
            <a:endParaRPr lang="en-US" dirty="0"/>
          </a:p>
          <a:p>
            <a:pPr lvl="2"/>
            <a:endParaRPr lang="en-US" dirty="0"/>
          </a:p>
          <a:p>
            <a:pPr lvl="1"/>
            <a:endParaRPr lang="en-US" dirty="0"/>
          </a:p>
          <a:p>
            <a:pPr lvl="1"/>
            <a:endParaRPr lang="en-US" dirty="0"/>
          </a:p>
          <a:p>
            <a:pPr lvl="2">
              <a:buNone/>
            </a:pPr>
            <a:endParaRPr lang="en-US" dirty="0"/>
          </a:p>
        </p:txBody>
      </p:sp>
      <p:sp>
        <p:nvSpPr>
          <p:cNvPr id="10" name="Rounded Rectangle 9"/>
          <p:cNvSpPr/>
          <p:nvPr/>
        </p:nvSpPr>
        <p:spPr bwMode="auto">
          <a:xfrm>
            <a:off x="3276601" y="4305300"/>
            <a:ext cx="7154465" cy="13335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rgbClr val="0077AA"/>
                </a:solidFill>
                <a:latin typeface="+mn-lt"/>
              </a:rPr>
              <a:t>CREATE</a:t>
            </a:r>
            <a:r>
              <a:rPr lang="en-US" sz="1600" dirty="0">
                <a:solidFill>
                  <a:srgbClr val="000000"/>
                </a:solidFill>
                <a:latin typeface="+mn-lt"/>
              </a:rPr>
              <a:t> </a:t>
            </a:r>
            <a:r>
              <a:rPr lang="en-US" sz="1600" dirty="0">
                <a:solidFill>
                  <a:srgbClr val="0077AA"/>
                </a:solidFill>
                <a:latin typeface="+mn-lt"/>
              </a:rPr>
              <a:t>USER</a:t>
            </a:r>
            <a:r>
              <a:rPr lang="en-US" sz="1600" dirty="0">
                <a:solidFill>
                  <a:srgbClr val="000000"/>
                </a:solidFill>
                <a:latin typeface="+mn-lt"/>
              </a:rPr>
              <a:t> </a:t>
            </a:r>
            <a:r>
              <a:rPr lang="en-US" sz="1600" dirty="0" err="1">
                <a:solidFill>
                  <a:srgbClr val="669900"/>
                </a:solidFill>
                <a:latin typeface="+mn-lt"/>
              </a:rPr>
              <a:t>giri</a:t>
            </a:r>
            <a:r>
              <a:rPr lang="en-US" sz="1600" dirty="0">
                <a:solidFill>
                  <a:srgbClr val="669900"/>
                </a:solidFill>
                <a:latin typeface="+mn-lt"/>
              </a:rPr>
              <a:t>-</a:t>
            </a:r>
            <a:r>
              <a:rPr lang="en-US" sz="1600" dirty="0" err="1">
                <a:solidFill>
                  <a:srgbClr val="669900"/>
                </a:solidFill>
                <a:latin typeface="+mn-lt"/>
              </a:rPr>
              <a:t>p'</a:t>
            </a:r>
            <a:r>
              <a:rPr lang="en-US" sz="1600" dirty="0" err="1">
                <a:solidFill>
                  <a:srgbClr val="000000"/>
                </a:solidFill>
                <a:latin typeface="+mn-lt"/>
              </a:rPr>
              <a:t>@</a:t>
            </a:r>
            <a:r>
              <a:rPr lang="en-US" sz="1600" dirty="0" err="1">
                <a:solidFill>
                  <a:srgbClr val="669900"/>
                </a:solidFill>
                <a:latin typeface="+mn-lt"/>
              </a:rPr>
              <a:t>'localhost</a:t>
            </a:r>
            <a:r>
              <a:rPr lang="en-US" sz="1600" dirty="0">
                <a:solidFill>
                  <a:srgbClr val="669900"/>
                </a:solidFill>
                <a:latin typeface="+mn-lt"/>
              </a:rPr>
              <a:t>'</a:t>
            </a:r>
            <a:r>
              <a:rPr lang="en-US" sz="1600" dirty="0">
                <a:solidFill>
                  <a:srgbClr val="000000"/>
                </a:solidFill>
                <a:latin typeface="+mn-lt"/>
              </a:rPr>
              <a:t> </a:t>
            </a:r>
            <a:r>
              <a:rPr lang="en-US" sz="1600" dirty="0">
                <a:solidFill>
                  <a:srgbClr val="0077AA"/>
                </a:solidFill>
                <a:latin typeface="+mn-lt"/>
              </a:rPr>
              <a:t>IDENTIFIED</a:t>
            </a:r>
            <a:r>
              <a:rPr lang="en-US" sz="1600" dirty="0">
                <a:solidFill>
                  <a:srgbClr val="000000"/>
                </a:solidFill>
                <a:latin typeface="+mn-lt"/>
              </a:rPr>
              <a:t> </a:t>
            </a:r>
            <a:r>
              <a:rPr lang="en-US" sz="1600" dirty="0">
                <a:solidFill>
                  <a:srgbClr val="0077AA"/>
                </a:solidFill>
                <a:latin typeface="+mn-lt"/>
              </a:rPr>
              <a:t>BY</a:t>
            </a:r>
            <a:r>
              <a:rPr lang="en-US" sz="1600" dirty="0">
                <a:solidFill>
                  <a:srgbClr val="000000"/>
                </a:solidFill>
                <a:latin typeface="+mn-lt"/>
              </a:rPr>
              <a:t> </a:t>
            </a:r>
            <a:r>
              <a:rPr lang="en-US" sz="1600" dirty="0">
                <a:solidFill>
                  <a:srgbClr val="669900"/>
                </a:solidFill>
                <a:latin typeface="+mn-lt"/>
              </a:rPr>
              <a:t>'</a:t>
            </a:r>
            <a:r>
              <a:rPr lang="en-US" sz="1600" i="1" dirty="0">
                <a:solidFill>
                  <a:srgbClr val="669900"/>
                </a:solidFill>
                <a:latin typeface="+mn-lt"/>
              </a:rPr>
              <a:t>password</a:t>
            </a:r>
            <a:r>
              <a:rPr lang="en-US" sz="1600" dirty="0">
                <a:solidFill>
                  <a:srgbClr val="669900"/>
                </a:solidFill>
                <a:latin typeface="+mn-lt"/>
              </a:rPr>
              <a:t>’</a:t>
            </a:r>
            <a:r>
              <a:rPr lang="en-US" sz="1600" dirty="0">
                <a:solidFill>
                  <a:srgbClr val="999999"/>
                </a:solidFill>
                <a:latin typeface="+mn-lt"/>
              </a:rPr>
              <a:t>;</a:t>
            </a:r>
          </a:p>
          <a:p>
            <a:r>
              <a:rPr lang="en-US" sz="1600" dirty="0">
                <a:solidFill>
                  <a:srgbClr val="0077AA"/>
                </a:solidFill>
                <a:latin typeface="+mn-lt"/>
              </a:rPr>
              <a:t>GRANT</a:t>
            </a:r>
            <a:r>
              <a:rPr lang="en-US" sz="1600" dirty="0">
                <a:solidFill>
                  <a:srgbClr val="000000"/>
                </a:solidFill>
                <a:latin typeface="+mn-lt"/>
              </a:rPr>
              <a:t> </a:t>
            </a:r>
            <a:r>
              <a:rPr lang="en-US" sz="1600" dirty="0">
                <a:solidFill>
                  <a:srgbClr val="0077AA"/>
                </a:solidFill>
                <a:latin typeface="+mn-lt"/>
              </a:rPr>
              <a:t>ALL</a:t>
            </a:r>
            <a:r>
              <a:rPr lang="en-US" sz="1600" dirty="0">
                <a:solidFill>
                  <a:srgbClr val="000000"/>
                </a:solidFill>
                <a:latin typeface="+mn-lt"/>
              </a:rPr>
              <a:t> </a:t>
            </a:r>
            <a:r>
              <a:rPr lang="en-US" sz="1600" dirty="0">
                <a:solidFill>
                  <a:srgbClr val="0077AA"/>
                </a:solidFill>
                <a:latin typeface="+mn-lt"/>
              </a:rPr>
              <a:t>ON</a:t>
            </a:r>
            <a:r>
              <a:rPr lang="en-US" sz="1600" dirty="0">
                <a:solidFill>
                  <a:srgbClr val="000000"/>
                </a:solidFill>
                <a:latin typeface="+mn-lt"/>
              </a:rPr>
              <a:t> db1</a:t>
            </a:r>
            <a:r>
              <a:rPr lang="en-US" sz="1600" dirty="0">
                <a:solidFill>
                  <a:srgbClr val="999999"/>
                </a:solidFill>
                <a:latin typeface="+mn-lt"/>
              </a:rPr>
              <a:t>.</a:t>
            </a:r>
            <a:r>
              <a:rPr lang="en-US" sz="1600" dirty="0">
                <a:solidFill>
                  <a:srgbClr val="A67F59"/>
                </a:solidFill>
                <a:latin typeface="+mn-lt"/>
              </a:rPr>
              <a:t>*</a:t>
            </a:r>
            <a:r>
              <a:rPr lang="en-US" sz="1600" dirty="0">
                <a:solidFill>
                  <a:srgbClr val="000000"/>
                </a:solidFill>
                <a:latin typeface="+mn-lt"/>
              </a:rPr>
              <a:t> </a:t>
            </a:r>
            <a:r>
              <a:rPr lang="en-US" sz="1600" dirty="0">
                <a:solidFill>
                  <a:srgbClr val="0077AA"/>
                </a:solidFill>
                <a:latin typeface="+mn-lt"/>
              </a:rPr>
              <a:t>TO</a:t>
            </a:r>
            <a:r>
              <a:rPr lang="en-US" sz="1600" dirty="0">
                <a:solidFill>
                  <a:srgbClr val="000000"/>
                </a:solidFill>
                <a:latin typeface="+mn-lt"/>
              </a:rPr>
              <a:t> </a:t>
            </a:r>
            <a:r>
              <a:rPr lang="en-US" sz="1600" dirty="0">
                <a:solidFill>
                  <a:srgbClr val="669900"/>
                </a:solidFill>
                <a:latin typeface="+mn-lt"/>
              </a:rPr>
              <a:t>syntel123'</a:t>
            </a:r>
            <a:r>
              <a:rPr lang="en-US" sz="1600" dirty="0">
                <a:solidFill>
                  <a:srgbClr val="000000"/>
                </a:solidFill>
                <a:latin typeface="+mn-lt"/>
              </a:rPr>
              <a:t>@</a:t>
            </a:r>
            <a:r>
              <a:rPr lang="en-US" sz="1600" dirty="0">
                <a:solidFill>
                  <a:srgbClr val="669900"/>
                </a:solidFill>
                <a:latin typeface="+mn-lt"/>
              </a:rPr>
              <a:t>'localhost’</a:t>
            </a:r>
            <a:r>
              <a:rPr lang="en-US" sz="1600" dirty="0">
                <a:solidFill>
                  <a:srgbClr val="999999"/>
                </a:solidFill>
                <a:latin typeface="+mn-lt"/>
              </a:rPr>
              <a:t>;</a:t>
            </a:r>
            <a:r>
              <a:rPr lang="en-US" sz="1600" dirty="0">
                <a:solidFill>
                  <a:srgbClr val="000000"/>
                </a:solidFill>
                <a:latin typeface="+mn-lt"/>
              </a:rPr>
              <a:t> </a:t>
            </a:r>
          </a:p>
          <a:p>
            <a:r>
              <a:rPr lang="en-US" sz="1600" dirty="0">
                <a:solidFill>
                  <a:srgbClr val="0077AA"/>
                </a:solidFill>
                <a:latin typeface="+mn-lt"/>
              </a:rPr>
              <a:t>GRANT</a:t>
            </a:r>
            <a:r>
              <a:rPr lang="en-US" sz="1600" dirty="0">
                <a:solidFill>
                  <a:srgbClr val="000000"/>
                </a:solidFill>
                <a:latin typeface="+mn-lt"/>
              </a:rPr>
              <a:t> </a:t>
            </a:r>
            <a:r>
              <a:rPr lang="en-US" sz="1600" dirty="0">
                <a:solidFill>
                  <a:srgbClr val="0077AA"/>
                </a:solidFill>
                <a:latin typeface="+mn-lt"/>
              </a:rPr>
              <a:t>SELECT</a:t>
            </a:r>
            <a:r>
              <a:rPr lang="en-US" sz="1600" dirty="0">
                <a:solidFill>
                  <a:srgbClr val="000000"/>
                </a:solidFill>
                <a:latin typeface="+mn-lt"/>
              </a:rPr>
              <a:t> </a:t>
            </a:r>
            <a:r>
              <a:rPr lang="en-US" sz="1600" dirty="0">
                <a:solidFill>
                  <a:srgbClr val="0077AA"/>
                </a:solidFill>
                <a:latin typeface="+mn-lt"/>
              </a:rPr>
              <a:t>ON</a:t>
            </a:r>
            <a:r>
              <a:rPr lang="en-US" sz="1600" dirty="0">
                <a:solidFill>
                  <a:srgbClr val="000000"/>
                </a:solidFill>
                <a:latin typeface="+mn-lt"/>
              </a:rPr>
              <a:t> db2</a:t>
            </a:r>
            <a:r>
              <a:rPr lang="en-US" sz="1600" dirty="0">
                <a:solidFill>
                  <a:srgbClr val="999999"/>
                </a:solidFill>
                <a:latin typeface="+mn-lt"/>
              </a:rPr>
              <a:t>.</a:t>
            </a:r>
            <a:r>
              <a:rPr lang="en-US" sz="1600" dirty="0">
                <a:solidFill>
                  <a:srgbClr val="000000"/>
                </a:solidFill>
                <a:latin typeface="+mn-lt"/>
              </a:rPr>
              <a:t>invoice </a:t>
            </a:r>
            <a:r>
              <a:rPr lang="en-US" sz="1600" dirty="0">
                <a:solidFill>
                  <a:srgbClr val="0077AA"/>
                </a:solidFill>
                <a:latin typeface="+mn-lt"/>
              </a:rPr>
              <a:t>TO</a:t>
            </a:r>
            <a:r>
              <a:rPr lang="en-US" sz="1600" dirty="0">
                <a:solidFill>
                  <a:srgbClr val="000000"/>
                </a:solidFill>
                <a:latin typeface="+mn-lt"/>
              </a:rPr>
              <a:t> </a:t>
            </a:r>
            <a:r>
              <a:rPr lang="en-US" sz="1600" dirty="0" err="1">
                <a:solidFill>
                  <a:srgbClr val="669900"/>
                </a:solidFill>
                <a:latin typeface="+mn-lt"/>
              </a:rPr>
              <a:t>xdda</a:t>
            </a:r>
            <a:r>
              <a:rPr lang="en-US" sz="1600" dirty="0">
                <a:solidFill>
                  <a:srgbClr val="669900"/>
                </a:solidFill>
                <a:latin typeface="+mn-lt"/>
              </a:rPr>
              <a:t>'</a:t>
            </a:r>
            <a:r>
              <a:rPr lang="en-US" sz="1600" dirty="0">
                <a:solidFill>
                  <a:srgbClr val="000000"/>
                </a:solidFill>
                <a:latin typeface="+mn-lt"/>
              </a:rPr>
              <a:t>@</a:t>
            </a:r>
            <a:r>
              <a:rPr lang="en-US" sz="1600" dirty="0">
                <a:solidFill>
                  <a:srgbClr val="669900"/>
                </a:solidFill>
                <a:latin typeface="+mn-lt"/>
              </a:rPr>
              <a:t>'localhost’</a:t>
            </a:r>
            <a:r>
              <a:rPr lang="en-US" sz="1600" dirty="0">
                <a:solidFill>
                  <a:srgbClr val="999999"/>
                </a:solidFill>
                <a:latin typeface="+mn-lt"/>
              </a:rPr>
              <a:t>;</a:t>
            </a:r>
            <a:r>
              <a:rPr lang="en-US" sz="1600" dirty="0">
                <a:solidFill>
                  <a:srgbClr val="000000"/>
                </a:solidFill>
                <a:latin typeface="+mn-lt"/>
              </a:rPr>
              <a:t> </a:t>
            </a:r>
          </a:p>
          <a:p>
            <a:r>
              <a:rPr lang="en-US" sz="1600" dirty="0">
                <a:solidFill>
                  <a:srgbClr val="0077AA"/>
                </a:solidFill>
                <a:latin typeface="+mn-lt"/>
              </a:rPr>
              <a:t>ALTER</a:t>
            </a:r>
            <a:r>
              <a:rPr lang="en-US" sz="1600" dirty="0">
                <a:solidFill>
                  <a:srgbClr val="000000"/>
                </a:solidFill>
                <a:latin typeface="+mn-lt"/>
              </a:rPr>
              <a:t> </a:t>
            </a:r>
            <a:r>
              <a:rPr lang="en-US" sz="1600" dirty="0">
                <a:solidFill>
                  <a:srgbClr val="0077AA"/>
                </a:solidFill>
                <a:latin typeface="+mn-lt"/>
              </a:rPr>
              <a:t>USER</a:t>
            </a:r>
            <a:r>
              <a:rPr lang="en-US" sz="1600" dirty="0">
                <a:solidFill>
                  <a:srgbClr val="000000"/>
                </a:solidFill>
                <a:latin typeface="+mn-lt"/>
              </a:rPr>
              <a:t> </a:t>
            </a:r>
            <a:r>
              <a:rPr lang="en-US" sz="1600" dirty="0" err="1">
                <a:solidFill>
                  <a:srgbClr val="669900"/>
                </a:solidFill>
                <a:latin typeface="+mn-lt"/>
              </a:rPr>
              <a:t>giri</a:t>
            </a:r>
            <a:r>
              <a:rPr lang="en-US" sz="1600" dirty="0">
                <a:solidFill>
                  <a:srgbClr val="669900"/>
                </a:solidFill>
                <a:latin typeface="+mn-lt"/>
              </a:rPr>
              <a:t>-</a:t>
            </a:r>
            <a:r>
              <a:rPr lang="en-US" sz="1600" dirty="0" err="1">
                <a:solidFill>
                  <a:srgbClr val="669900"/>
                </a:solidFill>
                <a:latin typeface="+mn-lt"/>
              </a:rPr>
              <a:t>p'</a:t>
            </a:r>
            <a:r>
              <a:rPr lang="en-US" sz="1600" dirty="0" err="1">
                <a:solidFill>
                  <a:srgbClr val="000000"/>
                </a:solidFill>
                <a:latin typeface="+mn-lt"/>
              </a:rPr>
              <a:t>@</a:t>
            </a:r>
            <a:r>
              <a:rPr lang="en-US" sz="1600" dirty="0" err="1">
                <a:solidFill>
                  <a:srgbClr val="669900"/>
                </a:solidFill>
                <a:latin typeface="+mn-lt"/>
              </a:rPr>
              <a:t>'localhost</a:t>
            </a:r>
            <a:r>
              <a:rPr lang="en-US" sz="1600" dirty="0">
                <a:solidFill>
                  <a:srgbClr val="669900"/>
                </a:solidFill>
                <a:latin typeface="+mn-lt"/>
              </a:rPr>
              <a:t>'</a:t>
            </a:r>
            <a:r>
              <a:rPr lang="en-US" sz="1600" dirty="0">
                <a:solidFill>
                  <a:srgbClr val="000000"/>
                </a:solidFill>
                <a:latin typeface="+mn-lt"/>
              </a:rPr>
              <a:t> </a:t>
            </a:r>
            <a:r>
              <a:rPr lang="en-US" sz="1600" dirty="0">
                <a:solidFill>
                  <a:srgbClr val="0077AA"/>
                </a:solidFill>
                <a:latin typeface="+mn-lt"/>
              </a:rPr>
              <a:t>WITH</a:t>
            </a:r>
            <a:r>
              <a:rPr lang="en-US" sz="1600" dirty="0">
                <a:solidFill>
                  <a:srgbClr val="000000"/>
                </a:solidFill>
                <a:latin typeface="+mn-lt"/>
              </a:rPr>
              <a:t> </a:t>
            </a:r>
            <a:r>
              <a:rPr lang="en-US" sz="1600" dirty="0">
                <a:solidFill>
                  <a:srgbClr val="0077AA"/>
                </a:solidFill>
                <a:latin typeface="+mn-lt"/>
              </a:rPr>
              <a:t>MAX_QUERIES_PER_HOUR</a:t>
            </a:r>
            <a:r>
              <a:rPr lang="en-US" sz="1600" dirty="0">
                <a:solidFill>
                  <a:srgbClr val="000000"/>
                </a:solidFill>
                <a:latin typeface="+mn-lt"/>
              </a:rPr>
              <a:t> </a:t>
            </a:r>
            <a:r>
              <a:rPr lang="en-US" sz="1600" dirty="0">
                <a:solidFill>
                  <a:srgbClr val="990055"/>
                </a:solidFill>
                <a:latin typeface="+mn-lt"/>
              </a:rPr>
              <a:t>90</a:t>
            </a:r>
            <a:r>
              <a:rPr lang="en-US" sz="1600" dirty="0">
                <a:solidFill>
                  <a:srgbClr val="999999"/>
                </a:solidFill>
                <a:latin typeface="+mn-lt"/>
              </a:rPr>
              <a:t>;</a:t>
            </a:r>
            <a:endParaRPr lang="en-US" sz="1600" dirty="0">
              <a:latin typeface="+mn-lt"/>
            </a:endParaRPr>
          </a:p>
        </p:txBody>
      </p:sp>
      <p:sp>
        <p:nvSpPr>
          <p:cNvPr id="2" name="Title 1"/>
          <p:cNvSpPr>
            <a:spLocks noGrp="1"/>
          </p:cNvSpPr>
          <p:nvPr>
            <p:ph type="title" idx="4294967295"/>
          </p:nvPr>
        </p:nvSpPr>
        <p:spPr>
          <a:xfrm>
            <a:off x="2073728" y="266700"/>
            <a:ext cx="8357339" cy="704850"/>
          </a:xfrm>
          <a:prstGeom prst="rect">
            <a:avLst/>
          </a:prstGeom>
        </p:spPr>
        <p:txBody>
          <a:bodyPr/>
          <a:lstStyle/>
          <a:p>
            <a:r>
              <a:rPr lang="en-US" dirty="0"/>
              <a:t>DCL: GRANT</a:t>
            </a:r>
          </a:p>
        </p:txBody>
      </p:sp>
      <p:sp>
        <p:nvSpPr>
          <p:cNvPr id="7" name="Rounded Rectangle 18">
            <a:extLst>
              <a:ext uri="{FF2B5EF4-FFF2-40B4-BE49-F238E27FC236}">
                <a16:creationId xmlns:a16="http://schemas.microsoft.com/office/drawing/2014/main" id="{91E5D0EF-B3E0-4E75-8DA2-D5634546A9AE}"/>
              </a:ext>
            </a:extLst>
          </p:cNvPr>
          <p:cNvSpPr/>
          <p:nvPr/>
        </p:nvSpPr>
        <p:spPr bwMode="auto">
          <a:xfrm>
            <a:off x="3276601" y="2286000"/>
            <a:ext cx="7085885" cy="914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rgbClr val="0077AA"/>
                </a:solidFill>
                <a:latin typeface="+mn-lt"/>
              </a:rPr>
              <a:t>GRANT</a:t>
            </a:r>
            <a:r>
              <a:rPr lang="en-US" sz="1600" dirty="0">
                <a:solidFill>
                  <a:srgbClr val="000000"/>
                </a:solidFill>
                <a:latin typeface="+mn-lt"/>
              </a:rPr>
              <a:t> </a:t>
            </a:r>
            <a:r>
              <a:rPr lang="en-US" sz="1600" dirty="0">
                <a:solidFill>
                  <a:srgbClr val="0077AA"/>
                </a:solidFill>
                <a:latin typeface="+mn-lt"/>
              </a:rPr>
              <a:t>ALL</a:t>
            </a:r>
            <a:r>
              <a:rPr lang="en-US" sz="1600" dirty="0">
                <a:solidFill>
                  <a:srgbClr val="000000"/>
                </a:solidFill>
                <a:latin typeface="+mn-lt"/>
              </a:rPr>
              <a:t> </a:t>
            </a:r>
            <a:r>
              <a:rPr lang="en-US" sz="1600" dirty="0">
                <a:solidFill>
                  <a:srgbClr val="0077AA"/>
                </a:solidFill>
                <a:latin typeface="+mn-lt"/>
              </a:rPr>
              <a:t>ON</a:t>
            </a:r>
            <a:r>
              <a:rPr lang="en-US" sz="1600" dirty="0">
                <a:solidFill>
                  <a:srgbClr val="000000"/>
                </a:solidFill>
                <a:latin typeface="+mn-lt"/>
              </a:rPr>
              <a:t> db1</a:t>
            </a:r>
            <a:r>
              <a:rPr lang="en-US" sz="1600" dirty="0">
                <a:solidFill>
                  <a:srgbClr val="999999"/>
                </a:solidFill>
                <a:latin typeface="+mn-lt"/>
              </a:rPr>
              <a:t>.</a:t>
            </a:r>
            <a:r>
              <a:rPr lang="en-US" sz="1600" dirty="0">
                <a:solidFill>
                  <a:srgbClr val="A67F59"/>
                </a:solidFill>
                <a:latin typeface="+mn-lt"/>
              </a:rPr>
              <a:t>*</a:t>
            </a:r>
            <a:r>
              <a:rPr lang="en-US" sz="1600" dirty="0">
                <a:solidFill>
                  <a:srgbClr val="000000"/>
                </a:solidFill>
                <a:latin typeface="+mn-lt"/>
              </a:rPr>
              <a:t> </a:t>
            </a:r>
            <a:r>
              <a:rPr lang="en-US" sz="1600" dirty="0">
                <a:solidFill>
                  <a:srgbClr val="0077AA"/>
                </a:solidFill>
                <a:latin typeface="+mn-lt"/>
              </a:rPr>
              <a:t>TO</a:t>
            </a:r>
            <a:r>
              <a:rPr lang="en-US" sz="1600" dirty="0">
                <a:solidFill>
                  <a:srgbClr val="000000"/>
                </a:solidFill>
                <a:latin typeface="+mn-lt"/>
              </a:rPr>
              <a:t> </a:t>
            </a:r>
            <a:r>
              <a:rPr lang="en-US" sz="1600" dirty="0" err="1">
                <a:solidFill>
                  <a:srgbClr val="669900"/>
                </a:solidFill>
                <a:latin typeface="+mn-lt"/>
              </a:rPr>
              <a:t>giri-prasad.p'</a:t>
            </a:r>
            <a:r>
              <a:rPr lang="en-US" sz="1600" dirty="0" err="1">
                <a:solidFill>
                  <a:srgbClr val="000000"/>
                </a:solidFill>
                <a:latin typeface="+mn-lt"/>
              </a:rPr>
              <a:t>@</a:t>
            </a:r>
            <a:r>
              <a:rPr lang="en-US" sz="1600" dirty="0" err="1">
                <a:solidFill>
                  <a:srgbClr val="669900"/>
                </a:solidFill>
                <a:latin typeface="+mn-lt"/>
              </a:rPr>
              <a:t>'localhost</a:t>
            </a:r>
            <a:r>
              <a:rPr lang="en-US" sz="1600" dirty="0">
                <a:solidFill>
                  <a:srgbClr val="669900"/>
                </a:solidFill>
                <a:latin typeface="+mn-lt"/>
              </a:rPr>
              <a:t>’</a:t>
            </a:r>
            <a:r>
              <a:rPr lang="en-US" sz="1600" dirty="0">
                <a:solidFill>
                  <a:srgbClr val="999999"/>
                </a:solidFill>
                <a:latin typeface="+mn-lt"/>
              </a:rPr>
              <a:t>;</a:t>
            </a:r>
            <a:r>
              <a:rPr lang="en-US" sz="1600" dirty="0">
                <a:solidFill>
                  <a:srgbClr val="000000"/>
                </a:solidFill>
                <a:latin typeface="+mn-lt"/>
              </a:rPr>
              <a:t> </a:t>
            </a:r>
          </a:p>
          <a:p>
            <a:r>
              <a:rPr lang="en-US" sz="1600" dirty="0">
                <a:solidFill>
                  <a:srgbClr val="0077AA"/>
                </a:solidFill>
                <a:latin typeface="+mn-lt"/>
              </a:rPr>
              <a:t>GRANT</a:t>
            </a:r>
            <a:r>
              <a:rPr lang="en-US" sz="1600" dirty="0">
                <a:solidFill>
                  <a:srgbClr val="000000"/>
                </a:solidFill>
                <a:latin typeface="+mn-lt"/>
              </a:rPr>
              <a:t> </a:t>
            </a:r>
            <a:r>
              <a:rPr lang="en-US" sz="1600" dirty="0">
                <a:solidFill>
                  <a:srgbClr val="669900"/>
                </a:solidFill>
                <a:latin typeface="+mn-lt"/>
              </a:rPr>
              <a:t>'role1'</a:t>
            </a:r>
            <a:r>
              <a:rPr lang="en-US" sz="1600" dirty="0">
                <a:solidFill>
                  <a:srgbClr val="999999"/>
                </a:solidFill>
                <a:latin typeface="+mn-lt"/>
              </a:rPr>
              <a:t>,</a:t>
            </a:r>
            <a:r>
              <a:rPr lang="en-US" sz="1600" dirty="0">
                <a:solidFill>
                  <a:srgbClr val="000000"/>
                </a:solidFill>
                <a:latin typeface="+mn-lt"/>
              </a:rPr>
              <a:t> </a:t>
            </a:r>
            <a:r>
              <a:rPr lang="en-US" sz="1600" dirty="0">
                <a:solidFill>
                  <a:srgbClr val="669900"/>
                </a:solidFill>
                <a:latin typeface="+mn-lt"/>
              </a:rPr>
              <a:t>'role2'</a:t>
            </a:r>
            <a:r>
              <a:rPr lang="en-US" sz="1600" dirty="0">
                <a:solidFill>
                  <a:srgbClr val="000000"/>
                </a:solidFill>
                <a:latin typeface="+mn-lt"/>
              </a:rPr>
              <a:t> </a:t>
            </a:r>
            <a:r>
              <a:rPr lang="en-US" sz="1600" dirty="0">
                <a:solidFill>
                  <a:srgbClr val="0077AA"/>
                </a:solidFill>
                <a:latin typeface="+mn-lt"/>
              </a:rPr>
              <a:t>TO</a:t>
            </a:r>
            <a:r>
              <a:rPr lang="en-US" sz="1600" dirty="0">
                <a:solidFill>
                  <a:srgbClr val="000000"/>
                </a:solidFill>
                <a:latin typeface="+mn-lt"/>
              </a:rPr>
              <a:t> </a:t>
            </a:r>
            <a:r>
              <a:rPr lang="en-US" sz="1600" dirty="0" err="1">
                <a:solidFill>
                  <a:srgbClr val="669900"/>
                </a:solidFill>
                <a:latin typeface="+mn-lt"/>
              </a:rPr>
              <a:t>giri</a:t>
            </a:r>
            <a:r>
              <a:rPr lang="en-US" sz="1600" dirty="0">
                <a:solidFill>
                  <a:srgbClr val="669900"/>
                </a:solidFill>
                <a:latin typeface="+mn-lt"/>
              </a:rPr>
              <a:t>'</a:t>
            </a:r>
            <a:r>
              <a:rPr lang="en-US" sz="1600" dirty="0">
                <a:solidFill>
                  <a:srgbClr val="000000"/>
                </a:solidFill>
                <a:latin typeface="+mn-lt"/>
              </a:rPr>
              <a:t>@</a:t>
            </a:r>
            <a:r>
              <a:rPr lang="en-US" sz="1600" dirty="0">
                <a:solidFill>
                  <a:srgbClr val="669900"/>
                </a:solidFill>
                <a:latin typeface="+mn-lt"/>
              </a:rPr>
              <a:t>'localhost’</a:t>
            </a:r>
            <a:r>
              <a:rPr lang="en-US" sz="1600" dirty="0">
                <a:solidFill>
                  <a:srgbClr val="999999"/>
                </a:solidFill>
                <a:latin typeface="+mn-lt"/>
              </a:rPr>
              <a:t>,</a:t>
            </a:r>
            <a:r>
              <a:rPr lang="en-US" sz="1600" dirty="0">
                <a:solidFill>
                  <a:srgbClr val="000000"/>
                </a:solidFill>
                <a:latin typeface="+mn-lt"/>
              </a:rPr>
              <a:t> </a:t>
            </a:r>
            <a:r>
              <a:rPr lang="en-US" sz="1600" dirty="0" err="1">
                <a:solidFill>
                  <a:srgbClr val="669900"/>
                </a:solidFill>
                <a:latin typeface="+mn-lt"/>
              </a:rPr>
              <a:t>prasad'</a:t>
            </a:r>
            <a:r>
              <a:rPr lang="en-US" sz="1600" dirty="0" err="1">
                <a:solidFill>
                  <a:srgbClr val="000000"/>
                </a:solidFill>
                <a:latin typeface="+mn-lt"/>
              </a:rPr>
              <a:t>@</a:t>
            </a:r>
            <a:r>
              <a:rPr lang="en-US" sz="1600" dirty="0" err="1">
                <a:solidFill>
                  <a:srgbClr val="669900"/>
                </a:solidFill>
                <a:latin typeface="+mn-lt"/>
              </a:rPr>
              <a:t>'localhost</a:t>
            </a:r>
            <a:r>
              <a:rPr lang="en-US" sz="1600" dirty="0">
                <a:solidFill>
                  <a:srgbClr val="669900"/>
                </a:solidFill>
                <a:latin typeface="+mn-lt"/>
              </a:rPr>
              <a:t>’</a:t>
            </a:r>
            <a:r>
              <a:rPr lang="en-US" sz="1600" dirty="0">
                <a:solidFill>
                  <a:srgbClr val="999999"/>
                </a:solidFill>
                <a:latin typeface="+mn-lt"/>
              </a:rPr>
              <a:t>;</a:t>
            </a:r>
            <a:r>
              <a:rPr lang="en-US" sz="1600" dirty="0">
                <a:solidFill>
                  <a:srgbClr val="000000"/>
                </a:solidFill>
                <a:latin typeface="+mn-lt"/>
              </a:rPr>
              <a:t> </a:t>
            </a:r>
          </a:p>
          <a:p>
            <a:r>
              <a:rPr lang="en-US" sz="1600" dirty="0">
                <a:solidFill>
                  <a:srgbClr val="0077AA"/>
                </a:solidFill>
                <a:latin typeface="+mn-lt"/>
              </a:rPr>
              <a:t>GRANT</a:t>
            </a:r>
            <a:r>
              <a:rPr lang="en-US" sz="1600" dirty="0">
                <a:solidFill>
                  <a:srgbClr val="000000"/>
                </a:solidFill>
                <a:latin typeface="+mn-lt"/>
              </a:rPr>
              <a:t> </a:t>
            </a:r>
            <a:r>
              <a:rPr lang="en-US" sz="1600" dirty="0">
                <a:solidFill>
                  <a:srgbClr val="0077AA"/>
                </a:solidFill>
                <a:latin typeface="+mn-lt"/>
              </a:rPr>
              <a:t>SELECT</a:t>
            </a:r>
            <a:r>
              <a:rPr lang="en-US" sz="1600" dirty="0">
                <a:solidFill>
                  <a:srgbClr val="000000"/>
                </a:solidFill>
                <a:latin typeface="+mn-lt"/>
              </a:rPr>
              <a:t> </a:t>
            </a:r>
            <a:r>
              <a:rPr lang="en-US" sz="1600" dirty="0">
                <a:solidFill>
                  <a:srgbClr val="0077AA"/>
                </a:solidFill>
                <a:latin typeface="+mn-lt"/>
              </a:rPr>
              <a:t>ON</a:t>
            </a:r>
            <a:r>
              <a:rPr lang="en-US" sz="1600" dirty="0">
                <a:solidFill>
                  <a:srgbClr val="000000"/>
                </a:solidFill>
                <a:latin typeface="+mn-lt"/>
              </a:rPr>
              <a:t> world</a:t>
            </a:r>
            <a:r>
              <a:rPr lang="en-US" sz="1600" dirty="0">
                <a:solidFill>
                  <a:srgbClr val="999999"/>
                </a:solidFill>
                <a:latin typeface="+mn-lt"/>
              </a:rPr>
              <a:t>.</a:t>
            </a:r>
            <a:r>
              <a:rPr lang="en-US" sz="1600" dirty="0">
                <a:solidFill>
                  <a:srgbClr val="A67F59"/>
                </a:solidFill>
                <a:latin typeface="+mn-lt"/>
              </a:rPr>
              <a:t>*</a:t>
            </a:r>
            <a:r>
              <a:rPr lang="en-US" sz="1600" dirty="0">
                <a:solidFill>
                  <a:srgbClr val="000000"/>
                </a:solidFill>
                <a:latin typeface="+mn-lt"/>
              </a:rPr>
              <a:t> </a:t>
            </a:r>
            <a:r>
              <a:rPr lang="en-US" sz="1600" dirty="0">
                <a:solidFill>
                  <a:srgbClr val="0077AA"/>
                </a:solidFill>
                <a:latin typeface="+mn-lt"/>
              </a:rPr>
              <a:t>TO</a:t>
            </a:r>
            <a:r>
              <a:rPr lang="en-US" sz="1600" dirty="0">
                <a:solidFill>
                  <a:srgbClr val="000000"/>
                </a:solidFill>
                <a:latin typeface="+mn-lt"/>
              </a:rPr>
              <a:t> </a:t>
            </a:r>
            <a:r>
              <a:rPr lang="en-US" sz="1600" dirty="0">
                <a:solidFill>
                  <a:srgbClr val="669900"/>
                </a:solidFill>
                <a:latin typeface="+mn-lt"/>
              </a:rPr>
              <a:t>'role3'</a:t>
            </a:r>
            <a:r>
              <a:rPr lang="en-US" sz="1600" dirty="0">
                <a:solidFill>
                  <a:srgbClr val="999999"/>
                </a:solidFill>
                <a:latin typeface="+mn-lt"/>
              </a:rPr>
              <a:t>;</a:t>
            </a:r>
            <a:endParaRPr lang="en-US" sz="1600" dirty="0">
              <a:latin typeface="+mn-lt"/>
            </a:endParaRPr>
          </a:p>
        </p:txBody>
      </p:sp>
    </p:spTree>
    <p:extLst>
      <p:ext uri="{BB962C8B-B14F-4D97-AF65-F5344CB8AC3E}">
        <p14:creationId xmlns:p14="http://schemas.microsoft.com/office/powerpoint/2010/main" val="39858221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2073727" y="762000"/>
            <a:ext cx="8357339" cy="5562600"/>
          </a:xfrm>
        </p:spPr>
        <p:txBody>
          <a:bodyPr/>
          <a:lstStyle/>
          <a:p>
            <a:r>
              <a:rPr lang="en-US" dirty="0"/>
              <a:t>Global privileges are administrative or apply to all databases on a given server. To assign global privileges, use ON *.* syntax:</a:t>
            </a:r>
          </a:p>
          <a:p>
            <a:endParaRPr lang="en-US" dirty="0"/>
          </a:p>
          <a:p>
            <a:pPr marL="0" indent="-91692">
              <a:buNone/>
            </a:pPr>
            <a:endParaRPr lang="en-US" dirty="0"/>
          </a:p>
          <a:p>
            <a:endParaRPr lang="en-US" dirty="0"/>
          </a:p>
          <a:p>
            <a:r>
              <a:rPr lang="en-US" dirty="0"/>
              <a:t>The effect of GRANT OPTION granted at the global level differs for static and dynamic privileges:</a:t>
            </a:r>
          </a:p>
          <a:p>
            <a:pPr lvl="3"/>
            <a:endParaRPr lang="en-US" dirty="0"/>
          </a:p>
          <a:p>
            <a:pPr lvl="4"/>
            <a:r>
              <a:rPr lang="en-US" dirty="0"/>
              <a:t>GRANT OPTION granted for any static global privilege applies to all static global privileges.</a:t>
            </a:r>
          </a:p>
          <a:p>
            <a:pPr lvl="4"/>
            <a:endParaRPr lang="en-US" dirty="0"/>
          </a:p>
          <a:p>
            <a:pPr lvl="4"/>
            <a:r>
              <a:rPr lang="en-US" dirty="0"/>
              <a:t>GRANT OPTION granted for any dynamic privilege applies only to that dynamic privilege.</a:t>
            </a:r>
          </a:p>
          <a:p>
            <a:pPr lvl="4"/>
            <a:endParaRPr lang="en-US" dirty="0"/>
          </a:p>
          <a:p>
            <a:r>
              <a:rPr lang="en-US" dirty="0"/>
              <a:t>Database privileges</a:t>
            </a:r>
          </a:p>
          <a:p>
            <a:r>
              <a:rPr lang="en-US" dirty="0"/>
              <a:t>Table Privileges</a:t>
            </a:r>
          </a:p>
          <a:p>
            <a:r>
              <a:rPr lang="en-US" dirty="0"/>
              <a:t>Column Privileges</a:t>
            </a:r>
          </a:p>
          <a:p>
            <a:r>
              <a:rPr lang="en-US" dirty="0"/>
              <a:t>Stored Routine Privileges</a:t>
            </a:r>
          </a:p>
          <a:p>
            <a:r>
              <a:rPr lang="en-US" dirty="0"/>
              <a:t>Proxy User Privileges</a:t>
            </a:r>
          </a:p>
          <a:p>
            <a:endParaRPr lang="en-US" dirty="0"/>
          </a:p>
          <a:p>
            <a:pPr lvl="1">
              <a:buNone/>
            </a:pPr>
            <a:endParaRPr lang="en-US" dirty="0"/>
          </a:p>
        </p:txBody>
      </p:sp>
      <p:sp>
        <p:nvSpPr>
          <p:cNvPr id="2" name="Title 1"/>
          <p:cNvSpPr>
            <a:spLocks noGrp="1"/>
          </p:cNvSpPr>
          <p:nvPr>
            <p:ph type="title" idx="4294967295"/>
          </p:nvPr>
        </p:nvSpPr>
        <p:spPr>
          <a:xfrm>
            <a:off x="2073728" y="266700"/>
            <a:ext cx="8357339" cy="704850"/>
          </a:xfrm>
          <a:prstGeom prst="rect">
            <a:avLst/>
          </a:prstGeom>
        </p:spPr>
        <p:txBody>
          <a:bodyPr/>
          <a:lstStyle/>
          <a:p>
            <a:r>
              <a:rPr lang="en-US" dirty="0"/>
              <a:t>DCL: GRANT </a:t>
            </a:r>
            <a:r>
              <a:rPr lang="en-US" i="1" dirty="0"/>
              <a:t>Privileges</a:t>
            </a:r>
            <a:endParaRPr lang="en-US" dirty="0"/>
          </a:p>
        </p:txBody>
      </p:sp>
      <p:sp>
        <p:nvSpPr>
          <p:cNvPr id="7" name="Rounded Rectangle 18">
            <a:extLst>
              <a:ext uri="{FF2B5EF4-FFF2-40B4-BE49-F238E27FC236}">
                <a16:creationId xmlns:a16="http://schemas.microsoft.com/office/drawing/2014/main" id="{91E5D0EF-B3E0-4E75-8DA2-D5634546A9AE}"/>
              </a:ext>
            </a:extLst>
          </p:cNvPr>
          <p:cNvSpPr/>
          <p:nvPr/>
        </p:nvSpPr>
        <p:spPr bwMode="auto">
          <a:xfrm>
            <a:off x="3259456" y="1469001"/>
            <a:ext cx="7085885" cy="636024"/>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rgbClr val="0077AA"/>
                </a:solidFill>
                <a:latin typeface="+mn-lt"/>
              </a:rPr>
              <a:t>GRANT</a:t>
            </a:r>
            <a:r>
              <a:rPr lang="en-US" sz="1600" dirty="0">
                <a:solidFill>
                  <a:srgbClr val="000000"/>
                </a:solidFill>
                <a:latin typeface="+mn-lt"/>
              </a:rPr>
              <a:t> </a:t>
            </a:r>
            <a:r>
              <a:rPr lang="en-US" sz="1600" dirty="0">
                <a:solidFill>
                  <a:srgbClr val="0077AA"/>
                </a:solidFill>
                <a:latin typeface="+mn-lt"/>
              </a:rPr>
              <a:t>ALL</a:t>
            </a:r>
            <a:r>
              <a:rPr lang="en-US" sz="1600" dirty="0">
                <a:solidFill>
                  <a:srgbClr val="000000"/>
                </a:solidFill>
                <a:latin typeface="+mn-lt"/>
              </a:rPr>
              <a:t> </a:t>
            </a:r>
            <a:r>
              <a:rPr lang="en-US" sz="1600" dirty="0">
                <a:solidFill>
                  <a:srgbClr val="0077AA"/>
                </a:solidFill>
                <a:latin typeface="+mn-lt"/>
              </a:rPr>
              <a:t>ON</a:t>
            </a:r>
            <a:r>
              <a:rPr lang="en-US" sz="1600" dirty="0">
                <a:solidFill>
                  <a:srgbClr val="000000"/>
                </a:solidFill>
                <a:latin typeface="+mn-lt"/>
              </a:rPr>
              <a:t> </a:t>
            </a:r>
            <a:r>
              <a:rPr lang="en-US" sz="1600" dirty="0">
                <a:solidFill>
                  <a:srgbClr val="A67F59"/>
                </a:solidFill>
                <a:latin typeface="+mn-lt"/>
              </a:rPr>
              <a:t>*</a:t>
            </a:r>
            <a:r>
              <a:rPr lang="en-US" sz="1600" dirty="0">
                <a:solidFill>
                  <a:srgbClr val="999999"/>
                </a:solidFill>
                <a:latin typeface="+mn-lt"/>
              </a:rPr>
              <a:t>.</a:t>
            </a:r>
            <a:r>
              <a:rPr lang="en-US" sz="1600" dirty="0">
                <a:solidFill>
                  <a:srgbClr val="A67F59"/>
                </a:solidFill>
                <a:latin typeface="+mn-lt"/>
              </a:rPr>
              <a:t>*</a:t>
            </a:r>
            <a:r>
              <a:rPr lang="en-US" sz="1600" dirty="0">
                <a:solidFill>
                  <a:srgbClr val="000000"/>
                </a:solidFill>
                <a:latin typeface="+mn-lt"/>
              </a:rPr>
              <a:t> </a:t>
            </a:r>
            <a:r>
              <a:rPr lang="en-US" sz="1600" dirty="0">
                <a:solidFill>
                  <a:srgbClr val="0077AA"/>
                </a:solidFill>
                <a:latin typeface="+mn-lt"/>
              </a:rPr>
              <a:t>TO</a:t>
            </a:r>
            <a:r>
              <a:rPr lang="en-US" sz="1600" dirty="0">
                <a:solidFill>
                  <a:srgbClr val="000000"/>
                </a:solidFill>
                <a:latin typeface="+mn-lt"/>
              </a:rPr>
              <a:t> </a:t>
            </a:r>
            <a:r>
              <a:rPr lang="en-US" sz="1600" dirty="0">
                <a:solidFill>
                  <a:srgbClr val="669900"/>
                </a:solidFill>
                <a:latin typeface="+mn-lt"/>
              </a:rPr>
              <a:t>‘</a:t>
            </a:r>
            <a:r>
              <a:rPr lang="en-US" sz="1600" dirty="0" err="1">
                <a:solidFill>
                  <a:srgbClr val="669900"/>
                </a:solidFill>
                <a:latin typeface="+mn-lt"/>
              </a:rPr>
              <a:t>atos-syntel</a:t>
            </a:r>
            <a:r>
              <a:rPr lang="en-US" sz="1600" dirty="0">
                <a:solidFill>
                  <a:srgbClr val="669900"/>
                </a:solidFill>
                <a:latin typeface="+mn-lt"/>
              </a:rPr>
              <a:t>'</a:t>
            </a:r>
            <a:r>
              <a:rPr lang="en-US" sz="1600" dirty="0">
                <a:solidFill>
                  <a:srgbClr val="000000"/>
                </a:solidFill>
                <a:latin typeface="+mn-lt"/>
              </a:rPr>
              <a:t>@</a:t>
            </a:r>
            <a:r>
              <a:rPr lang="en-US" sz="1600" dirty="0">
                <a:solidFill>
                  <a:srgbClr val="669900"/>
                </a:solidFill>
                <a:latin typeface="+mn-lt"/>
              </a:rPr>
              <a:t>'</a:t>
            </a:r>
            <a:r>
              <a:rPr lang="en-US" sz="1600" dirty="0" err="1">
                <a:solidFill>
                  <a:srgbClr val="669900"/>
                </a:solidFill>
                <a:latin typeface="+mn-lt"/>
              </a:rPr>
              <a:t>somehost</a:t>
            </a:r>
            <a:r>
              <a:rPr lang="en-US" sz="1600" dirty="0">
                <a:solidFill>
                  <a:srgbClr val="669900"/>
                </a:solidFill>
                <a:latin typeface="+mn-lt"/>
              </a:rPr>
              <a:t>’</a:t>
            </a:r>
            <a:r>
              <a:rPr lang="en-US" sz="1600" dirty="0">
                <a:solidFill>
                  <a:srgbClr val="999999"/>
                </a:solidFill>
                <a:latin typeface="+mn-lt"/>
              </a:rPr>
              <a:t>;</a:t>
            </a:r>
            <a:r>
              <a:rPr lang="en-US" sz="1600" dirty="0">
                <a:solidFill>
                  <a:srgbClr val="000000"/>
                </a:solidFill>
                <a:latin typeface="+mn-lt"/>
              </a:rPr>
              <a:t> </a:t>
            </a:r>
          </a:p>
          <a:p>
            <a:r>
              <a:rPr lang="en-US" sz="1600" dirty="0">
                <a:solidFill>
                  <a:srgbClr val="0077AA"/>
                </a:solidFill>
                <a:latin typeface="+mn-lt"/>
              </a:rPr>
              <a:t>GRANT</a:t>
            </a:r>
            <a:r>
              <a:rPr lang="en-US" sz="1600" dirty="0">
                <a:solidFill>
                  <a:srgbClr val="000000"/>
                </a:solidFill>
                <a:latin typeface="+mn-lt"/>
              </a:rPr>
              <a:t> </a:t>
            </a:r>
            <a:r>
              <a:rPr lang="en-US" sz="1600" dirty="0">
                <a:solidFill>
                  <a:srgbClr val="0077AA"/>
                </a:solidFill>
                <a:latin typeface="+mn-lt"/>
              </a:rPr>
              <a:t>SELECT</a:t>
            </a:r>
            <a:r>
              <a:rPr lang="en-US" sz="1600" dirty="0">
                <a:solidFill>
                  <a:srgbClr val="999999"/>
                </a:solidFill>
                <a:latin typeface="+mn-lt"/>
              </a:rPr>
              <a:t>,</a:t>
            </a:r>
            <a:r>
              <a:rPr lang="en-US" sz="1600" dirty="0">
                <a:solidFill>
                  <a:srgbClr val="000000"/>
                </a:solidFill>
                <a:latin typeface="+mn-lt"/>
              </a:rPr>
              <a:t> </a:t>
            </a:r>
            <a:r>
              <a:rPr lang="en-US" sz="1600" dirty="0">
                <a:solidFill>
                  <a:srgbClr val="0077AA"/>
                </a:solidFill>
                <a:latin typeface="+mn-lt"/>
              </a:rPr>
              <a:t>INSERT</a:t>
            </a:r>
            <a:r>
              <a:rPr lang="en-US" sz="1600" dirty="0">
                <a:solidFill>
                  <a:srgbClr val="000000"/>
                </a:solidFill>
                <a:latin typeface="+mn-lt"/>
              </a:rPr>
              <a:t> </a:t>
            </a:r>
            <a:r>
              <a:rPr lang="en-US" sz="1600" dirty="0">
                <a:solidFill>
                  <a:srgbClr val="0077AA"/>
                </a:solidFill>
                <a:latin typeface="+mn-lt"/>
              </a:rPr>
              <a:t>ON</a:t>
            </a:r>
            <a:r>
              <a:rPr lang="en-US" sz="1600" dirty="0">
                <a:solidFill>
                  <a:srgbClr val="000000"/>
                </a:solidFill>
                <a:latin typeface="+mn-lt"/>
              </a:rPr>
              <a:t> </a:t>
            </a:r>
            <a:r>
              <a:rPr lang="en-US" sz="1600" dirty="0">
                <a:solidFill>
                  <a:srgbClr val="A67F59"/>
                </a:solidFill>
                <a:latin typeface="+mn-lt"/>
              </a:rPr>
              <a:t>*</a:t>
            </a:r>
            <a:r>
              <a:rPr lang="en-US" sz="1600" dirty="0">
                <a:solidFill>
                  <a:srgbClr val="999999"/>
                </a:solidFill>
                <a:latin typeface="+mn-lt"/>
              </a:rPr>
              <a:t>.</a:t>
            </a:r>
            <a:r>
              <a:rPr lang="en-US" sz="1600" dirty="0">
                <a:solidFill>
                  <a:srgbClr val="A67F59"/>
                </a:solidFill>
                <a:latin typeface="+mn-lt"/>
              </a:rPr>
              <a:t>*</a:t>
            </a:r>
            <a:r>
              <a:rPr lang="en-US" sz="1600" dirty="0">
                <a:solidFill>
                  <a:srgbClr val="000000"/>
                </a:solidFill>
                <a:latin typeface="+mn-lt"/>
              </a:rPr>
              <a:t> </a:t>
            </a:r>
            <a:r>
              <a:rPr lang="en-US" sz="1600" dirty="0">
                <a:solidFill>
                  <a:srgbClr val="0077AA"/>
                </a:solidFill>
                <a:latin typeface="+mn-lt"/>
              </a:rPr>
              <a:t>TO</a:t>
            </a:r>
            <a:r>
              <a:rPr lang="en-US" sz="1600" dirty="0">
                <a:solidFill>
                  <a:srgbClr val="000000"/>
                </a:solidFill>
                <a:latin typeface="+mn-lt"/>
              </a:rPr>
              <a:t> </a:t>
            </a:r>
            <a:r>
              <a:rPr lang="en-US" sz="1600" dirty="0">
                <a:solidFill>
                  <a:srgbClr val="669900"/>
                </a:solidFill>
                <a:latin typeface="+mn-lt"/>
              </a:rPr>
              <a:t>' </a:t>
            </a:r>
            <a:r>
              <a:rPr lang="en-US" sz="1600" dirty="0" err="1">
                <a:solidFill>
                  <a:srgbClr val="669900"/>
                </a:solidFill>
                <a:latin typeface="+mn-lt"/>
              </a:rPr>
              <a:t>atos-syntel</a:t>
            </a:r>
            <a:r>
              <a:rPr lang="en-US" sz="1600" dirty="0">
                <a:solidFill>
                  <a:srgbClr val="669900"/>
                </a:solidFill>
                <a:latin typeface="+mn-lt"/>
              </a:rPr>
              <a:t>'</a:t>
            </a:r>
            <a:r>
              <a:rPr lang="en-US" sz="1600" dirty="0">
                <a:solidFill>
                  <a:srgbClr val="000000"/>
                </a:solidFill>
                <a:latin typeface="+mn-lt"/>
              </a:rPr>
              <a:t>@</a:t>
            </a:r>
            <a:r>
              <a:rPr lang="en-US" sz="1600" dirty="0">
                <a:solidFill>
                  <a:srgbClr val="669900"/>
                </a:solidFill>
                <a:latin typeface="+mn-lt"/>
              </a:rPr>
              <a:t>'</a:t>
            </a:r>
            <a:r>
              <a:rPr lang="en-US" sz="1600" dirty="0" err="1">
                <a:solidFill>
                  <a:srgbClr val="669900"/>
                </a:solidFill>
                <a:latin typeface="+mn-lt"/>
              </a:rPr>
              <a:t>somehost</a:t>
            </a:r>
            <a:r>
              <a:rPr lang="en-US" sz="1600" dirty="0">
                <a:solidFill>
                  <a:srgbClr val="669900"/>
                </a:solidFill>
                <a:latin typeface="+mn-lt"/>
              </a:rPr>
              <a:t>'</a:t>
            </a:r>
            <a:r>
              <a:rPr lang="en-US" sz="1600" dirty="0">
                <a:solidFill>
                  <a:srgbClr val="999999"/>
                </a:solidFill>
                <a:latin typeface="+mn-lt"/>
              </a:rPr>
              <a:t>;</a:t>
            </a:r>
            <a:endParaRPr lang="en-US" sz="1600" dirty="0">
              <a:latin typeface="+mn-lt"/>
            </a:endParaRPr>
          </a:p>
        </p:txBody>
      </p:sp>
    </p:spTree>
    <p:extLst>
      <p:ext uri="{BB962C8B-B14F-4D97-AF65-F5344CB8AC3E}">
        <p14:creationId xmlns:p14="http://schemas.microsoft.com/office/powerpoint/2010/main" val="39679163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2073727" y="762000"/>
            <a:ext cx="8357339" cy="5562600"/>
          </a:xfrm>
        </p:spPr>
        <p:txBody>
          <a:bodyPr/>
          <a:lstStyle/>
          <a:p>
            <a:r>
              <a:rPr lang="en-US" dirty="0"/>
              <a:t>Database privileges</a:t>
            </a:r>
          </a:p>
          <a:p>
            <a:endParaRPr lang="en-US" dirty="0"/>
          </a:p>
          <a:p>
            <a:endParaRPr lang="en-US" dirty="0"/>
          </a:p>
          <a:p>
            <a:endParaRPr lang="en-US" dirty="0"/>
          </a:p>
          <a:p>
            <a:r>
              <a:rPr lang="en-US" dirty="0"/>
              <a:t>Table Privileges</a:t>
            </a:r>
          </a:p>
          <a:p>
            <a:endParaRPr lang="en-US" dirty="0"/>
          </a:p>
          <a:p>
            <a:endParaRPr lang="en-US" dirty="0"/>
          </a:p>
          <a:p>
            <a:endParaRPr lang="en-US" dirty="0"/>
          </a:p>
          <a:p>
            <a:r>
              <a:rPr lang="en-US" dirty="0"/>
              <a:t>Column Privileges</a:t>
            </a:r>
          </a:p>
          <a:p>
            <a:endParaRPr lang="en-US" dirty="0"/>
          </a:p>
          <a:p>
            <a:endParaRPr lang="en-US" dirty="0"/>
          </a:p>
          <a:p>
            <a:r>
              <a:rPr lang="en-US" dirty="0"/>
              <a:t>Stored Routine Privileges</a:t>
            </a:r>
          </a:p>
          <a:p>
            <a:endParaRPr lang="en-US" dirty="0"/>
          </a:p>
          <a:p>
            <a:endParaRPr lang="en-US" sz="2400" dirty="0"/>
          </a:p>
          <a:p>
            <a:endParaRPr lang="en-US" dirty="0"/>
          </a:p>
          <a:p>
            <a:r>
              <a:rPr lang="en-US" dirty="0"/>
              <a:t>Proxy User Privileges</a:t>
            </a:r>
          </a:p>
          <a:p>
            <a:endParaRPr lang="en-US" dirty="0"/>
          </a:p>
          <a:p>
            <a:pPr lvl="1">
              <a:buNone/>
            </a:pPr>
            <a:endParaRPr lang="en-US" dirty="0"/>
          </a:p>
        </p:txBody>
      </p:sp>
      <p:sp>
        <p:nvSpPr>
          <p:cNvPr id="2" name="Title 1"/>
          <p:cNvSpPr>
            <a:spLocks noGrp="1"/>
          </p:cNvSpPr>
          <p:nvPr>
            <p:ph type="title" idx="4294967295"/>
          </p:nvPr>
        </p:nvSpPr>
        <p:spPr>
          <a:xfrm>
            <a:off x="2073728" y="266700"/>
            <a:ext cx="8357339" cy="704850"/>
          </a:xfrm>
          <a:prstGeom prst="rect">
            <a:avLst/>
          </a:prstGeom>
        </p:spPr>
        <p:txBody>
          <a:bodyPr/>
          <a:lstStyle/>
          <a:p>
            <a:r>
              <a:rPr lang="en-US" dirty="0"/>
              <a:t>DCL: GRANT </a:t>
            </a:r>
            <a:r>
              <a:rPr lang="en-US" i="1" dirty="0"/>
              <a:t>Privileges</a:t>
            </a:r>
            <a:endParaRPr lang="en-US" dirty="0"/>
          </a:p>
        </p:txBody>
      </p:sp>
      <p:sp>
        <p:nvSpPr>
          <p:cNvPr id="7" name="Rounded Rectangle 18">
            <a:extLst>
              <a:ext uri="{FF2B5EF4-FFF2-40B4-BE49-F238E27FC236}">
                <a16:creationId xmlns:a16="http://schemas.microsoft.com/office/drawing/2014/main" id="{91E5D0EF-B3E0-4E75-8DA2-D5634546A9AE}"/>
              </a:ext>
            </a:extLst>
          </p:cNvPr>
          <p:cNvSpPr/>
          <p:nvPr/>
        </p:nvSpPr>
        <p:spPr bwMode="auto">
          <a:xfrm>
            <a:off x="3200401" y="1148838"/>
            <a:ext cx="7085885" cy="636024"/>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400" dirty="0">
                <a:solidFill>
                  <a:srgbClr val="0077AA"/>
                </a:solidFill>
                <a:latin typeface="+mj-lt"/>
              </a:rPr>
              <a:t>GRANT</a:t>
            </a:r>
            <a:r>
              <a:rPr lang="en-US" sz="1400" dirty="0">
                <a:solidFill>
                  <a:srgbClr val="000000"/>
                </a:solidFill>
                <a:latin typeface="+mj-lt"/>
              </a:rPr>
              <a:t> </a:t>
            </a:r>
            <a:r>
              <a:rPr lang="en-US" sz="1400" dirty="0">
                <a:solidFill>
                  <a:srgbClr val="0077AA"/>
                </a:solidFill>
                <a:latin typeface="+mj-lt"/>
              </a:rPr>
              <a:t>ALL</a:t>
            </a:r>
            <a:r>
              <a:rPr lang="en-US" sz="1400" dirty="0">
                <a:solidFill>
                  <a:srgbClr val="000000"/>
                </a:solidFill>
                <a:latin typeface="+mj-lt"/>
              </a:rPr>
              <a:t> </a:t>
            </a:r>
            <a:r>
              <a:rPr lang="en-US" sz="1400" dirty="0">
                <a:solidFill>
                  <a:srgbClr val="0077AA"/>
                </a:solidFill>
                <a:latin typeface="+mj-lt"/>
              </a:rPr>
              <a:t>ON</a:t>
            </a:r>
            <a:r>
              <a:rPr lang="en-US" sz="1400" dirty="0">
                <a:solidFill>
                  <a:srgbClr val="000000"/>
                </a:solidFill>
                <a:latin typeface="+mj-lt"/>
              </a:rPr>
              <a:t> mydb</a:t>
            </a:r>
            <a:r>
              <a:rPr lang="en-US" sz="1400" dirty="0">
                <a:solidFill>
                  <a:srgbClr val="999999"/>
                </a:solidFill>
                <a:latin typeface="+mj-lt"/>
              </a:rPr>
              <a:t>.</a:t>
            </a:r>
            <a:r>
              <a:rPr lang="en-US" sz="1400" dirty="0">
                <a:solidFill>
                  <a:srgbClr val="A67F59"/>
                </a:solidFill>
                <a:latin typeface="+mj-lt"/>
              </a:rPr>
              <a:t>*</a:t>
            </a:r>
            <a:r>
              <a:rPr lang="en-US" sz="1400" dirty="0">
                <a:solidFill>
                  <a:srgbClr val="000000"/>
                </a:solidFill>
                <a:latin typeface="+mj-lt"/>
              </a:rPr>
              <a:t> </a:t>
            </a:r>
            <a:r>
              <a:rPr lang="en-US" sz="1400" dirty="0">
                <a:solidFill>
                  <a:srgbClr val="0077AA"/>
                </a:solidFill>
                <a:latin typeface="+mj-lt"/>
              </a:rPr>
              <a:t>TO</a:t>
            </a:r>
            <a:r>
              <a:rPr lang="en-US" sz="1400" dirty="0">
                <a:solidFill>
                  <a:srgbClr val="000000"/>
                </a:solidFill>
                <a:latin typeface="+mj-lt"/>
              </a:rPr>
              <a:t> </a:t>
            </a:r>
            <a:r>
              <a:rPr lang="en-US" sz="1400" dirty="0">
                <a:solidFill>
                  <a:srgbClr val="669900"/>
                </a:solidFill>
                <a:latin typeface="+mj-lt"/>
              </a:rPr>
              <a:t>'sytel123'</a:t>
            </a:r>
            <a:r>
              <a:rPr lang="en-US" sz="1400" dirty="0">
                <a:solidFill>
                  <a:srgbClr val="000000"/>
                </a:solidFill>
                <a:latin typeface="+mj-lt"/>
              </a:rPr>
              <a:t>@</a:t>
            </a:r>
            <a:r>
              <a:rPr lang="en-US" sz="1400" dirty="0">
                <a:solidFill>
                  <a:srgbClr val="669900"/>
                </a:solidFill>
                <a:latin typeface="+mj-lt"/>
              </a:rPr>
              <a:t>'somehost’</a:t>
            </a:r>
            <a:r>
              <a:rPr lang="en-US" sz="1400" dirty="0">
                <a:solidFill>
                  <a:srgbClr val="999999"/>
                </a:solidFill>
                <a:latin typeface="+mj-lt"/>
              </a:rPr>
              <a:t>;</a:t>
            </a:r>
            <a:r>
              <a:rPr lang="en-US" sz="1400" dirty="0">
                <a:solidFill>
                  <a:srgbClr val="000000"/>
                </a:solidFill>
                <a:latin typeface="+mj-lt"/>
              </a:rPr>
              <a:t> </a:t>
            </a:r>
          </a:p>
          <a:p>
            <a:r>
              <a:rPr lang="en-US" sz="1400" dirty="0">
                <a:solidFill>
                  <a:srgbClr val="0077AA"/>
                </a:solidFill>
                <a:latin typeface="+mj-lt"/>
              </a:rPr>
              <a:t>GRANT</a:t>
            </a:r>
            <a:r>
              <a:rPr lang="en-US" sz="1400" dirty="0">
                <a:solidFill>
                  <a:srgbClr val="000000"/>
                </a:solidFill>
                <a:latin typeface="+mj-lt"/>
              </a:rPr>
              <a:t> </a:t>
            </a:r>
            <a:r>
              <a:rPr lang="en-US" sz="1400" dirty="0">
                <a:solidFill>
                  <a:srgbClr val="0077AA"/>
                </a:solidFill>
                <a:latin typeface="+mj-lt"/>
              </a:rPr>
              <a:t>SELECT</a:t>
            </a:r>
            <a:r>
              <a:rPr lang="en-US" sz="1400" dirty="0">
                <a:solidFill>
                  <a:srgbClr val="999999"/>
                </a:solidFill>
                <a:latin typeface="+mj-lt"/>
              </a:rPr>
              <a:t>,</a:t>
            </a:r>
            <a:r>
              <a:rPr lang="en-US" sz="1400" dirty="0">
                <a:solidFill>
                  <a:srgbClr val="000000"/>
                </a:solidFill>
                <a:latin typeface="+mj-lt"/>
              </a:rPr>
              <a:t> </a:t>
            </a:r>
            <a:r>
              <a:rPr lang="en-US" sz="1400" dirty="0">
                <a:solidFill>
                  <a:srgbClr val="0077AA"/>
                </a:solidFill>
                <a:latin typeface="+mj-lt"/>
              </a:rPr>
              <a:t>INSERT</a:t>
            </a:r>
            <a:r>
              <a:rPr lang="en-US" sz="1400" dirty="0">
                <a:solidFill>
                  <a:srgbClr val="000000"/>
                </a:solidFill>
                <a:latin typeface="+mj-lt"/>
              </a:rPr>
              <a:t> </a:t>
            </a:r>
            <a:r>
              <a:rPr lang="en-US" sz="1400" dirty="0">
                <a:solidFill>
                  <a:srgbClr val="0077AA"/>
                </a:solidFill>
                <a:latin typeface="+mj-lt"/>
              </a:rPr>
              <a:t>ON</a:t>
            </a:r>
            <a:r>
              <a:rPr lang="en-US" sz="1400" dirty="0">
                <a:solidFill>
                  <a:srgbClr val="000000"/>
                </a:solidFill>
                <a:latin typeface="+mj-lt"/>
              </a:rPr>
              <a:t> mydb</a:t>
            </a:r>
            <a:r>
              <a:rPr lang="en-US" sz="1400" dirty="0">
                <a:solidFill>
                  <a:srgbClr val="999999"/>
                </a:solidFill>
                <a:latin typeface="+mj-lt"/>
              </a:rPr>
              <a:t>.</a:t>
            </a:r>
            <a:r>
              <a:rPr lang="en-US" sz="1400" dirty="0">
                <a:solidFill>
                  <a:srgbClr val="A67F59"/>
                </a:solidFill>
                <a:latin typeface="+mj-lt"/>
              </a:rPr>
              <a:t>*</a:t>
            </a:r>
            <a:r>
              <a:rPr lang="en-US" sz="1400" dirty="0">
                <a:solidFill>
                  <a:srgbClr val="000000"/>
                </a:solidFill>
                <a:latin typeface="+mj-lt"/>
              </a:rPr>
              <a:t> </a:t>
            </a:r>
            <a:r>
              <a:rPr lang="en-US" sz="1400" dirty="0">
                <a:solidFill>
                  <a:srgbClr val="0077AA"/>
                </a:solidFill>
                <a:latin typeface="+mj-lt"/>
              </a:rPr>
              <a:t>TO</a:t>
            </a:r>
            <a:r>
              <a:rPr lang="en-US" sz="1400" dirty="0">
                <a:solidFill>
                  <a:srgbClr val="000000"/>
                </a:solidFill>
                <a:latin typeface="+mj-lt"/>
              </a:rPr>
              <a:t> </a:t>
            </a:r>
            <a:r>
              <a:rPr lang="en-US" sz="1400" dirty="0">
                <a:solidFill>
                  <a:srgbClr val="669900"/>
                </a:solidFill>
                <a:latin typeface="+mj-lt"/>
              </a:rPr>
              <a:t>'sytel123'</a:t>
            </a:r>
            <a:r>
              <a:rPr lang="en-US" sz="1400" dirty="0">
                <a:solidFill>
                  <a:srgbClr val="000000"/>
                </a:solidFill>
                <a:latin typeface="+mj-lt"/>
              </a:rPr>
              <a:t>@</a:t>
            </a:r>
            <a:r>
              <a:rPr lang="en-US" sz="1400" dirty="0">
                <a:solidFill>
                  <a:srgbClr val="669900"/>
                </a:solidFill>
                <a:latin typeface="+mj-lt"/>
              </a:rPr>
              <a:t>'somehost'</a:t>
            </a:r>
            <a:r>
              <a:rPr lang="en-US" sz="1400" dirty="0">
                <a:solidFill>
                  <a:srgbClr val="999999"/>
                </a:solidFill>
                <a:latin typeface="+mj-lt"/>
              </a:rPr>
              <a:t>;</a:t>
            </a:r>
            <a:endParaRPr lang="en-US" sz="1400" dirty="0">
              <a:latin typeface="+mj-lt"/>
            </a:endParaRPr>
          </a:p>
        </p:txBody>
      </p:sp>
      <p:sp>
        <p:nvSpPr>
          <p:cNvPr id="5" name="Rounded Rectangle 18">
            <a:extLst>
              <a:ext uri="{FF2B5EF4-FFF2-40B4-BE49-F238E27FC236}">
                <a16:creationId xmlns:a16="http://schemas.microsoft.com/office/drawing/2014/main" id="{1427C6B5-10A7-4CE8-A05D-3DE8DBC15DA3}"/>
              </a:ext>
            </a:extLst>
          </p:cNvPr>
          <p:cNvSpPr/>
          <p:nvPr/>
        </p:nvSpPr>
        <p:spPr bwMode="auto">
          <a:xfrm>
            <a:off x="3200400" y="2280162"/>
            <a:ext cx="7085885" cy="844038"/>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400" dirty="0">
                <a:solidFill>
                  <a:srgbClr val="0077AA"/>
                </a:solidFill>
                <a:latin typeface="+mj-lt"/>
              </a:rPr>
              <a:t>GRANT ALL ON </a:t>
            </a:r>
            <a:r>
              <a:rPr lang="en-US" sz="1400" dirty="0" err="1">
                <a:solidFill>
                  <a:srgbClr val="0077AA"/>
                </a:solidFill>
                <a:latin typeface="+mj-lt"/>
              </a:rPr>
              <a:t>mydb.mytbl</a:t>
            </a:r>
            <a:r>
              <a:rPr lang="en-US" sz="1400" dirty="0">
                <a:solidFill>
                  <a:srgbClr val="0077AA"/>
                </a:solidFill>
                <a:latin typeface="+mj-lt"/>
              </a:rPr>
              <a:t> TO 'sytel123'@'somehost';</a:t>
            </a:r>
          </a:p>
          <a:p>
            <a:r>
              <a:rPr lang="en-US" sz="1400" dirty="0">
                <a:solidFill>
                  <a:srgbClr val="0077AA"/>
                </a:solidFill>
                <a:latin typeface="+mj-lt"/>
              </a:rPr>
              <a:t>GRANT SELECT, INSERT ON </a:t>
            </a:r>
            <a:r>
              <a:rPr lang="en-US" sz="1400" dirty="0" err="1">
                <a:solidFill>
                  <a:srgbClr val="0077AA"/>
                </a:solidFill>
                <a:latin typeface="+mj-lt"/>
              </a:rPr>
              <a:t>mydb.mytbl</a:t>
            </a:r>
            <a:r>
              <a:rPr lang="en-US" sz="1400" dirty="0">
                <a:solidFill>
                  <a:srgbClr val="0077AA"/>
                </a:solidFill>
                <a:latin typeface="+mj-lt"/>
              </a:rPr>
              <a:t> TO 'sytel123'@'somehost';</a:t>
            </a:r>
            <a:endParaRPr lang="en-US" sz="1400" dirty="0">
              <a:latin typeface="+mj-lt"/>
            </a:endParaRPr>
          </a:p>
        </p:txBody>
      </p:sp>
      <p:sp>
        <p:nvSpPr>
          <p:cNvPr id="6" name="Rounded Rectangle 18">
            <a:extLst>
              <a:ext uri="{FF2B5EF4-FFF2-40B4-BE49-F238E27FC236}">
                <a16:creationId xmlns:a16="http://schemas.microsoft.com/office/drawing/2014/main" id="{6D32B6FE-17CC-4844-8D1B-B92026A264AF}"/>
              </a:ext>
            </a:extLst>
          </p:cNvPr>
          <p:cNvSpPr/>
          <p:nvPr/>
        </p:nvSpPr>
        <p:spPr bwMode="auto">
          <a:xfrm>
            <a:off x="3200400" y="3430076"/>
            <a:ext cx="7085885" cy="53232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400" dirty="0">
                <a:solidFill>
                  <a:srgbClr val="0077AA"/>
                </a:solidFill>
                <a:latin typeface="+mj-lt"/>
              </a:rPr>
              <a:t>GRANT SELECT (col1), INSERT (col1, col2) ON </a:t>
            </a:r>
            <a:r>
              <a:rPr lang="en-US" sz="1400" dirty="0" err="1">
                <a:solidFill>
                  <a:srgbClr val="0077AA"/>
                </a:solidFill>
                <a:latin typeface="+mj-lt"/>
              </a:rPr>
              <a:t>mydb.mytbl</a:t>
            </a:r>
            <a:r>
              <a:rPr lang="en-US" sz="1400" dirty="0">
                <a:solidFill>
                  <a:srgbClr val="0077AA"/>
                </a:solidFill>
                <a:latin typeface="+mj-lt"/>
              </a:rPr>
              <a:t> TO 'sytel123'@'somehost';</a:t>
            </a:r>
          </a:p>
        </p:txBody>
      </p:sp>
      <p:sp>
        <p:nvSpPr>
          <p:cNvPr id="9" name="Rounded Rectangle 18">
            <a:extLst>
              <a:ext uri="{FF2B5EF4-FFF2-40B4-BE49-F238E27FC236}">
                <a16:creationId xmlns:a16="http://schemas.microsoft.com/office/drawing/2014/main" id="{9B44884C-2EF9-43A4-B350-FE6FE7AF8B7A}"/>
              </a:ext>
            </a:extLst>
          </p:cNvPr>
          <p:cNvSpPr/>
          <p:nvPr/>
        </p:nvSpPr>
        <p:spPr bwMode="auto">
          <a:xfrm>
            <a:off x="3200399" y="4389949"/>
            <a:ext cx="7085885" cy="844038"/>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400" dirty="0">
                <a:solidFill>
                  <a:srgbClr val="0077AA"/>
                </a:solidFill>
                <a:latin typeface="+mj-lt"/>
              </a:rPr>
              <a:t>GRANT CREATE ROUTINE ON mydb.* TO 'sytel123'@'somehost';</a:t>
            </a:r>
          </a:p>
          <a:p>
            <a:r>
              <a:rPr lang="en-US" sz="1400" dirty="0">
                <a:solidFill>
                  <a:srgbClr val="0077AA"/>
                </a:solidFill>
                <a:latin typeface="+mj-lt"/>
              </a:rPr>
              <a:t>GRANT EXECUTE ON PROCEDURE </a:t>
            </a:r>
            <a:r>
              <a:rPr lang="en-US" sz="1400" dirty="0" err="1">
                <a:solidFill>
                  <a:srgbClr val="0077AA"/>
                </a:solidFill>
                <a:latin typeface="+mj-lt"/>
              </a:rPr>
              <a:t>mydb.myproc</a:t>
            </a:r>
            <a:r>
              <a:rPr lang="en-US" sz="1400" dirty="0">
                <a:solidFill>
                  <a:srgbClr val="0077AA"/>
                </a:solidFill>
                <a:latin typeface="+mj-lt"/>
              </a:rPr>
              <a:t> TO 'sytel123'@'somehost';</a:t>
            </a:r>
            <a:endParaRPr lang="en-US" sz="1400" dirty="0">
              <a:latin typeface="+mj-lt"/>
            </a:endParaRPr>
          </a:p>
        </p:txBody>
      </p:sp>
      <p:sp>
        <p:nvSpPr>
          <p:cNvPr id="10" name="Rounded Rectangle 18">
            <a:extLst>
              <a:ext uri="{FF2B5EF4-FFF2-40B4-BE49-F238E27FC236}">
                <a16:creationId xmlns:a16="http://schemas.microsoft.com/office/drawing/2014/main" id="{85AEDC50-B540-406D-9CA8-9092D0EFA70E}"/>
              </a:ext>
            </a:extLst>
          </p:cNvPr>
          <p:cNvSpPr/>
          <p:nvPr/>
        </p:nvSpPr>
        <p:spPr bwMode="auto">
          <a:xfrm>
            <a:off x="3205161" y="5709163"/>
            <a:ext cx="7085885" cy="53232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400" dirty="0">
                <a:solidFill>
                  <a:srgbClr val="0077AA"/>
                </a:solidFill>
                <a:latin typeface="+mj-lt"/>
              </a:rPr>
              <a:t>GRANT SELECT (col1), INSERT (col1, col2) ON </a:t>
            </a:r>
            <a:r>
              <a:rPr lang="en-US" sz="1400" dirty="0" err="1">
                <a:solidFill>
                  <a:srgbClr val="0077AA"/>
                </a:solidFill>
                <a:latin typeface="+mj-lt"/>
              </a:rPr>
              <a:t>mydb.mytbl</a:t>
            </a:r>
            <a:r>
              <a:rPr lang="en-US" sz="1400" dirty="0">
                <a:solidFill>
                  <a:srgbClr val="0077AA"/>
                </a:solidFill>
                <a:latin typeface="+mj-lt"/>
              </a:rPr>
              <a:t> TO 'sytel123'@'somehost';</a:t>
            </a:r>
          </a:p>
        </p:txBody>
      </p:sp>
    </p:spTree>
    <p:extLst>
      <p:ext uri="{BB962C8B-B14F-4D97-AF65-F5344CB8AC3E}">
        <p14:creationId xmlns:p14="http://schemas.microsoft.com/office/powerpoint/2010/main" val="3416961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
          <p:cNvSpPr>
            <a:spLocks noGrp="1" noChangeArrowheads="1"/>
          </p:cNvSpPr>
          <p:nvPr>
            <p:ph type="title"/>
          </p:nvPr>
        </p:nvSpPr>
        <p:spPr/>
        <p:txBody>
          <a:bodyPr vert="horz" lIns="90488" tIns="44450" rIns="90488" bIns="44450" rtlCol="0" anchor="t" anchorCtr="0">
            <a:noAutofit/>
          </a:bodyPr>
          <a:lstStyle/>
          <a:p>
            <a:r>
              <a:rPr lang="en-US" dirty="0"/>
              <a:t>Database Administrator</a:t>
            </a:r>
          </a:p>
        </p:txBody>
      </p:sp>
      <p:sp>
        <p:nvSpPr>
          <p:cNvPr id="9219" name="Rectangle 11"/>
          <p:cNvSpPr>
            <a:spLocks noGrp="1" noChangeArrowheads="1"/>
          </p:cNvSpPr>
          <p:nvPr>
            <p:ph idx="1"/>
          </p:nvPr>
        </p:nvSpPr>
        <p:spPr>
          <a:xfrm>
            <a:off x="1740488" y="914400"/>
            <a:ext cx="8597312" cy="5325600"/>
          </a:xfrm>
        </p:spPr>
        <p:txBody>
          <a:bodyPr vert="horz" lIns="90488" tIns="44450" rIns="90488" bIns="44450" rtlCol="0">
            <a:noAutofit/>
          </a:bodyPr>
          <a:lstStyle/>
          <a:p>
            <a:pPr>
              <a:lnSpc>
                <a:spcPct val="200000"/>
              </a:lnSpc>
            </a:pPr>
            <a:r>
              <a:rPr lang="en-US" dirty="0"/>
              <a:t>Is  a database architect who is responsible for design and implementation of new databases.</a:t>
            </a:r>
          </a:p>
          <a:p>
            <a:pPr>
              <a:lnSpc>
                <a:spcPct val="200000"/>
              </a:lnSpc>
            </a:pPr>
            <a:r>
              <a:rPr lang="en-US" dirty="0"/>
              <a:t>Manages the database centrally</a:t>
            </a:r>
          </a:p>
          <a:p>
            <a:pPr>
              <a:lnSpc>
                <a:spcPct val="200000"/>
              </a:lnSpc>
            </a:pPr>
            <a:r>
              <a:rPr lang="en-US" dirty="0"/>
              <a:t>Decides on the type of data, internal structures and their relationships </a:t>
            </a:r>
          </a:p>
          <a:p>
            <a:pPr>
              <a:lnSpc>
                <a:spcPct val="200000"/>
              </a:lnSpc>
            </a:pPr>
            <a:r>
              <a:rPr lang="en-US" dirty="0"/>
              <a:t>Ensures the security of the database</a:t>
            </a:r>
          </a:p>
          <a:p>
            <a:pPr>
              <a:lnSpc>
                <a:spcPct val="200000"/>
              </a:lnSpc>
            </a:pPr>
            <a:r>
              <a:rPr lang="en-US" dirty="0"/>
              <a:t>Controls access to the data through the user codes and passwords </a:t>
            </a:r>
          </a:p>
          <a:p>
            <a:pPr>
              <a:lnSpc>
                <a:spcPct val="200000"/>
              </a:lnSpc>
            </a:pPr>
            <a:r>
              <a:rPr lang="en-US" dirty="0"/>
              <a:t>Can restrict the views or operations that the users can perform on the database.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2124075" y="1143001"/>
            <a:ext cx="8306991" cy="5181599"/>
          </a:xfrm>
        </p:spPr>
        <p:txBody>
          <a:bodyPr/>
          <a:lstStyle/>
          <a:p>
            <a:r>
              <a:rPr lang="en-US" dirty="0"/>
              <a:t>DCL:</a:t>
            </a:r>
          </a:p>
          <a:p>
            <a:pPr lvl="1"/>
            <a:r>
              <a:rPr lang="en-US" dirty="0"/>
              <a:t>SELECT, INSERT, UPDATE, DELETE privileges on training. Employee table</a:t>
            </a:r>
          </a:p>
          <a:p>
            <a:pPr marL="178308" lvl="1" indent="0">
              <a:buNone/>
            </a:pPr>
            <a:r>
              <a:rPr lang="en-US" dirty="0"/>
              <a:t>   to username(Trainer) </a:t>
            </a:r>
          </a:p>
          <a:p>
            <a:pPr marL="178308" lvl="1" indent="0">
              <a:buNone/>
            </a:pPr>
            <a:endParaRPr lang="en-US" dirty="0"/>
          </a:p>
          <a:p>
            <a:pPr lvl="1"/>
            <a:endParaRPr lang="en-US" dirty="0"/>
          </a:p>
          <a:p>
            <a:pPr marL="270000" lvl="1" indent="0">
              <a:buNone/>
            </a:pPr>
            <a:endParaRPr lang="en-US" dirty="0"/>
          </a:p>
          <a:p>
            <a:pPr lvl="1"/>
            <a:endParaRPr lang="en-US" dirty="0"/>
          </a:p>
          <a:p>
            <a:pPr lvl="1"/>
            <a:endParaRPr lang="en-US" dirty="0"/>
          </a:p>
          <a:p>
            <a:pPr marL="178308" lvl="1" indent="0">
              <a:buNone/>
            </a:pPr>
            <a:r>
              <a:rPr lang="en-US" dirty="0"/>
              <a:t>.</a:t>
            </a:r>
          </a:p>
          <a:p>
            <a:pPr lvl="1"/>
            <a:r>
              <a:rPr lang="en-US" dirty="0"/>
              <a:t>Revoke ALL privileges on training. Employee table to username(Trainer) </a:t>
            </a:r>
          </a:p>
          <a:p>
            <a:pPr lvl="1"/>
            <a:endParaRPr lang="en-US" dirty="0"/>
          </a:p>
          <a:p>
            <a:pPr lvl="1"/>
            <a:endParaRPr lang="en-US" dirty="0"/>
          </a:p>
          <a:p>
            <a:pPr lvl="1"/>
            <a:endParaRPr lang="en-US" dirty="0"/>
          </a:p>
          <a:p>
            <a:pPr lvl="1"/>
            <a:endParaRPr lang="en-US" dirty="0"/>
          </a:p>
          <a:p>
            <a:pPr lvl="1"/>
            <a:endParaRPr lang="en-US" dirty="0"/>
          </a:p>
          <a:p>
            <a:pPr marL="178308" lvl="1" indent="0">
              <a:buNone/>
            </a:pPr>
            <a:endParaRPr lang="en-US" dirty="0"/>
          </a:p>
          <a:p>
            <a:pPr lvl="1"/>
            <a:endParaRPr lang="en-US" dirty="0"/>
          </a:p>
          <a:p>
            <a:pPr lvl="1"/>
            <a:endParaRPr lang="en-US" dirty="0"/>
          </a:p>
          <a:p>
            <a:pPr lvl="1"/>
            <a:endParaRPr lang="en-US" dirty="0"/>
          </a:p>
          <a:p>
            <a:pPr lvl="2"/>
            <a:endParaRPr lang="en-US" dirty="0"/>
          </a:p>
          <a:p>
            <a:pPr lvl="1"/>
            <a:endParaRPr lang="en-US" dirty="0"/>
          </a:p>
          <a:p>
            <a:pPr lvl="2"/>
            <a:endParaRPr lang="en-US" dirty="0"/>
          </a:p>
          <a:p>
            <a:pPr lvl="1"/>
            <a:endParaRPr lang="en-US" dirty="0"/>
          </a:p>
          <a:p>
            <a:pPr lvl="1"/>
            <a:endParaRPr lang="en-US" dirty="0"/>
          </a:p>
          <a:p>
            <a:pPr lvl="2">
              <a:buNone/>
            </a:pPr>
            <a:endParaRPr lang="en-US" dirty="0"/>
          </a:p>
        </p:txBody>
      </p:sp>
      <p:sp>
        <p:nvSpPr>
          <p:cNvPr id="10" name="Rounded Rectangle 9"/>
          <p:cNvSpPr/>
          <p:nvPr/>
        </p:nvSpPr>
        <p:spPr bwMode="auto">
          <a:xfrm>
            <a:off x="5333999" y="4631053"/>
            <a:ext cx="5101062"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REVOKE ALL ON </a:t>
            </a:r>
            <a:r>
              <a:rPr lang="en-US" sz="1600" dirty="0" err="1">
                <a:solidFill>
                  <a:schemeClr val="tx1">
                    <a:lumMod val="95000"/>
                    <a:lumOff val="5000"/>
                  </a:schemeClr>
                </a:solidFill>
                <a:latin typeface="+mn-lt"/>
                <a:cs typeface="Times New Roman" pitchFamily="18" charset="0"/>
              </a:rPr>
              <a:t>training.departments</a:t>
            </a:r>
            <a:r>
              <a:rPr lang="en-US" sz="1600" dirty="0">
                <a:solidFill>
                  <a:schemeClr val="tx1">
                    <a:lumMod val="95000"/>
                    <a:lumOff val="5000"/>
                  </a:schemeClr>
                </a:solidFill>
                <a:latin typeface="+mn-lt"/>
                <a:cs typeface="Times New Roman" pitchFamily="18" charset="0"/>
              </a:rPr>
              <a:t> FROM Trainer; </a:t>
            </a:r>
          </a:p>
        </p:txBody>
      </p:sp>
      <p:sp>
        <p:nvSpPr>
          <p:cNvPr id="2" name="Title 1"/>
          <p:cNvSpPr>
            <a:spLocks noGrp="1"/>
          </p:cNvSpPr>
          <p:nvPr>
            <p:ph type="title" idx="4294967295"/>
          </p:nvPr>
        </p:nvSpPr>
        <p:spPr>
          <a:xfrm>
            <a:off x="2073728" y="266700"/>
            <a:ext cx="8357339" cy="704850"/>
          </a:xfrm>
          <a:prstGeom prst="rect">
            <a:avLst/>
          </a:prstGeom>
        </p:spPr>
        <p:txBody>
          <a:bodyPr/>
          <a:lstStyle/>
          <a:p>
            <a:r>
              <a:rPr lang="en-US" dirty="0"/>
              <a:t>Revoke</a:t>
            </a:r>
          </a:p>
        </p:txBody>
      </p:sp>
      <p:sp>
        <p:nvSpPr>
          <p:cNvPr id="7" name="Rounded Rectangle 18">
            <a:extLst>
              <a:ext uri="{FF2B5EF4-FFF2-40B4-BE49-F238E27FC236}">
                <a16:creationId xmlns:a16="http://schemas.microsoft.com/office/drawing/2014/main" id="{1B2AC5C8-168B-4ED8-8313-492E2D234A2B}"/>
              </a:ext>
            </a:extLst>
          </p:cNvPr>
          <p:cNvSpPr/>
          <p:nvPr/>
        </p:nvSpPr>
        <p:spPr bwMode="auto">
          <a:xfrm>
            <a:off x="5334000" y="2495548"/>
            <a:ext cx="5097065"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600" dirty="0">
                <a:latin typeface="+mn-lt"/>
              </a:rPr>
              <a:t>REVOKE SELECT, INSERT, UPDATE, DELETE ON </a:t>
            </a:r>
            <a:r>
              <a:rPr lang="en-US" sz="1600" dirty="0" err="1">
                <a:latin typeface="+mn-lt"/>
              </a:rPr>
              <a:t>training.employees</a:t>
            </a:r>
            <a:r>
              <a:rPr lang="en-US" sz="1600" dirty="0">
                <a:latin typeface="+mn-lt"/>
              </a:rPr>
              <a:t> FROM Trainer;</a:t>
            </a:r>
            <a:r>
              <a:rPr lang="en-US" sz="1600" dirty="0">
                <a:solidFill>
                  <a:schemeClr val="tx1">
                    <a:lumMod val="95000"/>
                    <a:lumOff val="5000"/>
                  </a:schemeClr>
                </a:solidFill>
                <a:latin typeface="+mn-lt"/>
                <a:cs typeface="Times New Roman" pitchFamily="18" charset="0"/>
              </a:rPr>
              <a:t> </a:t>
            </a:r>
            <a:endParaRPr lang="en-US" sz="1600" dirty="0">
              <a:latin typeface="+mn-lt"/>
            </a:endParaRPr>
          </a:p>
        </p:txBody>
      </p:sp>
    </p:spTree>
    <p:extLst>
      <p:ext uri="{BB962C8B-B14F-4D97-AF65-F5344CB8AC3E}">
        <p14:creationId xmlns:p14="http://schemas.microsoft.com/office/powerpoint/2010/main" val="24263951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de-DE" sz="4400" dirty="0"/>
              <a:t>Data Definition Language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57400" y="304800"/>
            <a:ext cx="8229600" cy="609600"/>
          </a:xfrm>
        </p:spPr>
        <p:txBody>
          <a:bodyPr/>
          <a:lstStyle/>
          <a:p>
            <a:r>
              <a:rPr lang="en-US" dirty="0"/>
              <a:t>Data Definition Language</a:t>
            </a:r>
          </a:p>
        </p:txBody>
      </p:sp>
      <p:sp>
        <p:nvSpPr>
          <p:cNvPr id="7171" name="Rectangle 3"/>
          <p:cNvSpPr>
            <a:spLocks noGrp="1" noChangeArrowheads="1"/>
          </p:cNvSpPr>
          <p:nvPr>
            <p:ph type="body" idx="4294967295"/>
          </p:nvPr>
        </p:nvSpPr>
        <p:spPr>
          <a:xfrm>
            <a:off x="2057400" y="990600"/>
            <a:ext cx="8229600" cy="5410200"/>
          </a:xfrm>
        </p:spPr>
        <p:txBody>
          <a:bodyPr/>
          <a:lstStyle/>
          <a:p>
            <a:endParaRPr lang="en-US" dirty="0"/>
          </a:p>
          <a:p>
            <a:r>
              <a:rPr lang="en-US" dirty="0"/>
              <a:t>Data Definition Language</a:t>
            </a:r>
          </a:p>
          <a:p>
            <a:pPr lvl="1"/>
            <a:r>
              <a:rPr lang="en-US" dirty="0"/>
              <a:t>Used to define , modify or drop the database objects like tables , views, sequences, synonyms, etc..</a:t>
            </a:r>
          </a:p>
          <a:p>
            <a:pPr marL="0" indent="0">
              <a:buNone/>
            </a:pPr>
            <a:endParaRPr lang="en-US" dirty="0"/>
          </a:p>
          <a:p>
            <a:r>
              <a:rPr lang="en-US" dirty="0"/>
              <a:t>Some Statements are:</a:t>
            </a:r>
          </a:p>
          <a:p>
            <a:pPr lvl="2"/>
            <a:r>
              <a:rPr lang="en-US" dirty="0"/>
              <a:t>CREATE  : Creates the database object</a:t>
            </a:r>
          </a:p>
          <a:p>
            <a:pPr lvl="2"/>
            <a:r>
              <a:rPr lang="en-US" dirty="0"/>
              <a:t>ALTER : Modify the object</a:t>
            </a:r>
          </a:p>
          <a:p>
            <a:pPr lvl="2"/>
            <a:r>
              <a:rPr lang="en-US" dirty="0"/>
              <a:t>DROP : Delete the object</a:t>
            </a:r>
          </a:p>
          <a:p>
            <a:pPr lvl="1"/>
            <a:endParaRPr lang="en-US" dirty="0"/>
          </a:p>
          <a:p>
            <a:pPr lvl="2"/>
            <a:endParaRPr lang="en-US" dirty="0"/>
          </a:p>
          <a:p>
            <a:pPr lvl="1"/>
            <a:endParaRPr lang="en-US" dirty="0"/>
          </a:p>
          <a:p>
            <a:pPr lvl="1"/>
            <a:endParaRPr lang="en-US" dirty="0"/>
          </a:p>
          <a:p>
            <a:pPr lvl="2">
              <a:buNone/>
            </a:pP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3581400" y="2438400"/>
            <a:ext cx="6400800" cy="1219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CREATE TABLE [schema.]table ( </a:t>
            </a:r>
          </a:p>
          <a:p>
            <a:r>
              <a:rPr lang="en-US" sz="1600" dirty="0">
                <a:solidFill>
                  <a:schemeClr val="tx1">
                    <a:lumMod val="95000"/>
                    <a:lumOff val="5000"/>
                  </a:schemeClr>
                </a:solidFill>
                <a:latin typeface="+mn-lt"/>
                <a:cs typeface="Times New Roman" pitchFamily="18" charset="0"/>
              </a:rPr>
              <a:t>          column datatype [DEFAULT expr]</a:t>
            </a:r>
          </a:p>
          <a:p>
            <a:r>
              <a:rPr lang="en-US" sz="1600" dirty="0">
                <a:solidFill>
                  <a:schemeClr val="tx1">
                    <a:lumMod val="95000"/>
                    <a:lumOff val="5000"/>
                  </a:schemeClr>
                </a:solidFill>
                <a:latin typeface="+mn-lt"/>
                <a:cs typeface="Times New Roman" pitchFamily="18" charset="0"/>
              </a:rPr>
              <a:t>          [column constraints[,…]] [,column datatype [,…]] ) </a:t>
            </a:r>
          </a:p>
          <a:p>
            <a:r>
              <a:rPr lang="en-US" sz="1600" dirty="0">
                <a:solidFill>
                  <a:schemeClr val="tx1">
                    <a:lumMod val="95000"/>
                    <a:lumOff val="5000"/>
                  </a:schemeClr>
                </a:solidFill>
                <a:latin typeface="+mn-lt"/>
                <a:cs typeface="Times New Roman" pitchFamily="18" charset="0"/>
              </a:rPr>
              <a:t>          [ table constraint</a:t>
            </a:r>
            <a:r>
              <a:rPr lang="en-US" sz="1600" dirty="0">
                <a:solidFill>
                  <a:schemeClr val="tx1">
                    <a:lumMod val="95000"/>
                    <a:lumOff val="5000"/>
                  </a:schemeClr>
                </a:solidFill>
                <a:latin typeface="+mn-lt"/>
                <a:cs typeface="Times New Roman" pitchFamily="18" charset="0"/>
                <a:hlinkClick r:id="rId3" action="ppaction://hlinkfile"/>
              </a:rPr>
              <a:t> </a:t>
            </a:r>
            <a:r>
              <a:rPr lang="en-US" sz="1600" dirty="0">
                <a:solidFill>
                  <a:schemeClr val="tx1">
                    <a:lumMod val="95000"/>
                    <a:lumOff val="5000"/>
                  </a:schemeClr>
                </a:solidFill>
                <a:latin typeface="+mn-lt"/>
                <a:cs typeface="Times New Roman" pitchFamily="18" charset="0"/>
              </a:rPr>
              <a:t>[,…]] [ table ref constraint [,…]] </a:t>
            </a:r>
          </a:p>
          <a:p>
            <a:endParaRPr lang="en-US" sz="1600" dirty="0">
              <a:solidFill>
                <a:schemeClr val="tx1">
                  <a:lumMod val="95000"/>
                  <a:lumOff val="5000"/>
                </a:schemeClr>
              </a:solidFill>
              <a:latin typeface="+mn-lt"/>
              <a:cs typeface="Times New Roman" pitchFamily="18" charset="0"/>
            </a:endParaRPr>
          </a:p>
        </p:txBody>
      </p:sp>
      <p:sp>
        <p:nvSpPr>
          <p:cNvPr id="7171" name="Rectangle 3"/>
          <p:cNvSpPr>
            <a:spLocks noGrp="1" noChangeArrowheads="1"/>
          </p:cNvSpPr>
          <p:nvPr>
            <p:ph type="body" idx="4294967295"/>
          </p:nvPr>
        </p:nvSpPr>
        <p:spPr>
          <a:xfrm>
            <a:off x="2057400" y="1143000"/>
            <a:ext cx="7924800" cy="5257800"/>
          </a:xfrm>
        </p:spPr>
        <p:txBody>
          <a:bodyPr/>
          <a:lstStyle/>
          <a:p>
            <a:pPr algn="just"/>
            <a:r>
              <a:rPr lang="en-US" dirty="0"/>
              <a:t>CREATE TABLE: </a:t>
            </a:r>
          </a:p>
          <a:p>
            <a:pPr lvl="2" algn="just"/>
            <a:r>
              <a:rPr lang="en-US" dirty="0"/>
              <a:t>Used to create a table to hold the data</a:t>
            </a:r>
          </a:p>
          <a:p>
            <a:pPr lvl="2" algn="just"/>
            <a:r>
              <a:rPr lang="en-US" dirty="0"/>
              <a:t>Integrity constraints are used to ensure accuracy and consistency of data in the table</a:t>
            </a:r>
          </a:p>
          <a:p>
            <a:pPr lvl="2" algn="just"/>
            <a:endParaRPr lang="en-US" dirty="0"/>
          </a:p>
          <a:p>
            <a:pPr lvl="2" algn="just"/>
            <a:endParaRPr lang="en-US" dirty="0"/>
          </a:p>
          <a:p>
            <a:pPr lvl="2" algn="just"/>
            <a:endParaRPr lang="en-US" dirty="0"/>
          </a:p>
          <a:p>
            <a:pPr lvl="2" algn="just"/>
            <a:endParaRPr lang="en-US" dirty="0"/>
          </a:p>
          <a:p>
            <a:pPr lvl="2" algn="just"/>
            <a:endParaRPr lang="en-US" dirty="0"/>
          </a:p>
          <a:p>
            <a:pPr lvl="2" algn="just"/>
            <a:endParaRPr lang="en-US" dirty="0"/>
          </a:p>
          <a:p>
            <a:pPr algn="just"/>
            <a:r>
              <a:rPr lang="en-US" dirty="0"/>
              <a:t>Constraints can be defined at </a:t>
            </a:r>
          </a:p>
          <a:p>
            <a:pPr lvl="2" algn="just"/>
            <a:r>
              <a:rPr lang="en-US" dirty="0"/>
              <a:t>Column Level : Specified immediately after the column definition.</a:t>
            </a:r>
          </a:p>
          <a:p>
            <a:pPr lvl="2" algn="just"/>
            <a:r>
              <a:rPr lang="en-US" dirty="0"/>
              <a:t>Table Level : Specified after all the columns are defined.</a:t>
            </a:r>
          </a:p>
          <a:p>
            <a:pPr lvl="2">
              <a:buNone/>
            </a:pPr>
            <a:endParaRPr lang="en-US" dirty="0"/>
          </a:p>
        </p:txBody>
      </p:sp>
      <p:sp>
        <p:nvSpPr>
          <p:cNvPr id="2" name="Title 1"/>
          <p:cNvSpPr>
            <a:spLocks noGrp="1"/>
          </p:cNvSpPr>
          <p:nvPr>
            <p:ph type="title" idx="4294967295"/>
          </p:nvPr>
        </p:nvSpPr>
        <p:spPr>
          <a:xfrm>
            <a:off x="2057400" y="304800"/>
            <a:ext cx="8229600" cy="609600"/>
          </a:xfrm>
        </p:spPr>
        <p:txBody>
          <a:bodyPr/>
          <a:lstStyle/>
          <a:p>
            <a:r>
              <a:rPr lang="en-US" dirty="0"/>
              <a:t>Data Definition Language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267304257"/>
              </p:ext>
            </p:extLst>
          </p:nvPr>
        </p:nvGraphicFramePr>
        <p:xfrm>
          <a:off x="2057400" y="1447801"/>
          <a:ext cx="8128000" cy="4800599"/>
        </p:xfrm>
        <a:graphic>
          <a:graphicData uri="http://schemas.openxmlformats.org/drawingml/2006/table">
            <a:tbl>
              <a:tblPr firstRow="1" bandRow="1">
                <a:tableStyleId>{2D5ABB26-0587-4C30-8999-92F81FD0307C}</a:tableStyleId>
              </a:tblPr>
              <a:tblGrid>
                <a:gridCol w="1669143">
                  <a:extLst>
                    <a:ext uri="{9D8B030D-6E8A-4147-A177-3AD203B41FA5}">
                      <a16:colId xmlns:a16="http://schemas.microsoft.com/office/drawing/2014/main" val="20000"/>
                    </a:ext>
                  </a:extLst>
                </a:gridCol>
                <a:gridCol w="6458857">
                  <a:extLst>
                    <a:ext uri="{9D8B030D-6E8A-4147-A177-3AD203B41FA5}">
                      <a16:colId xmlns:a16="http://schemas.microsoft.com/office/drawing/2014/main" val="20001"/>
                    </a:ext>
                  </a:extLst>
                </a:gridCol>
              </a:tblGrid>
              <a:tr h="391273">
                <a:tc>
                  <a:txBody>
                    <a:bodyPr/>
                    <a:lstStyle/>
                    <a:p>
                      <a:r>
                        <a:rPr lang="en-US" sz="1600" b="1" dirty="0"/>
                        <a:t>Data</a:t>
                      </a:r>
                      <a:r>
                        <a:rPr lang="en-US" sz="1600" b="1" baseline="0" dirty="0"/>
                        <a:t> Type</a:t>
                      </a:r>
                      <a:endParaRPr lang="en-US" sz="16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r>
                        <a:rPr lang="en-US" sz="1600" b="1" dirty="0"/>
                        <a:t>Description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00"/>
                  </a:ext>
                </a:extLst>
              </a:tr>
              <a:tr h="652122">
                <a:tc>
                  <a:txBody>
                    <a:bodyPr/>
                    <a:lstStyle/>
                    <a:p>
                      <a:r>
                        <a:rPr lang="en-US" sz="1600" dirty="0"/>
                        <a:t>Char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rPr>
                        <a:t>A fixed-sized field of characters. Max 2000 bytes/characters.</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52122">
                <a:tc>
                  <a:txBody>
                    <a:bodyPr/>
                    <a:lstStyle/>
                    <a:p>
                      <a:r>
                        <a:rPr lang="en-US" sz="1600" dirty="0"/>
                        <a:t>Varchar2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rPr>
                        <a:t>A variable-sized field of characters. Max 4000 bytes/characters.</a:t>
                      </a:r>
                      <a:endParaRPr lang="en-US" sz="16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929273">
                <a:tc>
                  <a:txBody>
                    <a:bodyPr/>
                    <a:lstStyle/>
                    <a:p>
                      <a:r>
                        <a:rPr lang="en-US" sz="1600" dirty="0"/>
                        <a:t>Number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rPr>
                        <a:t>A variable-sized number. A NUMBER data type with only one parameter is NUMBER (precision), where the parameter specifies the precision of the number. </a:t>
                      </a:r>
                      <a:endParaRPr lang="en-US" sz="16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52201">
                <a:tc>
                  <a:txBody>
                    <a:bodyPr/>
                    <a:lstStyle/>
                    <a:p>
                      <a:r>
                        <a:rPr lang="en-US" sz="1600" dirty="0"/>
                        <a:t>Date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kern="1200" dirty="0">
                          <a:solidFill>
                            <a:schemeClr val="dk1"/>
                          </a:solidFill>
                        </a:rPr>
                        <a:t>A </a:t>
                      </a:r>
                      <a:r>
                        <a:rPr lang="en-US" sz="1600" dirty="0"/>
                        <a:t>fixed-sized</a:t>
                      </a:r>
                      <a:r>
                        <a:rPr lang="en-US" sz="1600" kern="1200" dirty="0">
                          <a:solidFill>
                            <a:schemeClr val="dk1"/>
                          </a:solidFill>
                        </a:rPr>
                        <a:t> 7 bit field that is used to store dates.</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97136">
                <a:tc>
                  <a:txBody>
                    <a:bodyPr/>
                    <a:lstStyle/>
                    <a:p>
                      <a:r>
                        <a:rPr lang="en-US" sz="1600" dirty="0"/>
                        <a:t>Long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rPr>
                        <a:t>A variable-sized field of characters. Max 2GB.</a:t>
                      </a:r>
                      <a:endParaRPr lang="en-US" sz="16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63236">
                <a:tc>
                  <a:txBody>
                    <a:bodyPr/>
                    <a:lstStyle/>
                    <a:p>
                      <a:r>
                        <a:rPr lang="en-US" sz="1600" dirty="0"/>
                        <a:t>RAW and Long RAW</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kern="1200" dirty="0">
                          <a:solidFill>
                            <a:schemeClr val="dk1"/>
                          </a:solidFill>
                        </a:rPr>
                        <a:t>A variable-sized field of raw binary data.</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663236">
                <a:tc>
                  <a:txBody>
                    <a:bodyPr/>
                    <a:lstStyle/>
                    <a:p>
                      <a:r>
                        <a:rPr lang="en-US" sz="1600" dirty="0"/>
                        <a:t>BLOB,CLOB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kern="1200" dirty="0">
                          <a:solidFill>
                            <a:schemeClr val="dk1"/>
                          </a:solidFill>
                        </a:rPr>
                        <a:t>The Binary Large Object  and Character</a:t>
                      </a:r>
                      <a:r>
                        <a:rPr lang="en-US" sz="1600" kern="1200" baseline="0" dirty="0">
                          <a:solidFill>
                            <a:schemeClr val="dk1"/>
                          </a:solidFill>
                        </a:rPr>
                        <a:t> Large Object to</a:t>
                      </a:r>
                      <a:r>
                        <a:rPr lang="en-US" sz="1600" kern="1200" dirty="0">
                          <a:solidFill>
                            <a:schemeClr val="dk1"/>
                          </a:solidFill>
                        </a:rPr>
                        <a:t> hold  large data</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7171" name="Rectangle 3"/>
          <p:cNvSpPr>
            <a:spLocks noGrp="1" noChangeArrowheads="1"/>
          </p:cNvSpPr>
          <p:nvPr>
            <p:ph type="body" idx="4294967295"/>
          </p:nvPr>
        </p:nvSpPr>
        <p:spPr>
          <a:xfrm>
            <a:off x="1905000" y="838200"/>
            <a:ext cx="8280400" cy="5410200"/>
          </a:xfrm>
        </p:spPr>
        <p:txBody>
          <a:bodyPr/>
          <a:lstStyle/>
          <a:p>
            <a:pPr lvl="3"/>
            <a:r>
              <a:rPr lang="en-US" dirty="0"/>
              <a:t>Oracle Supports the following data types:</a:t>
            </a:r>
          </a:p>
        </p:txBody>
      </p:sp>
      <p:sp>
        <p:nvSpPr>
          <p:cNvPr id="2" name="Title 1"/>
          <p:cNvSpPr>
            <a:spLocks noGrp="1"/>
          </p:cNvSpPr>
          <p:nvPr>
            <p:ph type="title" idx="4294967295"/>
          </p:nvPr>
        </p:nvSpPr>
        <p:spPr>
          <a:xfrm>
            <a:off x="2057400" y="276225"/>
            <a:ext cx="8229600" cy="609600"/>
          </a:xfrm>
        </p:spPr>
        <p:txBody>
          <a:bodyPr/>
          <a:lstStyle/>
          <a:p>
            <a:r>
              <a:rPr lang="en-US" dirty="0"/>
              <a:t>Data Type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895600" y="1981200"/>
            <a:ext cx="3429000" cy="1219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CREATE TABLE products (</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product_id</a:t>
            </a:r>
            <a:r>
              <a:rPr lang="en-US" sz="1600" dirty="0">
                <a:solidFill>
                  <a:schemeClr val="tx1">
                    <a:lumMod val="95000"/>
                    <a:lumOff val="5000"/>
                  </a:schemeClr>
                </a:solidFill>
                <a:latin typeface="+mn-lt"/>
                <a:cs typeface="Times New Roman" pitchFamily="18" charset="0"/>
              </a:rPr>
              <a:t> INTEGER,</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product_name</a:t>
            </a:r>
            <a:r>
              <a:rPr lang="en-US" sz="1600" dirty="0">
                <a:solidFill>
                  <a:schemeClr val="tx1">
                    <a:lumMod val="95000"/>
                    <a:lumOff val="5000"/>
                  </a:schemeClr>
                </a:solidFill>
                <a:latin typeface="+mn-lt"/>
                <a:cs typeface="Times New Roman" pitchFamily="18" charset="0"/>
              </a:rPr>
              <a:t> TEXT,</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cost numeric );</a:t>
            </a:r>
            <a:br>
              <a:rPr lang="en-US" dirty="0">
                <a:solidFill>
                  <a:schemeClr val="tx1">
                    <a:lumMod val="95000"/>
                    <a:lumOff val="5000"/>
                  </a:schemeClr>
                </a:solidFill>
                <a:latin typeface="Times New Roman" pitchFamily="18" charset="0"/>
                <a:cs typeface="Times New Roman" pitchFamily="18" charset="0"/>
              </a:rPr>
            </a:br>
            <a:br>
              <a:rPr lang="en-US" dirty="0"/>
            </a:b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2057400" y="990600"/>
            <a:ext cx="8001000" cy="5410200"/>
          </a:xfrm>
        </p:spPr>
        <p:txBody>
          <a:bodyPr/>
          <a:lstStyle/>
          <a:p>
            <a:r>
              <a:rPr lang="en-US" dirty="0"/>
              <a:t>DDL:</a:t>
            </a:r>
          </a:p>
          <a:p>
            <a:pPr lvl="1"/>
            <a:r>
              <a:rPr lang="en-US" dirty="0"/>
              <a:t>CREATE TABLE: </a:t>
            </a:r>
          </a:p>
          <a:p>
            <a:pPr lvl="2"/>
            <a:r>
              <a:rPr lang="en-US" dirty="0"/>
              <a:t>Example:</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1"/>
            <a:endParaRPr lang="en-US" dirty="0"/>
          </a:p>
          <a:p>
            <a:pPr lvl="2"/>
            <a:endParaRPr lang="en-US" dirty="0"/>
          </a:p>
          <a:p>
            <a:pPr lvl="1"/>
            <a:endParaRPr lang="en-US" dirty="0"/>
          </a:p>
          <a:p>
            <a:pPr lvl="1"/>
            <a:endParaRPr lang="en-US" dirty="0"/>
          </a:p>
          <a:p>
            <a:pPr lvl="2">
              <a:buNone/>
            </a:pPr>
            <a:endParaRPr lang="en-US" dirty="0"/>
          </a:p>
        </p:txBody>
      </p:sp>
      <p:sp>
        <p:nvSpPr>
          <p:cNvPr id="2" name="Title 1"/>
          <p:cNvSpPr>
            <a:spLocks noGrp="1"/>
          </p:cNvSpPr>
          <p:nvPr>
            <p:ph type="title" idx="4294967295"/>
          </p:nvPr>
        </p:nvSpPr>
        <p:spPr>
          <a:xfrm>
            <a:off x="2057400" y="304800"/>
            <a:ext cx="8229600" cy="609600"/>
          </a:xfrm>
        </p:spPr>
        <p:txBody>
          <a:bodyPr/>
          <a:lstStyle/>
          <a:p>
            <a:r>
              <a:rPr lang="en-US" dirty="0"/>
              <a:t>DDL – Create table</a:t>
            </a:r>
          </a:p>
        </p:txBody>
      </p:sp>
      <p:pic>
        <p:nvPicPr>
          <p:cNvPr id="4" name="Picture 3">
            <a:extLst>
              <a:ext uri="{FF2B5EF4-FFF2-40B4-BE49-F238E27FC236}">
                <a16:creationId xmlns:a16="http://schemas.microsoft.com/office/drawing/2014/main" id="{D796297A-25FB-4AB7-AD06-21AA8BECD38A}"/>
              </a:ext>
            </a:extLst>
          </p:cNvPr>
          <p:cNvPicPr>
            <a:picLocks noChangeAspect="1"/>
          </p:cNvPicPr>
          <p:nvPr/>
        </p:nvPicPr>
        <p:blipFill>
          <a:blip r:embed="rId3"/>
          <a:stretch>
            <a:fillRect/>
          </a:stretch>
        </p:blipFill>
        <p:spPr>
          <a:xfrm>
            <a:off x="2667000" y="3429001"/>
            <a:ext cx="6978869" cy="2438399"/>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oracle11g-constraints.png"/>
          <p:cNvPicPr>
            <a:picLocks noChangeAspect="1"/>
          </p:cNvPicPr>
          <p:nvPr/>
        </p:nvPicPr>
        <p:blipFill>
          <a:blip r:embed="rId3"/>
          <a:stretch>
            <a:fillRect/>
          </a:stretch>
        </p:blipFill>
        <p:spPr>
          <a:xfrm>
            <a:off x="7010401" y="914400"/>
            <a:ext cx="3657600" cy="1347170"/>
          </a:xfrm>
          <a:prstGeom prst="rect">
            <a:avLst/>
          </a:prstGeom>
        </p:spPr>
      </p:pic>
      <p:sp>
        <p:nvSpPr>
          <p:cNvPr id="7171" name="Rectangle 3"/>
          <p:cNvSpPr>
            <a:spLocks noGrp="1" noChangeArrowheads="1"/>
          </p:cNvSpPr>
          <p:nvPr>
            <p:ph type="body" idx="4294967295"/>
          </p:nvPr>
        </p:nvSpPr>
        <p:spPr>
          <a:xfrm>
            <a:off x="2057400" y="1524000"/>
            <a:ext cx="8229600" cy="4953000"/>
          </a:xfrm>
        </p:spPr>
        <p:txBody>
          <a:bodyPr/>
          <a:lstStyle/>
          <a:p>
            <a:r>
              <a:rPr lang="en-US" dirty="0"/>
              <a:t>DDL:</a:t>
            </a:r>
          </a:p>
          <a:p>
            <a:pPr lvl="1" algn="just"/>
            <a:r>
              <a:rPr lang="en-US" dirty="0"/>
              <a:t>CREATE TABLE: </a:t>
            </a:r>
          </a:p>
          <a:p>
            <a:pPr lvl="2" algn="just"/>
            <a:r>
              <a:rPr lang="en-US" sz="1800" dirty="0"/>
              <a:t>Constraints</a:t>
            </a:r>
          </a:p>
          <a:p>
            <a:pPr lvl="3" algn="just"/>
            <a:r>
              <a:rPr lang="en-US" dirty="0"/>
              <a:t>Defined as the rules to preserve the data integrity in the application.</a:t>
            </a:r>
          </a:p>
          <a:p>
            <a:pPr lvl="3" algn="just"/>
            <a:r>
              <a:rPr lang="en-US" dirty="0"/>
              <a:t>These rules are imposed on a column of a database table, so as to define the basic behavioral layer of a column of the table and check the sanctity of the data flowing into it.</a:t>
            </a:r>
          </a:p>
          <a:p>
            <a:pPr lvl="3" algn="just"/>
            <a:r>
              <a:rPr lang="en-US" dirty="0"/>
              <a:t>The data which violates the rule, fails to pass the constraint layer and oracle raises a predefined exception.</a:t>
            </a:r>
          </a:p>
          <a:p>
            <a:pPr lvl="3" algn="just"/>
            <a:r>
              <a:rPr lang="en-US" dirty="0"/>
              <a:t>They  can be defined when a table is first created via the CREATE TABLE statement, or after the table is already created. </a:t>
            </a:r>
          </a:p>
          <a:p>
            <a:pPr lvl="3" algn="just"/>
            <a:r>
              <a:rPr lang="en-US" dirty="0"/>
              <a:t>The key milestones achieved by the usage of constraints are:</a:t>
            </a:r>
          </a:p>
          <a:p>
            <a:pPr lvl="4" algn="just"/>
            <a:r>
              <a:rPr lang="en-US" sz="1400" dirty="0"/>
              <a:t>Validate NULL property of the data</a:t>
            </a:r>
          </a:p>
          <a:p>
            <a:pPr lvl="4" algn="just"/>
            <a:r>
              <a:rPr lang="en-US" sz="1400" dirty="0"/>
              <a:t>Validate uniqueness of the data</a:t>
            </a:r>
          </a:p>
          <a:p>
            <a:pPr lvl="4" algn="just"/>
            <a:r>
              <a:rPr lang="en-US" sz="1400" dirty="0"/>
              <a:t>Validate referential integrity of the data</a:t>
            </a:r>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1"/>
            <a:endParaRPr lang="en-US" dirty="0"/>
          </a:p>
          <a:p>
            <a:pPr lvl="2"/>
            <a:endParaRPr lang="en-US" dirty="0"/>
          </a:p>
          <a:p>
            <a:pPr lvl="1"/>
            <a:endParaRPr lang="en-US" dirty="0"/>
          </a:p>
          <a:p>
            <a:pPr lvl="1"/>
            <a:endParaRPr lang="en-US" dirty="0"/>
          </a:p>
          <a:p>
            <a:pPr lvl="2">
              <a:buNone/>
            </a:pPr>
            <a:endParaRPr lang="en-US" dirty="0"/>
          </a:p>
        </p:txBody>
      </p:sp>
      <p:sp>
        <p:nvSpPr>
          <p:cNvPr id="2" name="Title 1"/>
          <p:cNvSpPr>
            <a:spLocks noGrp="1"/>
          </p:cNvSpPr>
          <p:nvPr>
            <p:ph type="title" idx="4294967295"/>
          </p:nvPr>
        </p:nvSpPr>
        <p:spPr>
          <a:xfrm>
            <a:off x="2057400" y="304800"/>
            <a:ext cx="8229600" cy="609600"/>
          </a:xfrm>
        </p:spPr>
        <p:txBody>
          <a:bodyPr/>
          <a:lstStyle/>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247593606"/>
              </p:ext>
            </p:extLst>
          </p:nvPr>
        </p:nvGraphicFramePr>
        <p:xfrm>
          <a:off x="1981200" y="1055370"/>
          <a:ext cx="8229600" cy="4747260"/>
        </p:xfrm>
        <a:graphic>
          <a:graphicData uri="http://schemas.openxmlformats.org/drawingml/2006/table">
            <a:tbl>
              <a:tblPr firstRow="1" bandRow="1">
                <a:tableStyleId>{2D5ABB26-0587-4C30-8999-92F81FD0307C}</a:tableStyleId>
              </a:tblPr>
              <a:tblGrid>
                <a:gridCol w="1249135">
                  <a:extLst>
                    <a:ext uri="{9D8B030D-6E8A-4147-A177-3AD203B41FA5}">
                      <a16:colId xmlns:a16="http://schemas.microsoft.com/office/drawing/2014/main" val="20000"/>
                    </a:ext>
                  </a:extLst>
                </a:gridCol>
                <a:gridCol w="6980465">
                  <a:extLst>
                    <a:ext uri="{9D8B030D-6E8A-4147-A177-3AD203B41FA5}">
                      <a16:colId xmlns:a16="http://schemas.microsoft.com/office/drawing/2014/main" val="20001"/>
                    </a:ext>
                  </a:extLst>
                </a:gridCol>
              </a:tblGrid>
              <a:tr h="680495">
                <a:tc>
                  <a:txBody>
                    <a:bodyPr/>
                    <a:lstStyle/>
                    <a:p>
                      <a:r>
                        <a:rPr lang="en-US" sz="1600" b="1" dirty="0"/>
                        <a:t>Data</a:t>
                      </a:r>
                      <a:r>
                        <a:rPr lang="en-US" sz="1600" b="1" baseline="0" dirty="0"/>
                        <a:t> Type</a:t>
                      </a:r>
                      <a:endParaRPr lang="en-US" sz="1600" b="1"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600" b="1" dirty="0"/>
                        <a:t>Description</a:t>
                      </a:r>
                      <a:endParaRPr lang="en-US" sz="1600" b="1"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6480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rPr>
                        <a:t>CHECK</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rPr>
                        <a:t>Used to set one or more conditions that the value in a column must meet before it is stored.</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235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rPr>
                        <a:t>UNIQUE</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rPr>
                        <a:t>Ensures that all values in a specified column are distinct, that is, the column cannot contain two identical instances of any value.</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480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rPr>
                        <a:t>NOT NULL</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rPr>
                        <a:t>prevents the inclusion of NULL values in a column.</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480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rPr>
                        <a:t>Primary Key </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rPr>
                        <a:t>Used to uniquely identify each row in a table. It acts to enforce row-level integrity of the table, </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1989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rPr>
                        <a:t>Foreign Key</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rPr>
                        <a:t>Defines constraint between two tables in a database The foreign key identifies a column (or set of columns) in one table (the "referencing" table) that refers to set of columns in another table (the "referenced" table).</a:t>
                      </a:r>
                      <a:endParaRPr lang="en-US" sz="160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Title 1"/>
          <p:cNvSpPr>
            <a:spLocks noGrp="1"/>
          </p:cNvSpPr>
          <p:nvPr>
            <p:ph type="title" idx="4294967295"/>
          </p:nvPr>
        </p:nvSpPr>
        <p:spPr>
          <a:xfrm>
            <a:off x="2057400" y="304800"/>
            <a:ext cx="8229600" cy="609600"/>
          </a:xfrm>
        </p:spPr>
        <p:txBody>
          <a:bodyPr/>
          <a:lstStyle/>
          <a:p>
            <a:r>
              <a:rPr lang="en-US" dirty="0"/>
              <a:t>Constraints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3352800" y="1600200"/>
            <a:ext cx="4419600" cy="11049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CREATE TABLE products (</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product_id</a:t>
            </a:r>
            <a:r>
              <a:rPr lang="en-US" sz="1600" dirty="0">
                <a:solidFill>
                  <a:schemeClr val="tx1">
                    <a:lumMod val="95000"/>
                    <a:lumOff val="5000"/>
                  </a:schemeClr>
                </a:solidFill>
                <a:latin typeface="+mn-lt"/>
                <a:cs typeface="Times New Roman" pitchFamily="18" charset="0"/>
              </a:rPr>
              <a:t> NUMBER(5),</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product_name</a:t>
            </a:r>
            <a:r>
              <a:rPr lang="en-US" sz="1600" dirty="0">
                <a:solidFill>
                  <a:schemeClr val="tx1">
                    <a:lumMod val="95000"/>
                    <a:lumOff val="5000"/>
                  </a:schemeClr>
                </a:solidFill>
                <a:latin typeface="+mn-lt"/>
                <a:cs typeface="Times New Roman" pitchFamily="18" charset="0"/>
              </a:rPr>
              <a:t> TEXT NOT NULL</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cost numeric );</a:t>
            </a:r>
            <a:br>
              <a:rPr lang="en-US" sz="1600" dirty="0">
                <a:solidFill>
                  <a:schemeClr val="tx1">
                    <a:lumMod val="95000"/>
                    <a:lumOff val="5000"/>
                  </a:schemeClr>
                </a:solidFill>
                <a:latin typeface="+mn-lt"/>
                <a:cs typeface="Times New Roman" pitchFamily="18" charset="0"/>
              </a:rPr>
            </a:br>
            <a:br>
              <a:rPr lang="en-US" sz="1600" dirty="0">
                <a:latin typeface="+mn-lt"/>
              </a:rPr>
            </a:br>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
        <p:nvSpPr>
          <p:cNvPr id="7171" name="Rectangle 3"/>
          <p:cNvSpPr>
            <a:spLocks noGrp="1" noChangeArrowheads="1"/>
          </p:cNvSpPr>
          <p:nvPr>
            <p:ph type="body" idx="4294967295"/>
          </p:nvPr>
        </p:nvSpPr>
        <p:spPr>
          <a:xfrm>
            <a:off x="1828800" y="1143000"/>
            <a:ext cx="8229600" cy="4876800"/>
          </a:xfrm>
        </p:spPr>
        <p:txBody>
          <a:bodyPr/>
          <a:lstStyle/>
          <a:p>
            <a:r>
              <a:rPr lang="en-US" dirty="0"/>
              <a:t>Example: NOT NULL </a:t>
            </a:r>
          </a:p>
          <a:p>
            <a:pPr lvl="2"/>
            <a:endParaRPr lang="en-US" dirty="0"/>
          </a:p>
          <a:p>
            <a:pPr lvl="2"/>
            <a:endParaRPr lang="en-US" dirty="0"/>
          </a:p>
          <a:p>
            <a:pPr lvl="2"/>
            <a:endParaRPr lang="en-US" dirty="0"/>
          </a:p>
          <a:p>
            <a:pPr lvl="2"/>
            <a:endParaRPr lang="en-US" dirty="0"/>
          </a:p>
          <a:p>
            <a:pPr lvl="2"/>
            <a:endParaRPr lang="en-US" dirty="0"/>
          </a:p>
          <a:p>
            <a:pPr lvl="2"/>
            <a:r>
              <a:rPr lang="en-US" b="1" dirty="0"/>
              <a:t>Note : </a:t>
            </a:r>
            <a:r>
              <a:rPr lang="en-US" dirty="0"/>
              <a:t>‘Not Null’ constraint can be defined only at the column level. </a:t>
            </a:r>
          </a:p>
          <a:p>
            <a:pPr lvl="2"/>
            <a:r>
              <a:rPr lang="en-US" dirty="0"/>
              <a:t>If any NULL values are encountered during insertion, Oracle raises exception 	‘ORA-01400: cannot insert NULL into [Column description]’. </a:t>
            </a:r>
          </a:p>
          <a:p>
            <a:pPr lvl="2"/>
            <a:r>
              <a:rPr lang="en-US" dirty="0"/>
              <a:t>NOT NULL constraint is also active during update operation; violation of the rule results in exception </a:t>
            </a:r>
          </a:p>
          <a:p>
            <a:pPr lvl="3">
              <a:buNone/>
            </a:pPr>
            <a:r>
              <a:rPr lang="en-US" dirty="0"/>
              <a:t>		‘ORA-10407: cannot update [Column description] to NULL’.</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1"/>
            <a:endParaRPr lang="en-US" dirty="0"/>
          </a:p>
          <a:p>
            <a:pPr lvl="2"/>
            <a:endParaRPr lang="en-US" dirty="0"/>
          </a:p>
          <a:p>
            <a:pPr lvl="1"/>
            <a:endParaRPr lang="en-US" dirty="0"/>
          </a:p>
          <a:p>
            <a:pPr lvl="1"/>
            <a:endParaRPr lang="en-US" dirty="0"/>
          </a:p>
          <a:p>
            <a:pPr lvl="2">
              <a:buNone/>
            </a:pPr>
            <a:endParaRPr lang="en-US" dirty="0"/>
          </a:p>
        </p:txBody>
      </p:sp>
      <p:sp>
        <p:nvSpPr>
          <p:cNvPr id="2" name="Title 1"/>
          <p:cNvSpPr>
            <a:spLocks noGrp="1"/>
          </p:cNvSpPr>
          <p:nvPr>
            <p:ph type="title" idx="4294967295"/>
          </p:nvPr>
        </p:nvSpPr>
        <p:spPr>
          <a:xfrm>
            <a:off x="2057400" y="304800"/>
            <a:ext cx="8229600" cy="609600"/>
          </a:xfrm>
        </p:spPr>
        <p:txBody>
          <a:bodyPr/>
          <a:lstStyle/>
          <a:p>
            <a:r>
              <a:rPr lang="en-US" dirty="0"/>
              <a:t>Create Table – NOT NULL</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6561860" y="2752487"/>
            <a:ext cx="3725141" cy="1369456"/>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CREATE TABLE products (</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product_id</a:t>
            </a:r>
            <a:r>
              <a:rPr lang="en-US" sz="1600" dirty="0">
                <a:solidFill>
                  <a:schemeClr val="tx1">
                    <a:lumMod val="95000"/>
                    <a:lumOff val="5000"/>
                  </a:schemeClr>
                </a:solidFill>
                <a:latin typeface="+mn-lt"/>
                <a:cs typeface="Times New Roman" pitchFamily="18" charset="0"/>
              </a:rPr>
              <a:t> NUMBER(5),</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product_name</a:t>
            </a:r>
            <a:r>
              <a:rPr lang="en-US" sz="1600" dirty="0">
                <a:solidFill>
                  <a:schemeClr val="tx1">
                    <a:lumMod val="95000"/>
                    <a:lumOff val="5000"/>
                  </a:schemeClr>
                </a:solidFill>
                <a:latin typeface="+mn-lt"/>
                <a:cs typeface="Times New Roman" pitchFamily="18" charset="0"/>
              </a:rPr>
              <a:t> TEXT UNIQUE, cost numeric );</a:t>
            </a:r>
            <a:br>
              <a:rPr lang="en-US" sz="1600" dirty="0">
                <a:solidFill>
                  <a:schemeClr val="tx1">
                    <a:lumMod val="95000"/>
                    <a:lumOff val="5000"/>
                  </a:schemeClr>
                </a:solidFill>
                <a:latin typeface="+mn-lt"/>
                <a:cs typeface="Times New Roman" pitchFamily="18" charset="0"/>
              </a:rPr>
            </a:br>
            <a:br>
              <a:rPr lang="en-US" sz="1600" dirty="0">
                <a:latin typeface="+mn-lt"/>
              </a:rPr>
            </a:br>
            <a:br>
              <a:rPr lang="en-US" sz="1600" dirty="0">
                <a:solidFill>
                  <a:schemeClr val="tx1">
                    <a:lumMod val="95000"/>
                    <a:lumOff val="5000"/>
                  </a:schemeClr>
                </a:solidFill>
                <a:latin typeface="+mn-lt"/>
                <a:cs typeface="Times New Roman" pitchFamily="18" charset="0"/>
              </a:rPr>
            </a:br>
            <a:endParaRPr lang="en-US" sz="1600" dirty="0">
              <a:solidFill>
                <a:schemeClr val="tx1">
                  <a:lumMod val="95000"/>
                  <a:lumOff val="5000"/>
                </a:schemeClr>
              </a:solidFill>
              <a:latin typeface="+mn-lt"/>
              <a:cs typeface="Times New Roman" pitchFamily="18" charset="0"/>
            </a:endParaRPr>
          </a:p>
          <a:p>
            <a:endParaRPr lang="en-US" sz="1600" dirty="0">
              <a:solidFill>
                <a:schemeClr val="tx1">
                  <a:lumMod val="95000"/>
                  <a:lumOff val="5000"/>
                </a:schemeClr>
              </a:solidFill>
              <a:latin typeface="+mn-lt"/>
              <a:cs typeface="Times New Roman" pitchFamily="18" charset="0"/>
            </a:endParaRPr>
          </a:p>
        </p:txBody>
      </p:sp>
      <p:sp>
        <p:nvSpPr>
          <p:cNvPr id="7171" name="Rectangle 3"/>
          <p:cNvSpPr>
            <a:spLocks noGrp="1" noChangeArrowheads="1"/>
          </p:cNvSpPr>
          <p:nvPr>
            <p:ph type="body" idx="4294967295"/>
          </p:nvPr>
        </p:nvSpPr>
        <p:spPr>
          <a:xfrm>
            <a:off x="1795896" y="1164432"/>
            <a:ext cx="8373341" cy="1333501"/>
          </a:xfrm>
        </p:spPr>
        <p:txBody>
          <a:bodyPr/>
          <a:lstStyle/>
          <a:p>
            <a:r>
              <a:rPr lang="en-US" dirty="0"/>
              <a:t>Example: UNIQUE</a:t>
            </a:r>
          </a:p>
          <a:p>
            <a:pPr lvl="2"/>
            <a:r>
              <a:rPr lang="en-US" dirty="0"/>
              <a:t>It prevents duplication of the column data, but interestingly allows NULLs. It allows multiple NULLs during creation as well as modification of the column data.</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r>
              <a:rPr lang="en-US" dirty="0"/>
              <a:t>Can also be defined at Table-level as : </a:t>
            </a:r>
          </a:p>
        </p:txBody>
      </p:sp>
      <p:sp>
        <p:nvSpPr>
          <p:cNvPr id="6" name="Rounded Rectangle 5"/>
          <p:cNvSpPr/>
          <p:nvPr/>
        </p:nvSpPr>
        <p:spPr bwMode="auto">
          <a:xfrm>
            <a:off x="6561859" y="4376498"/>
            <a:ext cx="3744191" cy="177165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CREATE TABLE products (</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product_id</a:t>
            </a:r>
            <a:r>
              <a:rPr lang="en-US" sz="1600" dirty="0">
                <a:solidFill>
                  <a:schemeClr val="tx1">
                    <a:lumMod val="95000"/>
                    <a:lumOff val="5000"/>
                  </a:schemeClr>
                </a:solidFill>
                <a:latin typeface="+mn-lt"/>
                <a:cs typeface="Times New Roman" pitchFamily="18" charset="0"/>
              </a:rPr>
              <a:t> NUMBER(5),</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product_name</a:t>
            </a:r>
            <a:r>
              <a:rPr lang="en-US" sz="1600" dirty="0">
                <a:solidFill>
                  <a:schemeClr val="tx1">
                    <a:lumMod val="95000"/>
                    <a:lumOff val="5000"/>
                  </a:schemeClr>
                </a:solidFill>
                <a:latin typeface="+mn-lt"/>
                <a:cs typeface="Times New Roman" pitchFamily="18" charset="0"/>
              </a:rPr>
              <a:t> TEXT ,</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cost numeric,</a:t>
            </a:r>
          </a:p>
          <a:p>
            <a:r>
              <a:rPr lang="en-US" sz="1600" dirty="0">
                <a:solidFill>
                  <a:schemeClr val="tx1">
                    <a:lumMod val="95000"/>
                    <a:lumOff val="5000"/>
                  </a:schemeClr>
                </a:solidFill>
                <a:latin typeface="+mn-lt"/>
                <a:cs typeface="Times New Roman" pitchFamily="18" charset="0"/>
              </a:rPr>
              <a:t>	CONSTRAINT UN_NAME UNIQUE(</a:t>
            </a:r>
            <a:r>
              <a:rPr lang="en-US" sz="1600" dirty="0" err="1">
                <a:solidFill>
                  <a:schemeClr val="tx1">
                    <a:lumMod val="95000"/>
                    <a:lumOff val="5000"/>
                  </a:schemeClr>
                </a:solidFill>
                <a:latin typeface="+mn-lt"/>
                <a:cs typeface="Times New Roman" pitchFamily="18" charset="0"/>
              </a:rPr>
              <a:t>product_name</a:t>
            </a:r>
            <a:r>
              <a:rPr lang="en-US" sz="1600" dirty="0">
                <a:solidFill>
                  <a:schemeClr val="tx1">
                    <a:lumMod val="95000"/>
                    <a:lumOff val="5000"/>
                  </a:schemeClr>
                </a:solidFill>
                <a:latin typeface="+mn-lt"/>
                <a:cs typeface="Times New Roman" pitchFamily="18" charset="0"/>
              </a:rPr>
              <a:t>));</a:t>
            </a:r>
          </a:p>
        </p:txBody>
      </p:sp>
      <p:sp>
        <p:nvSpPr>
          <p:cNvPr id="2" name="Title 1"/>
          <p:cNvSpPr>
            <a:spLocks noGrp="1"/>
          </p:cNvSpPr>
          <p:nvPr>
            <p:ph type="title" idx="4294967295"/>
          </p:nvPr>
        </p:nvSpPr>
        <p:spPr>
          <a:xfrm>
            <a:off x="2057400" y="304800"/>
            <a:ext cx="8229600" cy="609600"/>
          </a:xfrm>
        </p:spPr>
        <p:txBody>
          <a:bodyPr/>
          <a:lstStyle/>
          <a:p>
            <a:r>
              <a:rPr lang="en-US" dirty="0"/>
              <a:t>UNIQUE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075"/>
          <p:cNvSpPr>
            <a:spLocks noGrp="1" noChangeArrowheads="1"/>
          </p:cNvSpPr>
          <p:nvPr>
            <p:ph type="title"/>
          </p:nvPr>
        </p:nvSpPr>
        <p:spPr/>
        <p:txBody>
          <a:bodyPr vert="horz" lIns="90488" tIns="44450" rIns="90488" bIns="44450" rtlCol="0" anchor="t" anchorCtr="0">
            <a:noAutofit/>
          </a:bodyPr>
          <a:lstStyle/>
          <a:p>
            <a:r>
              <a:rPr lang="en-US"/>
              <a:t>Characteristics of DBMS</a:t>
            </a:r>
          </a:p>
        </p:txBody>
      </p:sp>
      <p:sp>
        <p:nvSpPr>
          <p:cNvPr id="10243" name="Rectangle 3076"/>
          <p:cNvSpPr>
            <a:spLocks noGrp="1" noChangeArrowheads="1"/>
          </p:cNvSpPr>
          <p:nvPr>
            <p:ph idx="1"/>
          </p:nvPr>
        </p:nvSpPr>
        <p:spPr>
          <a:xfrm>
            <a:off x="1740488" y="922800"/>
            <a:ext cx="8597312" cy="5020800"/>
          </a:xfrm>
        </p:spPr>
        <p:txBody>
          <a:bodyPr vert="horz" lIns="90488" tIns="44450" rIns="90488" bIns="44450" rtlCol="0">
            <a:noAutofit/>
          </a:bodyPr>
          <a:lstStyle/>
          <a:p>
            <a:pPr>
              <a:lnSpc>
                <a:spcPct val="200000"/>
              </a:lnSpc>
            </a:pPr>
            <a:r>
              <a:rPr lang="en-US" dirty="0"/>
              <a:t>Control of Data Redundancy</a:t>
            </a:r>
          </a:p>
          <a:p>
            <a:pPr lvl="1">
              <a:lnSpc>
                <a:spcPct val="200000"/>
              </a:lnSpc>
            </a:pPr>
            <a:r>
              <a:rPr lang="en-GB" dirty="0"/>
              <a:t>Same data is stored at number of places</a:t>
            </a:r>
          </a:p>
          <a:p>
            <a:pPr lvl="1">
              <a:lnSpc>
                <a:spcPct val="200000"/>
              </a:lnSpc>
            </a:pPr>
            <a:r>
              <a:rPr lang="en-GB" dirty="0"/>
              <a:t>DBMS helps in removing redundancies by providing means of integration. </a:t>
            </a:r>
          </a:p>
          <a:p>
            <a:pPr>
              <a:lnSpc>
                <a:spcPct val="200000"/>
              </a:lnSpc>
            </a:pPr>
            <a:r>
              <a:rPr lang="en-US" dirty="0"/>
              <a:t>Sharing of Data</a:t>
            </a:r>
          </a:p>
          <a:p>
            <a:pPr lvl="1">
              <a:lnSpc>
                <a:spcPct val="200000"/>
              </a:lnSpc>
            </a:pPr>
            <a:r>
              <a:rPr lang="en-GB" dirty="0"/>
              <a:t>DBMS allow many applications to share the data. </a:t>
            </a:r>
          </a:p>
          <a:p>
            <a:pPr>
              <a:lnSpc>
                <a:spcPct val="200000"/>
              </a:lnSpc>
            </a:pPr>
            <a:r>
              <a:rPr lang="en-US" dirty="0"/>
              <a:t>Maintenance of Integrity</a:t>
            </a:r>
          </a:p>
          <a:p>
            <a:pPr lvl="1">
              <a:lnSpc>
                <a:spcPct val="200000"/>
              </a:lnSpc>
            </a:pPr>
            <a:r>
              <a:rPr lang="en-GB" dirty="0"/>
              <a:t>Refers to the correctness, consistency and interrelationship of data with respect to the application, which uses the data.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5791200" y="3352800"/>
            <a:ext cx="4495800" cy="1371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CREATE TABLE products (</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product_id</a:t>
            </a:r>
            <a:r>
              <a:rPr lang="en-US" sz="1600" dirty="0">
                <a:solidFill>
                  <a:schemeClr val="tx1">
                    <a:lumMod val="95000"/>
                    <a:lumOff val="5000"/>
                  </a:schemeClr>
                </a:solidFill>
                <a:latin typeface="+mn-lt"/>
                <a:cs typeface="Times New Roman" pitchFamily="18" charset="0"/>
              </a:rPr>
              <a:t> NUMBER(5) PRIMARY KEY,</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product_name</a:t>
            </a:r>
            <a:r>
              <a:rPr lang="en-US" sz="1600" dirty="0">
                <a:solidFill>
                  <a:schemeClr val="tx1">
                    <a:lumMod val="95000"/>
                    <a:lumOff val="5000"/>
                  </a:schemeClr>
                </a:solidFill>
                <a:latin typeface="+mn-lt"/>
                <a:cs typeface="Times New Roman" pitchFamily="18" charset="0"/>
              </a:rPr>
              <a:t> TEXT UNIQUE,</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cost numeric );</a:t>
            </a:r>
          </a:p>
        </p:txBody>
      </p:sp>
      <p:sp>
        <p:nvSpPr>
          <p:cNvPr id="7171" name="Rectangle 3"/>
          <p:cNvSpPr>
            <a:spLocks noGrp="1" noChangeArrowheads="1"/>
          </p:cNvSpPr>
          <p:nvPr>
            <p:ph type="body" idx="4294967295"/>
          </p:nvPr>
        </p:nvSpPr>
        <p:spPr>
          <a:xfrm>
            <a:off x="2057400" y="1066800"/>
            <a:ext cx="8229600" cy="990600"/>
          </a:xfrm>
        </p:spPr>
        <p:txBody>
          <a:bodyPr/>
          <a:lstStyle/>
          <a:p>
            <a:r>
              <a:rPr lang="en-US" dirty="0"/>
              <a:t>PRIMARY KEY</a:t>
            </a:r>
          </a:p>
          <a:p>
            <a:pPr lvl="2"/>
            <a:r>
              <a:rPr lang="en-US" dirty="0"/>
              <a:t>It is referred to as the hybrid evolution of NOT NULL and UNIQUE</a:t>
            </a:r>
          </a:p>
          <a:p>
            <a:pPr lvl="2"/>
            <a:r>
              <a:rPr lang="en-US" dirty="0"/>
              <a:t>The declaration can be either made at Column level, Table level or using ALTER TABLE command.</a:t>
            </a:r>
          </a:p>
          <a:p>
            <a:pPr lvl="2"/>
            <a:r>
              <a:rPr lang="en-US" dirty="0"/>
              <a:t>Unlike other constraints, there can be one and only one Primary Key in a table. It can be either a single column or a composite primary key.</a:t>
            </a:r>
          </a:p>
          <a:p>
            <a:pPr lvl="2"/>
            <a:r>
              <a:rPr lang="en-US" dirty="0"/>
              <a:t>Composite primary keys can accommodate maximum of 32 columns.</a:t>
            </a:r>
          </a:p>
          <a:p>
            <a:pPr lvl="1"/>
            <a:endParaRPr lang="en-US" dirty="0"/>
          </a:p>
          <a:p>
            <a:pPr lvl="1"/>
            <a:endParaRPr lang="en-US" dirty="0"/>
          </a:p>
          <a:p>
            <a:pPr lvl="1"/>
            <a:endParaRPr lang="en-US" dirty="0"/>
          </a:p>
          <a:p>
            <a:pPr lvl="1"/>
            <a:endParaRPr lang="en-US" dirty="0"/>
          </a:p>
          <a:p>
            <a:pPr lvl="1"/>
            <a:endParaRPr lang="en-US" dirty="0"/>
          </a:p>
          <a:p>
            <a:pPr lvl="1"/>
            <a:r>
              <a:rPr lang="en-US" dirty="0"/>
              <a:t>Similar to UNIQUE key, a unique b-tree index is always created whenever a primary key is created, with the same name as that of primary key constraint.</a:t>
            </a:r>
          </a:p>
          <a:p>
            <a:pPr lvl="1"/>
            <a:endParaRPr lang="en-US" dirty="0"/>
          </a:p>
          <a:p>
            <a:pPr lvl="2">
              <a:buNone/>
            </a:pPr>
            <a:endParaRPr lang="en-US" dirty="0"/>
          </a:p>
        </p:txBody>
      </p:sp>
      <p:sp>
        <p:nvSpPr>
          <p:cNvPr id="2" name="Title 1"/>
          <p:cNvSpPr>
            <a:spLocks noGrp="1"/>
          </p:cNvSpPr>
          <p:nvPr>
            <p:ph type="title" idx="4294967295"/>
          </p:nvPr>
        </p:nvSpPr>
        <p:spPr>
          <a:xfrm>
            <a:off x="2057400" y="304800"/>
            <a:ext cx="8229600" cy="609600"/>
          </a:xfrm>
        </p:spPr>
        <p:txBody>
          <a:bodyPr/>
          <a:lstStyle/>
          <a:p>
            <a:r>
              <a:rPr lang="en-US" dirty="0"/>
              <a:t>Primary Key</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2057400" y="1143000"/>
            <a:ext cx="8229600" cy="5181600"/>
          </a:xfrm>
        </p:spPr>
        <p:txBody>
          <a:bodyPr/>
          <a:lstStyle/>
          <a:p>
            <a:r>
              <a:rPr lang="en-US" dirty="0"/>
              <a:t>FOREIGN KEY</a:t>
            </a:r>
          </a:p>
          <a:p>
            <a:pPr lvl="2"/>
            <a:r>
              <a:rPr lang="en-US" dirty="0"/>
              <a:t>Two tables can be connected through a column, where one table acts as Parent table while the other one is the child table.</a:t>
            </a:r>
          </a:p>
          <a:p>
            <a:pPr lvl="2"/>
            <a:r>
              <a:rPr lang="en-US" dirty="0"/>
              <a:t>The key column value set in the child table is always the subset of key column value set in the parent table, thus establishing the Parent Child relationship and obeys the referential integrity of data.</a:t>
            </a:r>
          </a:p>
          <a:p>
            <a:pPr lvl="2"/>
            <a:r>
              <a:rPr lang="en-US" dirty="0"/>
              <a:t>The key column in child table is known as Foreign Key i.e. its data references an ‘external or foreign’ set of values.</a:t>
            </a:r>
          </a:p>
          <a:p>
            <a:pPr lvl="2"/>
            <a:endParaRPr lang="en-US" dirty="0"/>
          </a:p>
        </p:txBody>
      </p:sp>
      <p:sp>
        <p:nvSpPr>
          <p:cNvPr id="2" name="Title 1"/>
          <p:cNvSpPr>
            <a:spLocks noGrp="1"/>
          </p:cNvSpPr>
          <p:nvPr>
            <p:ph type="title" idx="4294967295"/>
          </p:nvPr>
        </p:nvSpPr>
        <p:spPr>
          <a:xfrm>
            <a:off x="2057400" y="304800"/>
            <a:ext cx="8229600" cy="609600"/>
          </a:xfrm>
        </p:spPr>
        <p:txBody>
          <a:bodyPr/>
          <a:lstStyle/>
          <a:p>
            <a:r>
              <a:rPr lang="en-US" dirty="0"/>
              <a:t>Foreign Key</a:t>
            </a:r>
          </a:p>
        </p:txBody>
      </p:sp>
      <p:sp>
        <p:nvSpPr>
          <p:cNvPr id="7" name="Rounded Rectangle 18">
            <a:extLst>
              <a:ext uri="{FF2B5EF4-FFF2-40B4-BE49-F238E27FC236}">
                <a16:creationId xmlns:a16="http://schemas.microsoft.com/office/drawing/2014/main" id="{9640970B-7BC3-48F7-BC16-7C30E9DDF91C}"/>
              </a:ext>
            </a:extLst>
          </p:cNvPr>
          <p:cNvSpPr/>
          <p:nvPr/>
        </p:nvSpPr>
        <p:spPr bwMode="auto">
          <a:xfrm>
            <a:off x="4724400" y="3352800"/>
            <a:ext cx="5562600" cy="1676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CREATE TABLE Sales (</a:t>
            </a:r>
          </a:p>
          <a:p>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sales_id</a:t>
            </a:r>
            <a:r>
              <a:rPr lang="en-US" sz="1600" dirty="0">
                <a:solidFill>
                  <a:schemeClr val="tx1">
                    <a:lumMod val="95000"/>
                    <a:lumOff val="5000"/>
                  </a:schemeClr>
                </a:solidFill>
                <a:latin typeface="+mn-lt"/>
                <a:cs typeface="Times New Roman" pitchFamily="18" charset="0"/>
              </a:rPr>
              <a:t> integer PRIMARY KEY,</a:t>
            </a:r>
          </a:p>
          <a:p>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product_id</a:t>
            </a:r>
            <a:r>
              <a:rPr lang="en-US" sz="1600" dirty="0">
                <a:solidFill>
                  <a:schemeClr val="tx1">
                    <a:lumMod val="95000"/>
                    <a:lumOff val="5000"/>
                  </a:schemeClr>
                </a:solidFill>
                <a:latin typeface="+mn-lt"/>
                <a:cs typeface="Times New Roman" pitchFamily="18" charset="0"/>
              </a:rPr>
              <a:t> integer </a:t>
            </a:r>
          </a:p>
          <a:p>
            <a:r>
              <a:rPr lang="en-US" sz="1600" dirty="0">
                <a:solidFill>
                  <a:schemeClr val="tx1">
                    <a:lumMod val="95000"/>
                    <a:lumOff val="5000"/>
                  </a:schemeClr>
                </a:solidFill>
                <a:latin typeface="+mn-lt"/>
                <a:cs typeface="Times New Roman" pitchFamily="18" charset="0"/>
              </a:rPr>
              <a:t>               REFERENCES Product(</a:t>
            </a:r>
            <a:r>
              <a:rPr lang="en-US" sz="1600" dirty="0" err="1">
                <a:solidFill>
                  <a:schemeClr val="tx1">
                    <a:lumMod val="95000"/>
                    <a:lumOff val="5000"/>
                  </a:schemeClr>
                </a:solidFill>
                <a:latin typeface="+mn-lt"/>
                <a:cs typeface="Times New Roman" pitchFamily="18" charset="0"/>
              </a:rPr>
              <a:t>product_id</a:t>
            </a:r>
            <a:r>
              <a:rPr lang="en-US" sz="1600" dirty="0">
                <a:solidFill>
                  <a:schemeClr val="tx1">
                    <a:lumMod val="95000"/>
                    <a:lumOff val="5000"/>
                  </a:schemeClr>
                </a:solidFill>
                <a:latin typeface="+mn-lt"/>
                <a:cs typeface="Times New Roman" pitchFamily="18" charset="0"/>
              </a:rPr>
              <a:t>),</a:t>
            </a:r>
          </a:p>
          <a:p>
            <a:r>
              <a:rPr lang="en-US" sz="1600" dirty="0">
                <a:solidFill>
                  <a:schemeClr val="tx1">
                    <a:lumMod val="95000"/>
                    <a:lumOff val="5000"/>
                  </a:schemeClr>
                </a:solidFill>
                <a:latin typeface="+mn-lt"/>
                <a:cs typeface="Times New Roman" pitchFamily="18" charset="0"/>
              </a:rPr>
              <a:t>         quantity INT CHECK(quantity &gt;0),	</a:t>
            </a:r>
            <a:r>
              <a:rPr lang="en-US" sz="1600" dirty="0" err="1">
                <a:solidFill>
                  <a:schemeClr val="tx1">
                    <a:lumMod val="95000"/>
                    <a:lumOff val="5000"/>
                  </a:schemeClr>
                </a:solidFill>
                <a:latin typeface="+mn-lt"/>
                <a:cs typeface="Times New Roman" pitchFamily="18" charset="0"/>
              </a:rPr>
              <a:t>order_date</a:t>
            </a:r>
            <a:r>
              <a:rPr lang="en-US" sz="1600" dirty="0">
                <a:solidFill>
                  <a:schemeClr val="tx1">
                    <a:lumMod val="95000"/>
                    <a:lumOff val="5000"/>
                  </a:schemeClr>
                </a:solidFill>
                <a:latin typeface="+mn-lt"/>
                <a:cs typeface="Times New Roman" pitchFamily="18" charset="0"/>
              </a:rPr>
              <a:t> DATE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4038600" y="3733800"/>
            <a:ext cx="6248400" cy="2438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CREATE TABLE Sales (</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sales_id</a:t>
            </a:r>
            <a:r>
              <a:rPr lang="en-US" sz="1600" dirty="0">
                <a:solidFill>
                  <a:schemeClr val="tx1">
                    <a:lumMod val="95000"/>
                    <a:lumOff val="5000"/>
                  </a:schemeClr>
                </a:solidFill>
                <a:latin typeface="+mn-lt"/>
                <a:cs typeface="Times New Roman" pitchFamily="18" charset="0"/>
              </a:rPr>
              <a:t> NUMBER(4) PRIMARY KEY,</a:t>
            </a:r>
            <a:br>
              <a:rPr lang="en-US" sz="1600" dirty="0">
                <a:solidFill>
                  <a:schemeClr val="tx1">
                    <a:lumMod val="95000"/>
                    <a:lumOff val="5000"/>
                  </a:schemeClr>
                </a:solidFill>
                <a:latin typeface="+mn-lt"/>
                <a:cs typeface="Times New Roman" pitchFamily="18" charset="0"/>
              </a:rPr>
            </a:br>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product_id</a:t>
            </a:r>
            <a:r>
              <a:rPr lang="en-US" sz="1600" dirty="0">
                <a:solidFill>
                  <a:schemeClr val="tx1">
                    <a:lumMod val="95000"/>
                    <a:lumOff val="5000"/>
                  </a:schemeClr>
                </a:solidFill>
                <a:latin typeface="+mn-lt"/>
                <a:cs typeface="Times New Roman" pitchFamily="18" charset="0"/>
              </a:rPr>
              <a:t> NUMBER(5),		</a:t>
            </a:r>
          </a:p>
          <a:p>
            <a:r>
              <a:rPr lang="en-US" sz="1600" dirty="0">
                <a:solidFill>
                  <a:schemeClr val="tx1">
                    <a:lumMod val="95000"/>
                    <a:lumOff val="5000"/>
                  </a:schemeClr>
                </a:solidFill>
                <a:latin typeface="+mn-lt"/>
                <a:cs typeface="Times New Roman" pitchFamily="18" charset="0"/>
              </a:rPr>
              <a:t>	quantity INT CHECK(quantity &gt;0),</a:t>
            </a:r>
          </a:p>
          <a:p>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order_date</a:t>
            </a:r>
            <a:r>
              <a:rPr lang="en-US" sz="1600" dirty="0">
                <a:solidFill>
                  <a:schemeClr val="tx1">
                    <a:lumMod val="95000"/>
                    <a:lumOff val="5000"/>
                  </a:schemeClr>
                </a:solidFill>
                <a:latin typeface="+mn-lt"/>
                <a:cs typeface="Times New Roman" pitchFamily="18" charset="0"/>
              </a:rPr>
              <a:t> DATE,</a:t>
            </a:r>
          </a:p>
          <a:p>
            <a:r>
              <a:rPr lang="en-US" sz="1600" dirty="0">
                <a:solidFill>
                  <a:schemeClr val="tx1">
                    <a:lumMod val="95000"/>
                    <a:lumOff val="5000"/>
                  </a:schemeClr>
                </a:solidFill>
                <a:latin typeface="+mn-lt"/>
                <a:cs typeface="Times New Roman" pitchFamily="18" charset="0"/>
              </a:rPr>
              <a:t>	CONSTRAINT FK_PRODUCT FOREIGN KEY (</a:t>
            </a:r>
            <a:r>
              <a:rPr lang="en-US" sz="1600" dirty="0" err="1">
                <a:solidFill>
                  <a:schemeClr val="tx1">
                    <a:lumMod val="95000"/>
                    <a:lumOff val="5000"/>
                  </a:schemeClr>
                </a:solidFill>
                <a:latin typeface="+mn-lt"/>
                <a:cs typeface="Times New Roman" pitchFamily="18" charset="0"/>
              </a:rPr>
              <a:t>product_id</a:t>
            </a:r>
            <a:r>
              <a:rPr lang="en-US" sz="1600" dirty="0">
                <a:solidFill>
                  <a:schemeClr val="tx1">
                    <a:lumMod val="95000"/>
                    <a:lumOff val="5000"/>
                  </a:schemeClr>
                </a:solidFill>
                <a:latin typeface="+mn-lt"/>
                <a:cs typeface="Times New Roman" pitchFamily="18" charset="0"/>
              </a:rPr>
              <a:t>) REFERENCES Product(</a:t>
            </a:r>
            <a:r>
              <a:rPr lang="en-US" sz="1600" dirty="0" err="1">
                <a:solidFill>
                  <a:schemeClr val="tx1">
                    <a:lumMod val="95000"/>
                    <a:lumOff val="5000"/>
                  </a:schemeClr>
                </a:solidFill>
                <a:latin typeface="+mn-lt"/>
                <a:cs typeface="Times New Roman" pitchFamily="18" charset="0"/>
              </a:rPr>
              <a:t>product_id</a:t>
            </a:r>
            <a:r>
              <a:rPr lang="en-US" sz="1600" dirty="0">
                <a:solidFill>
                  <a:schemeClr val="tx1">
                    <a:lumMod val="95000"/>
                    <a:lumOff val="5000"/>
                  </a:schemeClr>
                </a:solidFill>
                <a:latin typeface="+mn-lt"/>
                <a:cs typeface="Times New Roman" pitchFamily="18" charset="0"/>
              </a:rPr>
              <a:t>) ON DELETE CASCADE );</a:t>
            </a:r>
          </a:p>
        </p:txBody>
      </p:sp>
      <p:sp>
        <p:nvSpPr>
          <p:cNvPr id="7171" name="Rectangle 3"/>
          <p:cNvSpPr>
            <a:spLocks noGrp="1" noChangeArrowheads="1"/>
          </p:cNvSpPr>
          <p:nvPr>
            <p:ph type="body" idx="4294967295"/>
          </p:nvPr>
        </p:nvSpPr>
        <p:spPr>
          <a:xfrm>
            <a:off x="2057400" y="942975"/>
            <a:ext cx="8229600" cy="5410200"/>
          </a:xfrm>
        </p:spPr>
        <p:txBody>
          <a:bodyPr/>
          <a:lstStyle/>
          <a:p>
            <a:r>
              <a:rPr lang="en-US" dirty="0"/>
              <a:t>FOREIGN KEY</a:t>
            </a:r>
          </a:p>
          <a:p>
            <a:pPr lvl="2"/>
            <a:r>
              <a:rPr lang="en-US" dirty="0"/>
              <a:t>Oracle prevents the deletion of a Parent record, if its corresponding child exists in the child table. </a:t>
            </a:r>
          </a:p>
          <a:p>
            <a:pPr lvl="3"/>
            <a:r>
              <a:rPr lang="en-US" dirty="0"/>
              <a:t>This can be solved by adding the CASCADE clause with the constraint :</a:t>
            </a:r>
          </a:p>
          <a:p>
            <a:pPr lvl="4"/>
            <a:r>
              <a:rPr lang="en-US" dirty="0"/>
              <a:t>ON DELETE CASCADE : This will remove the record from child table, if that value of foreign key is deleted from the main table.</a:t>
            </a:r>
          </a:p>
          <a:p>
            <a:pPr lvl="4"/>
            <a:r>
              <a:rPr lang="en-US" dirty="0"/>
              <a:t> and ON DELETE SET NULL : This will set all the values in that record of child table as NULL, for which the value of foreign key is deleted from the main table.</a:t>
            </a:r>
          </a:p>
          <a:p>
            <a:pPr lvl="4"/>
            <a:endParaRPr lang="en-US" dirty="0"/>
          </a:p>
        </p:txBody>
      </p:sp>
      <p:sp>
        <p:nvSpPr>
          <p:cNvPr id="2" name="Title 1"/>
          <p:cNvSpPr>
            <a:spLocks noGrp="1"/>
          </p:cNvSpPr>
          <p:nvPr>
            <p:ph type="title" idx="4294967295"/>
          </p:nvPr>
        </p:nvSpPr>
        <p:spPr>
          <a:xfrm>
            <a:off x="2057400" y="304800"/>
            <a:ext cx="8229600" cy="609600"/>
          </a:xfrm>
        </p:spPr>
        <p:txBody>
          <a:bodyPr/>
          <a:lstStyle/>
          <a:p>
            <a:r>
              <a:rPr lang="en-US" dirty="0"/>
              <a:t>Foreign Key</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2057400" y="990600"/>
            <a:ext cx="8229600" cy="4800600"/>
          </a:xfrm>
        </p:spPr>
        <p:txBody>
          <a:bodyPr/>
          <a:lstStyle/>
          <a:p>
            <a:pPr algn="just"/>
            <a:r>
              <a:rPr lang="en-US" dirty="0"/>
              <a:t>Guidelines for establishing Relationship</a:t>
            </a:r>
          </a:p>
          <a:p>
            <a:pPr lvl="1" algn="just"/>
            <a:r>
              <a:rPr lang="en-US" dirty="0"/>
              <a:t>The key column in the Parent table must be a Primary Key.</a:t>
            </a:r>
          </a:p>
          <a:p>
            <a:pPr lvl="1" algn="just"/>
            <a:r>
              <a:rPr lang="en-US" dirty="0"/>
              <a:t>Multiple Child key columns can refer single Parent key column.</a:t>
            </a:r>
          </a:p>
          <a:p>
            <a:pPr lvl="1" algn="just"/>
            <a:r>
              <a:rPr lang="en-US" dirty="0"/>
              <a:t>Though the Parent table key column is a Primary Key (which does not allows NULLs), foreign key can accommodate NULL values.</a:t>
            </a:r>
          </a:p>
          <a:p>
            <a:pPr lvl="1" algn="just"/>
            <a:r>
              <a:rPr lang="en-US" dirty="0"/>
              <a:t>Oracle prevents the deletion of a Parent record, if its corresponding child exists in the child table. </a:t>
            </a:r>
          </a:p>
          <a:p>
            <a:pPr lvl="2" algn="just"/>
            <a:r>
              <a:rPr lang="en-US" dirty="0"/>
              <a:t>If the constraint is enforced with ON DELETE CASCADE option, then the child record would also be deleted. </a:t>
            </a:r>
          </a:p>
          <a:p>
            <a:pPr lvl="2" algn="just"/>
            <a:r>
              <a:rPr lang="en-US" dirty="0"/>
              <a:t>If the constraint is enforced with ON DELETE SET NULL option, then the child record would not be deleted, but their key column value would be set to NULL</a:t>
            </a:r>
          </a:p>
          <a:p>
            <a:pPr lvl="1" algn="just"/>
            <a:r>
              <a:rPr lang="en-US" dirty="0"/>
              <a:t>Oracle prevents the creation of a Child record, for which value of key column does not exists in the Parent table.</a:t>
            </a:r>
          </a:p>
          <a:p>
            <a:pPr lvl="1" algn="just"/>
            <a:endParaRPr lang="en-US" dirty="0"/>
          </a:p>
          <a:p>
            <a:pPr lvl="2" algn="just"/>
            <a:endParaRPr lang="en-US" dirty="0"/>
          </a:p>
        </p:txBody>
      </p:sp>
      <p:sp>
        <p:nvSpPr>
          <p:cNvPr id="2" name="Title 1"/>
          <p:cNvSpPr>
            <a:spLocks noGrp="1"/>
          </p:cNvSpPr>
          <p:nvPr>
            <p:ph type="title" idx="4294967295"/>
          </p:nvPr>
        </p:nvSpPr>
        <p:spPr>
          <a:xfrm>
            <a:off x="2057400" y="304800"/>
            <a:ext cx="8229600" cy="609600"/>
          </a:xfrm>
        </p:spPr>
        <p:txBody>
          <a:bodyPr/>
          <a:lstStyle/>
          <a:p>
            <a:r>
              <a:rPr lang="en-US" dirty="0"/>
              <a:t>Foreign Key</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3873500" y="1676400"/>
            <a:ext cx="3962400" cy="685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solidFill>
                  <a:schemeClr val="tx1">
                    <a:lumMod val="95000"/>
                    <a:lumOff val="5000"/>
                  </a:schemeClr>
                </a:solidFill>
                <a:latin typeface="+mn-lt"/>
                <a:cs typeface="Times New Roman" pitchFamily="18" charset="0"/>
              </a:rPr>
              <a:t>CREATE TABLE  AS (SELECT Query); </a:t>
            </a:r>
          </a:p>
        </p:txBody>
      </p:sp>
      <p:sp>
        <p:nvSpPr>
          <p:cNvPr id="7171" name="Rectangle 3"/>
          <p:cNvSpPr>
            <a:spLocks noGrp="1" noChangeArrowheads="1"/>
          </p:cNvSpPr>
          <p:nvPr>
            <p:ph type="body" idx="4294967295"/>
          </p:nvPr>
        </p:nvSpPr>
        <p:spPr>
          <a:xfrm>
            <a:off x="2057400" y="990600"/>
            <a:ext cx="8229600" cy="5410200"/>
          </a:xfrm>
        </p:spPr>
        <p:txBody>
          <a:bodyPr/>
          <a:lstStyle/>
          <a:p>
            <a:r>
              <a:rPr lang="en-US" dirty="0"/>
              <a:t>DDL:</a:t>
            </a:r>
          </a:p>
          <a:p>
            <a:pPr lvl="1"/>
            <a:r>
              <a:rPr lang="en-US" dirty="0"/>
              <a:t>CREATE TABLE: Creating a Table From an Existing Table</a:t>
            </a:r>
          </a:p>
          <a:p>
            <a:pPr lvl="1"/>
            <a:endParaRPr lang="en-US" dirty="0"/>
          </a:p>
          <a:p>
            <a:pPr lvl="1"/>
            <a:endParaRPr lang="en-US" dirty="0"/>
          </a:p>
          <a:p>
            <a:pPr lvl="1"/>
            <a:endParaRPr lang="en-US" dirty="0"/>
          </a:p>
          <a:p>
            <a:pPr lvl="1"/>
            <a:r>
              <a:rPr lang="en-US" dirty="0"/>
              <a:t>Example:</a:t>
            </a:r>
          </a:p>
          <a:p>
            <a:pPr lvl="1"/>
            <a:endParaRPr lang="en-US" dirty="0"/>
          </a:p>
          <a:p>
            <a:pPr lvl="1"/>
            <a:endParaRPr lang="en-US" dirty="0"/>
          </a:p>
          <a:p>
            <a:pPr lvl="1"/>
            <a:endParaRPr lang="en-US" dirty="0"/>
          </a:p>
          <a:p>
            <a:pPr lvl="1"/>
            <a:endParaRPr lang="en-US" dirty="0"/>
          </a:p>
          <a:p>
            <a:pPr lvl="1"/>
            <a:endParaRPr lang="en-US" dirty="0"/>
          </a:p>
          <a:p>
            <a:pPr lvl="1" algn="just"/>
            <a:r>
              <a:rPr lang="en-US" dirty="0"/>
              <a:t>The new Table Emp_New will be created with the data populated from HR.Employees.</a:t>
            </a:r>
          </a:p>
          <a:p>
            <a:pPr lvl="1" algn="just"/>
            <a:r>
              <a:rPr lang="en-US" dirty="0"/>
              <a:t>Although the table structure and data is copied the constraints are not copied.</a:t>
            </a:r>
          </a:p>
          <a:p>
            <a:pPr lvl="2"/>
            <a:endParaRPr lang="en-US" dirty="0"/>
          </a:p>
          <a:p>
            <a:pPr lvl="2"/>
            <a:endParaRPr lang="en-US" dirty="0"/>
          </a:p>
        </p:txBody>
      </p:sp>
      <p:sp>
        <p:nvSpPr>
          <p:cNvPr id="6" name="Rounded Rectangle 5"/>
          <p:cNvSpPr/>
          <p:nvPr/>
        </p:nvSpPr>
        <p:spPr bwMode="auto">
          <a:xfrm>
            <a:off x="3873500" y="2895600"/>
            <a:ext cx="39624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solidFill>
                  <a:schemeClr val="tx1">
                    <a:lumMod val="95000"/>
                    <a:lumOff val="5000"/>
                  </a:schemeClr>
                </a:solidFill>
                <a:latin typeface="+mn-lt"/>
                <a:cs typeface="Times New Roman" pitchFamily="18" charset="0"/>
              </a:rPr>
              <a:t>CREATE TABLE  Emp_New AS (</a:t>
            </a:r>
          </a:p>
          <a:p>
            <a:r>
              <a:rPr lang="en-US" sz="1800" dirty="0">
                <a:solidFill>
                  <a:schemeClr val="tx1">
                    <a:lumMod val="95000"/>
                    <a:lumOff val="5000"/>
                  </a:schemeClr>
                </a:solidFill>
                <a:latin typeface="+mn-lt"/>
                <a:cs typeface="Times New Roman" pitchFamily="18" charset="0"/>
              </a:rPr>
              <a:t>	SELECT * from </a:t>
            </a:r>
            <a:r>
              <a:rPr lang="en-US" sz="1800" dirty="0" err="1">
                <a:solidFill>
                  <a:schemeClr val="tx1">
                    <a:lumMod val="95000"/>
                    <a:lumOff val="5000"/>
                  </a:schemeClr>
                </a:solidFill>
                <a:latin typeface="+mn-lt"/>
                <a:cs typeface="Times New Roman" pitchFamily="18" charset="0"/>
              </a:rPr>
              <a:t>HR.Employees</a:t>
            </a:r>
            <a:r>
              <a:rPr lang="en-US" sz="1800" dirty="0">
                <a:solidFill>
                  <a:schemeClr val="tx1">
                    <a:lumMod val="95000"/>
                    <a:lumOff val="5000"/>
                  </a:schemeClr>
                </a:solidFill>
                <a:latin typeface="+mn-lt"/>
                <a:cs typeface="Times New Roman" pitchFamily="18" charset="0"/>
              </a:rPr>
              <a:t>);</a:t>
            </a:r>
          </a:p>
        </p:txBody>
      </p:sp>
      <p:sp>
        <p:nvSpPr>
          <p:cNvPr id="2" name="Title 1"/>
          <p:cNvSpPr>
            <a:spLocks noGrp="1"/>
          </p:cNvSpPr>
          <p:nvPr>
            <p:ph type="title" idx="4294967295"/>
          </p:nvPr>
        </p:nvSpPr>
        <p:spPr>
          <a:xfrm>
            <a:off x="2057400" y="304800"/>
            <a:ext cx="8229600" cy="609600"/>
          </a:xfrm>
        </p:spPr>
        <p:txBody>
          <a:bodyPr/>
          <a:lstStyle/>
          <a:p>
            <a:r>
              <a:rPr lang="en-US" dirty="0"/>
              <a:t>Create AS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3314700" y="2133600"/>
            <a:ext cx="5562600" cy="609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solidFill>
                  <a:schemeClr val="tx1">
                    <a:lumMod val="95000"/>
                    <a:lumOff val="5000"/>
                  </a:schemeClr>
                </a:solidFill>
                <a:latin typeface="Times New Roman" pitchFamily="18" charset="0"/>
                <a:cs typeface="Times New Roman" pitchFamily="18" charset="0"/>
              </a:rPr>
              <a:t>CREATE TABLE  Emp_New AS (</a:t>
            </a:r>
          </a:p>
          <a:p>
            <a:r>
              <a:rPr lang="en-US" sz="1800" dirty="0">
                <a:solidFill>
                  <a:schemeClr val="tx1">
                    <a:lumMod val="95000"/>
                    <a:lumOff val="5000"/>
                  </a:schemeClr>
                </a:solidFill>
                <a:latin typeface="Times New Roman" pitchFamily="18" charset="0"/>
                <a:cs typeface="Times New Roman" pitchFamily="18" charset="0"/>
              </a:rPr>
              <a:t>	SELECT * from HR.Employees where 1=2);</a:t>
            </a:r>
          </a:p>
        </p:txBody>
      </p:sp>
      <p:sp>
        <p:nvSpPr>
          <p:cNvPr id="7171" name="Rectangle 3"/>
          <p:cNvSpPr>
            <a:spLocks noGrp="1" noChangeArrowheads="1"/>
          </p:cNvSpPr>
          <p:nvPr>
            <p:ph type="body" idx="4294967295"/>
          </p:nvPr>
        </p:nvSpPr>
        <p:spPr>
          <a:xfrm>
            <a:off x="2082800" y="1143000"/>
            <a:ext cx="8229600" cy="5257800"/>
          </a:xfrm>
        </p:spPr>
        <p:txBody>
          <a:bodyPr/>
          <a:lstStyle/>
          <a:p>
            <a:r>
              <a:rPr lang="en-US" dirty="0"/>
              <a:t>DDL:</a:t>
            </a:r>
          </a:p>
          <a:p>
            <a:pPr lvl="1"/>
            <a:r>
              <a:rPr lang="en-US" dirty="0"/>
              <a:t>CREATE TABLE: Creating a Table with the same structure as an existing Table.</a:t>
            </a:r>
          </a:p>
          <a:p>
            <a:pPr lvl="1"/>
            <a:endParaRPr lang="en-US" dirty="0"/>
          </a:p>
          <a:p>
            <a:pPr lvl="1"/>
            <a:endParaRPr lang="en-US" dirty="0"/>
          </a:p>
          <a:p>
            <a:pPr lvl="1"/>
            <a:endParaRPr lang="en-US" dirty="0"/>
          </a:p>
          <a:p>
            <a:pPr lvl="1"/>
            <a:endParaRPr lang="en-US" dirty="0"/>
          </a:p>
          <a:p>
            <a:pPr lvl="1"/>
            <a:r>
              <a:rPr lang="en-US" dirty="0"/>
              <a:t>The structure of a table can be copied by giving in a WHERE condition that evaluates to false</a:t>
            </a:r>
          </a:p>
          <a:p>
            <a:pPr lvl="1"/>
            <a:endParaRPr lang="en-US" dirty="0"/>
          </a:p>
          <a:p>
            <a:pPr lvl="2"/>
            <a:endParaRPr lang="en-US" dirty="0"/>
          </a:p>
          <a:p>
            <a:pPr lvl="2"/>
            <a:endParaRPr lang="en-US" dirty="0"/>
          </a:p>
        </p:txBody>
      </p:sp>
      <p:sp>
        <p:nvSpPr>
          <p:cNvPr id="2" name="Title 1"/>
          <p:cNvSpPr>
            <a:spLocks noGrp="1"/>
          </p:cNvSpPr>
          <p:nvPr>
            <p:ph type="title" idx="4294967295"/>
          </p:nvPr>
        </p:nvSpPr>
        <p:spPr>
          <a:xfrm>
            <a:off x="2057400" y="304800"/>
            <a:ext cx="8229600" cy="609600"/>
          </a:xfrm>
        </p:spPr>
        <p:txBody>
          <a:bodyPr/>
          <a:lstStyle/>
          <a:p>
            <a:r>
              <a:rPr lang="en-US" dirty="0"/>
              <a:t>Create AS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8436" name="Content Placeholder 4"/>
          <p:cNvSpPr>
            <a:spLocks noGrp="1"/>
          </p:cNvSpPr>
          <p:nvPr>
            <p:ph idx="1"/>
          </p:nvPr>
        </p:nvSpPr>
        <p:spPr>
          <a:xfrm>
            <a:off x="1757364" y="1112838"/>
            <a:ext cx="7158037" cy="2925762"/>
          </a:xfrm>
        </p:spPr>
        <p:txBody>
          <a:bodyPr/>
          <a:lstStyle/>
          <a:p>
            <a:pPr>
              <a:buNone/>
            </a:pPr>
            <a:r>
              <a:rPr lang="en-US" sz="2000" dirty="0"/>
              <a:t>How will you find out the structure of a table in oracle?</a:t>
            </a:r>
          </a:p>
          <a:p>
            <a:endParaRPr lang="en-US" sz="2000" dirty="0"/>
          </a:p>
          <a:p>
            <a:pPr>
              <a:buNone/>
            </a:pPr>
            <a:endParaRPr lang="en-US" sz="2000" dirty="0"/>
          </a:p>
          <a:p>
            <a:pPr>
              <a:buNone/>
            </a:pPr>
            <a:endParaRPr lang="en-US" sz="2000" dirty="0"/>
          </a:p>
          <a:p>
            <a:pPr marL="749300" lvl="1" indent="-292100">
              <a:buNone/>
            </a:pPr>
            <a:endParaRPr lang="en-US" dirty="0"/>
          </a:p>
          <a:p>
            <a:endParaRPr lang="en-US" dirty="0"/>
          </a:p>
        </p:txBody>
      </p:sp>
      <p:sp>
        <p:nvSpPr>
          <p:cNvPr id="5" name="Rectangle 4"/>
          <p:cNvSpPr>
            <a:spLocks noChangeArrowheads="1"/>
          </p:cNvSpPr>
          <p:nvPr/>
        </p:nvSpPr>
        <p:spPr bwMode="auto">
          <a:xfrm>
            <a:off x="1905001" y="2667000"/>
            <a:ext cx="7313613" cy="1371600"/>
          </a:xfrm>
          <a:prstGeom prst="rect">
            <a:avLst/>
          </a:prstGeom>
          <a:noFill/>
          <a:ln w="9525">
            <a:noFill/>
            <a:miter lim="800000"/>
            <a:headEnd/>
            <a:tailEnd/>
          </a:ln>
        </p:spPr>
        <p:txBody>
          <a:bodyPr/>
          <a:lstStyle/>
          <a:p>
            <a:pPr marL="342900" indent="-342900"/>
            <a:r>
              <a:rPr lang="en-US" sz="2000" dirty="0">
                <a:cs typeface="Times New Roman" pitchFamily="18" charset="0"/>
              </a:rPr>
              <a:t>Answer: Using DESCRIBE/DESC Command</a:t>
            </a:r>
          </a:p>
          <a:p>
            <a:pPr marL="342900" indent="-342900"/>
            <a:endParaRPr lang="en-US" dirty="0">
              <a:cs typeface="Times New Roman" pitchFamily="18" charset="0"/>
            </a:endParaRPr>
          </a:p>
          <a:p>
            <a:pPr marL="342900" indent="-342900"/>
            <a:r>
              <a:rPr lang="en-US" sz="2000" dirty="0">
                <a:cs typeface="Times New Roman" pitchFamily="18" charset="0"/>
              </a:rPr>
              <a:t>E.g. DESC Employees;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062" y="209550"/>
            <a:ext cx="8357339" cy="704850"/>
          </a:xfrm>
        </p:spPr>
        <p:txBody>
          <a:bodyPr/>
          <a:lstStyle/>
          <a:p>
            <a:endParaRPr lang="en-US" dirty="0"/>
          </a:p>
        </p:txBody>
      </p:sp>
      <p:sp>
        <p:nvSpPr>
          <p:cNvPr id="18436" name="Content Placeholder 4"/>
          <p:cNvSpPr>
            <a:spLocks noGrp="1"/>
          </p:cNvSpPr>
          <p:nvPr>
            <p:ph idx="1"/>
          </p:nvPr>
        </p:nvSpPr>
        <p:spPr>
          <a:xfrm>
            <a:off x="2082062" y="1112838"/>
            <a:ext cx="6833339" cy="1096962"/>
          </a:xfrm>
        </p:spPr>
        <p:txBody>
          <a:bodyPr/>
          <a:lstStyle/>
          <a:p>
            <a:pPr>
              <a:buNone/>
            </a:pPr>
            <a:r>
              <a:rPr lang="en-US" sz="2000" dirty="0"/>
              <a:t>If an unique key constraint on DATE column is created, will it validate the rows that are inserted with SYSDATE ?</a:t>
            </a:r>
            <a:endParaRPr lang="en-US" dirty="0"/>
          </a:p>
        </p:txBody>
      </p:sp>
      <p:sp>
        <p:nvSpPr>
          <p:cNvPr id="5" name="Rectangle 4"/>
          <p:cNvSpPr>
            <a:spLocks noChangeArrowheads="1"/>
          </p:cNvSpPr>
          <p:nvPr/>
        </p:nvSpPr>
        <p:spPr bwMode="auto">
          <a:xfrm>
            <a:off x="2082062" y="2667000"/>
            <a:ext cx="7313613" cy="762000"/>
          </a:xfrm>
          <a:prstGeom prst="rect">
            <a:avLst/>
          </a:prstGeom>
          <a:noFill/>
          <a:ln w="9525">
            <a:noFill/>
            <a:miter lim="800000"/>
            <a:headEnd/>
            <a:tailEnd/>
          </a:ln>
        </p:spPr>
        <p:txBody>
          <a:bodyPr/>
          <a:lstStyle/>
          <a:p>
            <a:pPr marL="342900" indent="-342900" algn="ctr"/>
            <a:r>
              <a:rPr lang="en-US" sz="2000" dirty="0">
                <a:cs typeface="Times New Roman" pitchFamily="18" charset="0"/>
              </a:rPr>
              <a:t>Answer: </a:t>
            </a:r>
            <a:r>
              <a:rPr lang="en-US" dirty="0"/>
              <a:t>It won't, Because SYSDATE format contains time attached with it.</a:t>
            </a:r>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57400" y="304800"/>
            <a:ext cx="8229600" cy="609600"/>
          </a:xfrm>
        </p:spPr>
        <p:txBody>
          <a:bodyPr/>
          <a:lstStyle/>
          <a:p>
            <a:endParaRPr lang="en-US"/>
          </a:p>
        </p:txBody>
      </p:sp>
      <p:sp>
        <p:nvSpPr>
          <p:cNvPr id="7171" name="Rectangle 3"/>
          <p:cNvSpPr>
            <a:spLocks noGrp="1" noChangeArrowheads="1"/>
          </p:cNvSpPr>
          <p:nvPr>
            <p:ph type="body" idx="4294967295"/>
          </p:nvPr>
        </p:nvSpPr>
        <p:spPr>
          <a:xfrm>
            <a:off x="2057400" y="914400"/>
            <a:ext cx="8382000" cy="2971800"/>
          </a:xfrm>
        </p:spPr>
        <p:txBody>
          <a:bodyPr/>
          <a:lstStyle/>
          <a:p>
            <a:endParaRPr lang="en-US" dirty="0"/>
          </a:p>
          <a:p>
            <a:r>
              <a:rPr lang="en-US" dirty="0"/>
              <a:t>DDL:</a:t>
            </a:r>
          </a:p>
          <a:p>
            <a:pPr lvl="1"/>
            <a:r>
              <a:rPr lang="en-US" dirty="0"/>
              <a:t>ALTER TABLE: </a:t>
            </a:r>
          </a:p>
          <a:p>
            <a:pPr lvl="2"/>
            <a:r>
              <a:rPr lang="en-US" dirty="0"/>
              <a:t>It is used for alteration of table structures. There are various uses of </a:t>
            </a:r>
            <a:r>
              <a:rPr lang="en-US" i="1" dirty="0"/>
              <a:t>alter</a:t>
            </a:r>
            <a:r>
              <a:rPr lang="en-US" dirty="0"/>
              <a:t> command, such as,</a:t>
            </a:r>
          </a:p>
          <a:p>
            <a:pPr lvl="3"/>
            <a:r>
              <a:rPr lang="en-US" dirty="0"/>
              <a:t>To add a column to existing table</a:t>
            </a:r>
          </a:p>
          <a:p>
            <a:pPr lvl="3"/>
            <a:r>
              <a:rPr lang="en-US" dirty="0"/>
              <a:t>To rename any existing column</a:t>
            </a:r>
          </a:p>
          <a:p>
            <a:pPr lvl="3"/>
            <a:r>
              <a:rPr lang="en-US" dirty="0"/>
              <a:t>To change data type of any column or to modify its size.</a:t>
            </a:r>
          </a:p>
          <a:p>
            <a:pPr lvl="3"/>
            <a:r>
              <a:rPr lang="en-US" dirty="0"/>
              <a:t>alter is also used to drop a column</a:t>
            </a:r>
          </a:p>
          <a:p>
            <a:pPr lvl="3"/>
            <a:r>
              <a:rPr lang="en-US" dirty="0"/>
              <a:t>Rename a Table</a:t>
            </a:r>
          </a:p>
          <a:p>
            <a:pPr lvl="2"/>
            <a:endParaRPr lang="en-US" dirty="0"/>
          </a:p>
          <a:p>
            <a:pPr lvl="2"/>
            <a:endParaRPr lang="en-US" dirty="0"/>
          </a:p>
          <a:p>
            <a:pPr lvl="2"/>
            <a:endParaRPr lang="en-US" dirty="0"/>
          </a:p>
          <a:p>
            <a:pPr lvl="2"/>
            <a:endParaRPr lang="en-US" dirty="0"/>
          </a:p>
          <a:p>
            <a:pPr lvl="1"/>
            <a:endParaRPr lang="en-US" dirty="0"/>
          </a:p>
          <a:p>
            <a:pPr lvl="2"/>
            <a:endParaRPr lang="en-US" dirty="0"/>
          </a:p>
          <a:p>
            <a:pPr lvl="1"/>
            <a:endParaRPr lang="en-US" dirty="0"/>
          </a:p>
          <a:p>
            <a:pPr lvl="1"/>
            <a:endParaRPr lang="en-US" dirty="0"/>
          </a:p>
          <a:p>
            <a:pPr lvl="2">
              <a:buNone/>
            </a:pP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667000" y="2286000"/>
            <a:ext cx="7239000" cy="609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ALTER TABLE table_name ADD (column_1 column-definition, column_2 column-definition, ... column_n column_definition); </a:t>
            </a:r>
          </a:p>
        </p:txBody>
      </p:sp>
      <p:sp>
        <p:nvSpPr>
          <p:cNvPr id="7171" name="Rectangle 3"/>
          <p:cNvSpPr>
            <a:spLocks noGrp="1" noChangeArrowheads="1"/>
          </p:cNvSpPr>
          <p:nvPr>
            <p:ph type="body" idx="4294967295"/>
          </p:nvPr>
        </p:nvSpPr>
        <p:spPr>
          <a:xfrm>
            <a:off x="2057400" y="914400"/>
            <a:ext cx="8128000" cy="5410200"/>
          </a:xfrm>
        </p:spPr>
        <p:txBody>
          <a:bodyPr/>
          <a:lstStyle/>
          <a:p>
            <a:r>
              <a:rPr lang="en-US" dirty="0"/>
              <a:t>DDL:</a:t>
            </a:r>
          </a:p>
          <a:p>
            <a:pPr lvl="1"/>
            <a:r>
              <a:rPr lang="en-US" dirty="0"/>
              <a:t>ALTER TABLE: Columns</a:t>
            </a:r>
          </a:p>
          <a:p>
            <a:pPr lvl="2"/>
            <a:r>
              <a:rPr lang="en-US" dirty="0"/>
              <a:t>Add Column to an Existing Table</a:t>
            </a:r>
          </a:p>
          <a:p>
            <a:pPr lvl="2"/>
            <a:r>
              <a:rPr lang="en-US" dirty="0"/>
              <a:t>Syntax:</a:t>
            </a:r>
          </a:p>
          <a:p>
            <a:pPr lvl="2"/>
            <a:endParaRPr lang="en-US" dirty="0"/>
          </a:p>
          <a:p>
            <a:pPr lvl="2"/>
            <a:endParaRPr lang="en-US" dirty="0"/>
          </a:p>
          <a:p>
            <a:pPr lvl="2"/>
            <a:endParaRPr lang="en-US" dirty="0"/>
          </a:p>
          <a:p>
            <a:pPr lvl="2"/>
            <a:endParaRPr lang="en-US" dirty="0"/>
          </a:p>
          <a:p>
            <a:pPr lvl="2"/>
            <a:endParaRPr lang="en-US" dirty="0"/>
          </a:p>
          <a:p>
            <a:pPr lvl="2"/>
            <a:r>
              <a:rPr lang="en-US" dirty="0"/>
              <a:t>Example:</a:t>
            </a:r>
          </a:p>
          <a:p>
            <a:pPr lvl="2"/>
            <a:endParaRPr lang="en-US" dirty="0"/>
          </a:p>
          <a:p>
            <a:pPr lvl="3"/>
            <a:r>
              <a:rPr lang="en-US" dirty="0"/>
              <a:t>Adding multiple columns</a:t>
            </a:r>
          </a:p>
        </p:txBody>
      </p:sp>
      <p:sp>
        <p:nvSpPr>
          <p:cNvPr id="6" name="Rounded Rectangle 5"/>
          <p:cNvSpPr/>
          <p:nvPr/>
        </p:nvSpPr>
        <p:spPr bwMode="auto">
          <a:xfrm>
            <a:off x="2590800" y="3893715"/>
            <a:ext cx="7239000" cy="533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ALTER TABLE Products ADD price NUMBER(4) NOT NULL</a:t>
            </a:r>
            <a:endParaRPr lang="en-US" dirty="0">
              <a:solidFill>
                <a:schemeClr val="tx1">
                  <a:lumMod val="95000"/>
                  <a:lumOff val="5000"/>
                </a:schemeClr>
              </a:solidFill>
              <a:latin typeface="Times New Roman" pitchFamily="18" charset="0"/>
              <a:cs typeface="Times New Roman" pitchFamily="18" charset="0"/>
            </a:endParaRPr>
          </a:p>
        </p:txBody>
      </p:sp>
      <p:sp>
        <p:nvSpPr>
          <p:cNvPr id="7" name="Rounded Rectangle 6"/>
          <p:cNvSpPr/>
          <p:nvPr/>
        </p:nvSpPr>
        <p:spPr bwMode="auto">
          <a:xfrm>
            <a:off x="2667000" y="4572000"/>
            <a:ext cx="72390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solidFill>
                  <a:schemeClr val="tx1">
                    <a:lumMod val="95000"/>
                    <a:lumOff val="5000"/>
                  </a:schemeClr>
                </a:solidFill>
                <a:latin typeface="+mn-lt"/>
                <a:cs typeface="Times New Roman" pitchFamily="18" charset="0"/>
              </a:rPr>
              <a:t>ALTER TABLE supplier ADD (</a:t>
            </a:r>
          </a:p>
          <a:p>
            <a:r>
              <a:rPr lang="en-US" sz="1600" dirty="0">
                <a:solidFill>
                  <a:schemeClr val="tx1">
                    <a:lumMod val="95000"/>
                    <a:lumOff val="5000"/>
                  </a:schemeClr>
                </a:solidFill>
                <a:latin typeface="+mn-lt"/>
                <a:cs typeface="Times New Roman" pitchFamily="18" charset="0"/>
              </a:rPr>
              <a:t>	</a:t>
            </a:r>
            <a:r>
              <a:rPr lang="en-US" sz="1600" dirty="0" err="1">
                <a:solidFill>
                  <a:schemeClr val="tx1">
                    <a:lumMod val="95000"/>
                    <a:lumOff val="5000"/>
                  </a:schemeClr>
                </a:solidFill>
                <a:latin typeface="+mn-lt"/>
                <a:cs typeface="Times New Roman" pitchFamily="18" charset="0"/>
              </a:rPr>
              <a:t>supplier_name</a:t>
            </a:r>
            <a:r>
              <a:rPr lang="en-US" sz="1600" dirty="0">
                <a:solidFill>
                  <a:schemeClr val="tx1">
                    <a:lumMod val="95000"/>
                    <a:lumOff val="5000"/>
                  </a:schemeClr>
                </a:solidFill>
                <a:latin typeface="+mn-lt"/>
                <a:cs typeface="Times New Roman" pitchFamily="18" charset="0"/>
              </a:rPr>
              <a:t> varchar2(50), </a:t>
            </a:r>
          </a:p>
          <a:p>
            <a:r>
              <a:rPr lang="en-US" sz="1600" dirty="0">
                <a:solidFill>
                  <a:schemeClr val="tx1">
                    <a:lumMod val="95000"/>
                    <a:lumOff val="5000"/>
                  </a:schemeClr>
                </a:solidFill>
                <a:latin typeface="+mn-lt"/>
                <a:cs typeface="Times New Roman" pitchFamily="18" charset="0"/>
              </a:rPr>
              <a:t>	city varchar2(45));  </a:t>
            </a:r>
          </a:p>
        </p:txBody>
      </p:sp>
      <p:sp>
        <p:nvSpPr>
          <p:cNvPr id="2" name="Title 1"/>
          <p:cNvSpPr>
            <a:spLocks noGrp="1"/>
          </p:cNvSpPr>
          <p:nvPr>
            <p:ph type="title" idx="4294967295"/>
          </p:nvPr>
        </p:nvSpPr>
        <p:spPr>
          <a:xfrm>
            <a:off x="2286000" y="228600"/>
            <a:ext cx="8229600" cy="609600"/>
          </a:xfrm>
        </p:spPr>
        <p:txBody>
          <a:bodyPr/>
          <a:lstStyle/>
          <a:p>
            <a:r>
              <a:rPr lang="en-US" dirty="0"/>
              <a:t>ALTER TABLE</a:t>
            </a:r>
          </a:p>
        </p:txBody>
      </p:sp>
    </p:spTree>
  </p:cSld>
  <p:clrMapOvr>
    <a:masterClrMapping/>
  </p:clrMapOvr>
</p:sld>
</file>

<file path=ppt/theme/theme1.xml><?xml version="1.0" encoding="utf-8"?>
<a:theme xmlns:a="http://schemas.openxmlformats.org/drawingml/2006/main" name="Atos|Syntel Internal">
  <a:themeElements>
    <a:clrScheme name="Custom 1">
      <a:dk1>
        <a:sysClr val="windowText" lastClr="000000"/>
      </a:dk1>
      <a:lt1>
        <a:sysClr val="window" lastClr="FFFFFF"/>
      </a:lt1>
      <a:dk2>
        <a:srgbClr val="0066A1"/>
      </a:dk2>
      <a:lt2>
        <a:srgbClr val="FFFFFF"/>
      </a:lt2>
      <a:accent1>
        <a:srgbClr val="0066A1"/>
      </a:accent1>
      <a:accent2>
        <a:srgbClr val="0089C4"/>
      </a:accent2>
      <a:accent3>
        <a:srgbClr val="00AFD8"/>
      </a:accent3>
      <a:accent4>
        <a:srgbClr val="0066A1"/>
      </a:accent4>
      <a:accent5>
        <a:srgbClr val="0089C4"/>
      </a:accent5>
      <a:accent6>
        <a:srgbClr val="0066A1"/>
      </a:accent6>
      <a:hlink>
        <a:srgbClr val="0066A1"/>
      </a:hlink>
      <a:folHlink>
        <a:srgbClr val="00AFD8"/>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Atos Primary Color Atos Blue">
      <a:srgbClr val="0066A1"/>
    </a:custClr>
    <a:custClr name="Atos Primary Color White">
      <a:srgbClr val="FFFFFF"/>
    </a:custClr>
    <a:custClr name="Atos Primary Color Grey">
      <a:srgbClr val="808080"/>
    </a:custClr>
    <a:custClr name="Atos Primary Color Black">
      <a:srgbClr val="000000"/>
    </a:custClr>
    <a:custClr name="Atos Secondary Color Orange">
      <a:srgbClr val="FA6119"/>
    </a:custClr>
    <a:custClr name="Atos Secondary Color Yellow">
      <a:srgbClr val="9E9500"/>
    </a:custClr>
    <a:custClr name="Atos Secondary Color Dark purple">
      <a:srgbClr val="6639B7"/>
    </a:custClr>
    <a:custClr name="Atos Secondary Color Light purple">
      <a:srgbClr val="A626AA"/>
    </a:custClr>
    <a:custClr name="Atos Secondary Color Teal">
      <a:srgbClr val="00A59C"/>
    </a:custClr>
    <a:custClr name="Atos Complementary Color Green">
      <a:srgbClr val="3F9C35"/>
    </a:custClr>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Presentation1" id="{363FCCCC-E751-415F-8537-529EC799ADA6}" vid="{4CF7CCE4-19B6-4BC2-A0C8-DCB3FF54A4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11773</TotalTime>
  <Words>17793</Words>
  <Application>Microsoft Office PowerPoint</Application>
  <PresentationFormat>Widescreen</PresentationFormat>
  <Paragraphs>3587</Paragraphs>
  <Slides>233</Slides>
  <Notes>201</Notes>
  <HiddenSlides>6</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233</vt:i4>
      </vt:variant>
    </vt:vector>
  </HeadingPairs>
  <TitlesOfParts>
    <vt:vector size="245" baseType="lpstr">
      <vt:lpstr>Arial</vt:lpstr>
      <vt:lpstr>Courier New</vt:lpstr>
      <vt:lpstr>Helvetica</vt:lpstr>
      <vt:lpstr>Lucida Console</vt:lpstr>
      <vt:lpstr>Lucida Sans Unicode</vt:lpstr>
      <vt:lpstr>Open Sans</vt:lpstr>
      <vt:lpstr>Roboto</vt:lpstr>
      <vt:lpstr>Times New Roman</vt:lpstr>
      <vt:lpstr>Trebuchet MS</vt:lpstr>
      <vt:lpstr>Verdana</vt:lpstr>
      <vt:lpstr>Wingdings</vt:lpstr>
      <vt:lpstr>Atos|Syntel Internal</vt:lpstr>
      <vt:lpstr>RDBMS &amp; Oracle SQL</vt:lpstr>
      <vt:lpstr>Agenda</vt:lpstr>
      <vt:lpstr>Agenda</vt:lpstr>
      <vt:lpstr>Introduction to Databases</vt:lpstr>
      <vt:lpstr>Objectives</vt:lpstr>
      <vt:lpstr>Contents</vt:lpstr>
      <vt:lpstr>Introduction to Database</vt:lpstr>
      <vt:lpstr>Database Administrator</vt:lpstr>
      <vt:lpstr>Characteristics of DBMS</vt:lpstr>
      <vt:lpstr>Characteristics of DBMS</vt:lpstr>
      <vt:lpstr>Characteristics of DBMS</vt:lpstr>
      <vt:lpstr>Levels of Abstraction</vt:lpstr>
      <vt:lpstr>The  Data  Model</vt:lpstr>
      <vt:lpstr>Contd…</vt:lpstr>
      <vt:lpstr>Contd…</vt:lpstr>
      <vt:lpstr>Contd…</vt:lpstr>
      <vt:lpstr>Hierarchical Structure</vt:lpstr>
      <vt:lpstr>The  Hierarchical Model</vt:lpstr>
      <vt:lpstr>Possibilities in Hierarchical Model </vt:lpstr>
      <vt:lpstr>The Network Model</vt:lpstr>
      <vt:lpstr>The Network Model</vt:lpstr>
      <vt:lpstr>Possibilities in Network Model </vt:lpstr>
      <vt:lpstr>The Relational Model</vt:lpstr>
      <vt:lpstr>The Relational Model</vt:lpstr>
      <vt:lpstr>Possibilities in Relational Model </vt:lpstr>
      <vt:lpstr>Relational DBMS</vt:lpstr>
      <vt:lpstr>Properties of Relational Data Structures</vt:lpstr>
      <vt:lpstr>Data Integrity</vt:lpstr>
      <vt:lpstr>Data Integrity (Cont…)</vt:lpstr>
      <vt:lpstr>Data Integrity (Cont…)</vt:lpstr>
      <vt:lpstr>Normalization</vt:lpstr>
      <vt:lpstr>Normalization</vt:lpstr>
      <vt:lpstr>Contd…</vt:lpstr>
      <vt:lpstr> Problems with Unnormalized Database </vt:lpstr>
      <vt:lpstr>Example: UPDATE ANOMALY</vt:lpstr>
      <vt:lpstr>Example: INSERTION ANOMALY</vt:lpstr>
      <vt:lpstr>Example: DELETION ANOMALY  </vt:lpstr>
      <vt:lpstr>Background to normalization: </vt:lpstr>
      <vt:lpstr>Purpose of the Normalization</vt:lpstr>
      <vt:lpstr>Properties of Normalization:</vt:lpstr>
      <vt:lpstr>Normal forms (abbrev. NF) </vt:lpstr>
      <vt:lpstr>Normal Forms – Anomalies and Data Redundancies</vt:lpstr>
      <vt:lpstr>Relationship between Normal Forms</vt:lpstr>
      <vt:lpstr>Unnormalized Relation</vt:lpstr>
      <vt:lpstr>Unnormalized relation contains non atomic values</vt:lpstr>
      <vt:lpstr>First Normal Form (1NF)  </vt:lpstr>
      <vt:lpstr>Contd…</vt:lpstr>
      <vt:lpstr> Example of First Normal form</vt:lpstr>
      <vt:lpstr>Second Normal Form (2NF)  </vt:lpstr>
      <vt:lpstr>Rules for 2NF</vt:lpstr>
      <vt:lpstr>Example of 2NF form</vt:lpstr>
      <vt:lpstr>Example for 2nf</vt:lpstr>
      <vt:lpstr>Contd…</vt:lpstr>
      <vt:lpstr>Contd…</vt:lpstr>
      <vt:lpstr>Third Normal form</vt:lpstr>
      <vt:lpstr> The criteria for third normal form (3NF) </vt:lpstr>
      <vt:lpstr>Example of Third Normal form</vt:lpstr>
      <vt:lpstr>Example for 3NF</vt:lpstr>
      <vt:lpstr>Contd…</vt:lpstr>
      <vt:lpstr>Contd…</vt:lpstr>
      <vt:lpstr>Contd…</vt:lpstr>
      <vt:lpstr>BENEFITS OF NORMALIZATION </vt:lpstr>
      <vt:lpstr>DRAWBACKS OF NORMALIZATION </vt:lpstr>
      <vt:lpstr>Summary</vt:lpstr>
      <vt:lpstr>Data Control Language</vt:lpstr>
      <vt:lpstr>DCL: User Creation</vt:lpstr>
      <vt:lpstr>DCL – USER CREATION</vt:lpstr>
      <vt:lpstr>DCL: User Creation</vt:lpstr>
      <vt:lpstr>DCL: User Creation - AUTH_Options </vt:lpstr>
      <vt:lpstr>DCL: CREATE USER Role Options </vt:lpstr>
      <vt:lpstr>DCL: CREATE USER SSL/TLS Options  </vt:lpstr>
      <vt:lpstr>DCL: CREATE USER SSL/TLS Options  </vt:lpstr>
      <vt:lpstr>DCL: USER Resource-Limit Options</vt:lpstr>
      <vt:lpstr>DCL: USER Account-Locking Options  </vt:lpstr>
      <vt:lpstr>DCL: GRANT</vt:lpstr>
      <vt:lpstr>DCL: GRANT</vt:lpstr>
      <vt:lpstr>DCL: GRANT</vt:lpstr>
      <vt:lpstr>DCL: GRANT Privileges</vt:lpstr>
      <vt:lpstr>DCL: GRANT Privileges</vt:lpstr>
      <vt:lpstr>Revoke</vt:lpstr>
      <vt:lpstr>Data Definition Language</vt:lpstr>
      <vt:lpstr>Data Definition Language</vt:lpstr>
      <vt:lpstr>Data Definition Language</vt:lpstr>
      <vt:lpstr>Data Type</vt:lpstr>
      <vt:lpstr>DDL – Create table</vt:lpstr>
      <vt:lpstr>PowerPoint Presentation</vt:lpstr>
      <vt:lpstr>Constraints</vt:lpstr>
      <vt:lpstr>Create Table – NOT NULL</vt:lpstr>
      <vt:lpstr>UNIQUE</vt:lpstr>
      <vt:lpstr>Primary Key</vt:lpstr>
      <vt:lpstr>Foreign Key</vt:lpstr>
      <vt:lpstr>Foreign Key</vt:lpstr>
      <vt:lpstr>Foreign Key</vt:lpstr>
      <vt:lpstr>Create AS</vt:lpstr>
      <vt:lpstr>Create AS</vt:lpstr>
      <vt:lpstr>PowerPoint Presentation</vt:lpstr>
      <vt:lpstr>PowerPoint Presentation</vt:lpstr>
      <vt:lpstr>PowerPoint Presentation</vt:lpstr>
      <vt:lpstr>ALTER TABLE</vt:lpstr>
      <vt:lpstr>ALTER Table</vt:lpstr>
      <vt:lpstr>ALTER TABLE Column</vt:lpstr>
      <vt:lpstr>ALTER TABLE  RENAME</vt:lpstr>
      <vt:lpstr>ALTER TABLE enable/disable</vt:lpstr>
      <vt:lpstr>ALTER TABLE add / drop</vt:lpstr>
      <vt:lpstr>ALTER – Rename a Table</vt:lpstr>
      <vt:lpstr>DROP TABLE</vt:lpstr>
      <vt:lpstr>DROP TABLE: Retrieving the Table Back</vt:lpstr>
      <vt:lpstr>TRUNCATE</vt:lpstr>
      <vt:lpstr>PowerPoint Presentation</vt:lpstr>
      <vt:lpstr>PowerPoint Presentation</vt:lpstr>
      <vt:lpstr>Data Manipulation Language</vt:lpstr>
      <vt:lpstr>Oracle SQL</vt:lpstr>
      <vt:lpstr>DML – INSERT</vt:lpstr>
      <vt:lpstr>DML INSERT ALL</vt:lpstr>
      <vt:lpstr>DML INSERT – sub select</vt:lpstr>
      <vt:lpstr>DML – UPDATE</vt:lpstr>
      <vt:lpstr>DML - Update</vt:lpstr>
      <vt:lpstr>DML – UPDATE </vt:lpstr>
      <vt:lpstr>DML – DELETE </vt:lpstr>
      <vt:lpstr>DML – MERGE </vt:lpstr>
      <vt:lpstr>DML – MERGE </vt:lpstr>
      <vt:lpstr>DML – MERGE </vt:lpstr>
      <vt:lpstr>DML – MERGE </vt:lpstr>
      <vt:lpstr>Oracle SQL</vt:lpstr>
      <vt:lpstr>Transaction Control Language</vt:lpstr>
      <vt:lpstr>Oracle SQL</vt:lpstr>
      <vt:lpstr>Oracle SQL</vt:lpstr>
      <vt:lpstr>TCL – COMMIT  &amp; ROLLBACK</vt:lpstr>
      <vt:lpstr>DELETE VS TRUNCATE</vt:lpstr>
      <vt:lpstr>DELETE VS TRUNCATE</vt:lpstr>
      <vt:lpstr>Recap</vt:lpstr>
      <vt:lpstr>Oracle SQL</vt:lpstr>
      <vt:lpstr>Oracle SQL</vt:lpstr>
      <vt:lpstr>Oracle SQL</vt:lpstr>
      <vt:lpstr>Oracle SQL</vt:lpstr>
      <vt:lpstr>Oracle SQL</vt:lpstr>
      <vt:lpstr>Command Line</vt:lpstr>
      <vt:lpstr>Oracle SQL</vt:lpstr>
      <vt:lpstr>Data Query Language </vt:lpstr>
      <vt:lpstr>Data Query Language</vt:lpstr>
      <vt:lpstr>DQL - SELECT </vt:lpstr>
      <vt:lpstr>WHERE condition</vt:lpstr>
      <vt:lpstr>Logical Conditions &amp; Operators</vt:lpstr>
      <vt:lpstr>Logical Conditions &amp; Operators</vt:lpstr>
      <vt:lpstr>SELECT – IN </vt:lpstr>
      <vt:lpstr>SELECT – NULL &amp;  LIKE</vt:lpstr>
      <vt:lpstr>ORDER BY</vt:lpstr>
      <vt:lpstr>Single &amp; Multiple Row Funtions</vt:lpstr>
      <vt:lpstr>Oracle SQL</vt:lpstr>
      <vt:lpstr>Oracle SQL</vt:lpstr>
      <vt:lpstr>Single Row Numeric Functions</vt:lpstr>
      <vt:lpstr>Single Row Functions</vt:lpstr>
      <vt:lpstr>Single Row Functions</vt:lpstr>
      <vt:lpstr>Single Row Character Functions:</vt:lpstr>
      <vt:lpstr>Single Row Character Functions:</vt:lpstr>
      <vt:lpstr>Single Row Character Functions:</vt:lpstr>
      <vt:lpstr>Single Row Character Functions:</vt:lpstr>
      <vt:lpstr>Single Row Date Functions:</vt:lpstr>
      <vt:lpstr>Single Row Date Functions:</vt:lpstr>
      <vt:lpstr>Single Row Date Functions:</vt:lpstr>
      <vt:lpstr>Single Row Conversion Functions:</vt:lpstr>
      <vt:lpstr>Single Row Conversion Functions:</vt:lpstr>
      <vt:lpstr>Single Row Conversion Functions:</vt:lpstr>
      <vt:lpstr>Single Row Conversion Functions:</vt:lpstr>
      <vt:lpstr>Recap</vt:lpstr>
      <vt:lpstr>Recap</vt:lpstr>
      <vt:lpstr>Multiple Row Function</vt:lpstr>
      <vt:lpstr>Multiple Row Function</vt:lpstr>
      <vt:lpstr>Multiple Row Function - Maximum(Max)</vt:lpstr>
      <vt:lpstr>Multiple Row Function - Minimum(Min)</vt:lpstr>
      <vt:lpstr>Multiple Row Function - Average(avg)</vt:lpstr>
      <vt:lpstr>Multiple Row Function - SUM</vt:lpstr>
      <vt:lpstr>Multiple Row Function – COUNT ( * )</vt:lpstr>
      <vt:lpstr>Multiple Row Function – COUNT ( * )</vt:lpstr>
      <vt:lpstr>GROUP BY</vt:lpstr>
      <vt:lpstr>SELECT – GROUP BY, SUM, AGGREGATE</vt:lpstr>
      <vt:lpstr>SELECT – GROUP BY, SUM, AGGREGATE</vt:lpstr>
      <vt:lpstr>GROUPING COLUMNS  SELECT – GROUP BY, SUM, AGGREGATE</vt:lpstr>
      <vt:lpstr>Rules for Grouping columns</vt:lpstr>
      <vt:lpstr>Rules for Grouping columns</vt:lpstr>
      <vt:lpstr>Execution Order </vt:lpstr>
      <vt:lpstr>Multiple Row Function – COUNT ( * )</vt:lpstr>
      <vt:lpstr>Multiple Row Function – COUNT ( * )</vt:lpstr>
      <vt:lpstr>Multiple Row Function – COUNT ( * )</vt:lpstr>
      <vt:lpstr>Set operations in SQL</vt:lpstr>
      <vt:lpstr>Oracle SQL</vt:lpstr>
      <vt:lpstr>Set Operators – UNION &amp; UNION ALL</vt:lpstr>
      <vt:lpstr>Set Operators –UNION ALL</vt:lpstr>
      <vt:lpstr>Set Operators –UNION ALL</vt:lpstr>
      <vt:lpstr>Set Operators – INTERSECT</vt:lpstr>
      <vt:lpstr>Set Operators – INTERSECT</vt:lpstr>
      <vt:lpstr>Oracle SQL</vt:lpstr>
      <vt:lpstr>Oracle SQL</vt:lpstr>
      <vt:lpstr>Guidelines while using sub queries</vt:lpstr>
      <vt:lpstr>Joins in SQL</vt:lpstr>
      <vt:lpstr>Oracle SQL</vt:lpstr>
      <vt:lpstr>Why use Joins?</vt:lpstr>
      <vt:lpstr>JOINS</vt:lpstr>
      <vt:lpstr>Inner Join</vt:lpstr>
      <vt:lpstr>Inner Join</vt:lpstr>
      <vt:lpstr>Non Equi-Joins</vt:lpstr>
      <vt:lpstr>Outer Join</vt:lpstr>
      <vt:lpstr>LEFT Outer-Join</vt:lpstr>
      <vt:lpstr>RIGHT Outer-Join</vt:lpstr>
      <vt:lpstr>FULL Outer Join</vt:lpstr>
      <vt:lpstr>Self Join</vt:lpstr>
      <vt:lpstr>Self Join</vt:lpstr>
      <vt:lpstr>PowerPoint Presentation</vt:lpstr>
      <vt:lpstr>SubQueries in SQL</vt:lpstr>
      <vt:lpstr>SubQueries:</vt:lpstr>
      <vt:lpstr>SubQueries:</vt:lpstr>
      <vt:lpstr>SubQuery Types:</vt:lpstr>
      <vt:lpstr>Single row subquery</vt:lpstr>
      <vt:lpstr>Single row subquery</vt:lpstr>
      <vt:lpstr>Single row subquery</vt:lpstr>
      <vt:lpstr>Single row subquery – Common Errors</vt:lpstr>
      <vt:lpstr>Multiple row subquery</vt:lpstr>
      <vt:lpstr>Multiple row subquery</vt:lpstr>
      <vt:lpstr>Multiple row subquery</vt:lpstr>
      <vt:lpstr>Multiple row subquery</vt:lpstr>
      <vt:lpstr>Multiple row subquery</vt:lpstr>
      <vt:lpstr>Multiple column subquery</vt:lpstr>
      <vt:lpstr>Multiple column subquery</vt:lpstr>
      <vt:lpstr>Multiple column subquery</vt:lpstr>
      <vt:lpstr>Multiple column subquery</vt:lpstr>
      <vt:lpstr>Multiple column subquery</vt:lpstr>
      <vt:lpstr>Correlated Subqueries</vt:lpstr>
      <vt:lpstr>Correlated Subqueries</vt:lpstr>
      <vt:lpstr>Correlated Subqueries</vt:lpstr>
      <vt:lpstr>In-line Views</vt:lpstr>
      <vt:lpstr>Sub Queries - Guidelines </vt:lpstr>
      <vt:lpstr>Recap</vt:lpstr>
      <vt:lpstr>Thank You</vt:lpstr>
    </vt:vector>
  </TitlesOfParts>
  <Company>UCF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sjin</dc:creator>
  <cp:lastModifiedBy>Giri Prasad Ponnusamy</cp:lastModifiedBy>
  <cp:revision>1101</cp:revision>
  <dcterms:created xsi:type="dcterms:W3CDTF">2002-09-22T17:43:30Z</dcterms:created>
  <dcterms:modified xsi:type="dcterms:W3CDTF">2021-09-06T04:46:14Z</dcterms:modified>
</cp:coreProperties>
</file>