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5" r:id="rId6"/>
    <p:sldId id="267" r:id="rId7"/>
    <p:sldId id="275" r:id="rId8"/>
    <p:sldId id="281" r:id="rId9"/>
    <p:sldId id="282" r:id="rId10"/>
    <p:sldId id="283" r:id="rId11"/>
    <p:sldId id="285" r:id="rId12"/>
    <p:sldId id="284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5F0590-0C5D-4E1D-8A04-093C05045C03}">
          <p14:sldIdLst>
            <p14:sldId id="256"/>
            <p14:sldId id="257"/>
            <p14:sldId id="258"/>
            <p14:sldId id="263"/>
            <p14:sldId id="265"/>
            <p14:sldId id="267"/>
            <p14:sldId id="275"/>
            <p14:sldId id="281"/>
            <p14:sldId id="282"/>
            <p14:sldId id="283"/>
            <p14:sldId id="285"/>
            <p14:sldId id="284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73E510-4088-E6FE-895E-1F3FC362203E}" v="10" dt="2022-05-27T02:38:05.162"/>
    <p1510:client id="{BC54E1CC-23AB-E1C7-77E4-4C4D9F6040F1}" v="272" dt="2022-05-23T05:16:52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DB7F278B-96C1-472D-A6FC-46D5C5987C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6299200" y="515815"/>
            <a:ext cx="5429595" cy="542813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2829B-E2C5-44BC-B862-8528BA6E42EB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 bwMode="invGray">
          <a:xfrm>
            <a:off x="425035" y="1701800"/>
            <a:ext cx="6221299" cy="2272323"/>
          </a:xfrm>
        </p:spPr>
        <p:txBody>
          <a:bodyPr lIns="0" tIns="0" rIns="0" bIns="0" anchor="ctr">
            <a:noAutofit/>
          </a:bodyPr>
          <a:lstStyle>
            <a:lvl1pPr marL="0" indent="0">
              <a:spcAft>
                <a:spcPts val="133"/>
              </a:spcAft>
              <a:buNone/>
              <a:defRPr sz="4267">
                <a:latin typeface="Raleway SemiBold" pitchFamily="2" charset="0"/>
              </a:defRPr>
            </a:lvl1pPr>
            <a:lvl2pPr marL="0" indent="0">
              <a:spcAft>
                <a:spcPts val="133"/>
              </a:spcAft>
              <a:buNone/>
              <a:defRPr sz="3200">
                <a:solidFill>
                  <a:schemeClr val="accent1"/>
                </a:solidFill>
                <a:latin typeface="Raleway SemiBold" pitchFamily="2" charset="0"/>
              </a:defRPr>
            </a:lvl2pPr>
          </a:lstStyle>
          <a:p>
            <a:pPr lvl="0"/>
            <a:r>
              <a:rPr lang="en-US"/>
              <a:t>Title in </a:t>
            </a:r>
            <a:r>
              <a:rPr lang="en-US" err="1"/>
              <a:t>Raleway</a:t>
            </a:r>
            <a:br>
              <a:rPr lang="en-US"/>
            </a:br>
            <a:r>
              <a:rPr lang="en-US" err="1"/>
              <a:t>SemiBold</a:t>
            </a:r>
            <a:r>
              <a:rPr lang="en-US"/>
              <a:t> 32pt</a:t>
            </a:r>
          </a:p>
          <a:p>
            <a:pPr lvl="1"/>
            <a:r>
              <a:rPr lang="en-US"/>
              <a:t>Subtitle in </a:t>
            </a:r>
            <a:r>
              <a:rPr lang="en-US" err="1"/>
              <a:t>Raleway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SemiBold</a:t>
            </a:r>
            <a:r>
              <a:rPr lang="en-US"/>
              <a:t> 24pt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8AE34A7-F4A5-49F5-86B2-EC41ED39E6F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 bwMode="invGray">
          <a:xfrm>
            <a:off x="425035" y="4911969"/>
            <a:ext cx="4269124" cy="738664"/>
          </a:xfrm>
        </p:spPr>
        <p:txBody>
          <a:bodyPr wrap="none" lIns="0" tIns="0" rIns="0" bIns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0"/>
              </a:spcAft>
              <a:buClr>
                <a:srgbClr val="0588E8"/>
              </a:buClr>
              <a:buSzPct val="85000"/>
              <a:buFont typeface="Lucida Sans Unicode" pitchFamily="34" charset="0"/>
              <a:buNone/>
              <a:defRPr lang="en-US" sz="1600" kern="1200" baseline="0" dirty="0" smtClean="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0"/>
              </a:spcAft>
              <a:buClr>
                <a:srgbClr val="0588E8"/>
              </a:buClr>
              <a:buSzPct val="85000"/>
              <a:buFont typeface="Lucida Sans Unicode" pitchFamily="34" charset="0"/>
              <a:buNone/>
              <a:defRPr lang="en-US" sz="1600" kern="1200" baseline="0" dirty="0" smtClean="0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spcAft>
                <a:spcPts val="0"/>
              </a:spcAft>
              <a:buClr>
                <a:srgbClr val="0588E8"/>
              </a:buClr>
              <a:buSzPct val="85000"/>
              <a:buFont typeface="Lucida Sans Unicode" pitchFamily="34" charset="0"/>
              <a:buNone/>
              <a:defRPr lang="en-US" sz="1600" kern="1200" baseline="0" dirty="0" smtClean="0">
                <a:solidFill>
                  <a:srgbClr val="808080"/>
                </a:solidFill>
                <a:latin typeface="Raleway Light" pitchFamily="2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/>
              <a:t>Presenter Name</a:t>
            </a:r>
          </a:p>
          <a:p>
            <a:pPr lvl="1"/>
            <a:r>
              <a:rPr lang="en-US"/>
              <a:t>dd/mm/</a:t>
            </a:r>
            <a:r>
              <a:rPr lang="en-US" err="1"/>
              <a:t>yyyy</a:t>
            </a:r>
            <a:endParaRPr lang="en-US"/>
          </a:p>
        </p:txBody>
      </p:sp>
      <p:sp>
        <p:nvSpPr>
          <p:cNvPr id="11" name="AddClassification">
            <a:extLst>
              <a:ext uri="{FF2B5EF4-FFF2-40B4-BE49-F238E27FC236}">
                <a16:creationId xmlns:a16="http://schemas.microsoft.com/office/drawing/2014/main" id="{82C74C44-53B8-45F2-9C71-9833794F8D93}"/>
              </a:ext>
            </a:extLst>
          </p:cNvPr>
          <p:cNvSpPr txBox="1">
            <a:spLocks noChangeArrowheads="1"/>
          </p:cNvSpPr>
          <p:nvPr userDrawn="1"/>
        </p:nvSpPr>
        <p:spPr bwMode="invGray">
          <a:xfrm>
            <a:off x="5427548" y="6404868"/>
            <a:ext cx="1336904" cy="14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  <a:cs typeface="Verdana" pitchFamily="34" charset="0"/>
              </a:rPr>
              <a:t>© Atos - for internal use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76735" y="6033717"/>
            <a:ext cx="1585424" cy="5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055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ara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7EB26C2-51F4-4065-B6A9-87F434601DAA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8242040" y="3190208"/>
            <a:ext cx="1182624" cy="1182624"/>
          </a:xfrm>
          <a:prstGeom prst="ellipse">
            <a:avLst/>
          </a:prstGeom>
          <a:gradFill flip="none" rotWithShape="1">
            <a:gsLst>
              <a:gs pos="58000">
                <a:srgbClr val="039BDA">
                  <a:alpha val="30000"/>
                </a:srgbClr>
              </a:gs>
              <a:gs pos="9000">
                <a:schemeClr val="accent1"/>
              </a:gs>
              <a:gs pos="98000">
                <a:schemeClr val="accent1">
                  <a:alpha val="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Light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93FF8DFD-45B0-4275-A8C1-385BB0860CAD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8719037" y="1701839"/>
            <a:ext cx="4063999" cy="4063999"/>
          </a:xfrm>
          <a:prstGeom prst="arc">
            <a:avLst>
              <a:gd name="adj1" fmla="val 5277044"/>
              <a:gd name="adj2" fmla="val 16275839"/>
            </a:avLst>
          </a:prstGeom>
          <a:ln w="47625">
            <a:gradFill flip="none" rotWithShape="1">
              <a:gsLst>
                <a:gs pos="0">
                  <a:schemeClr val="tx2">
                    <a:alpha val="0"/>
                  </a:schemeClr>
                </a:gs>
                <a:gs pos="50000">
                  <a:schemeClr val="accent6">
                    <a:lumMod val="25000"/>
                    <a:lumOff val="75000"/>
                  </a:schemeClr>
                </a:gs>
                <a:gs pos="6000">
                  <a:schemeClr val="accent6">
                    <a:lumMod val="25000"/>
                    <a:lumOff val="75000"/>
                    <a:alpha val="20000"/>
                  </a:schemeClr>
                </a:gs>
                <a:gs pos="94000">
                  <a:schemeClr val="accent6">
                    <a:lumMod val="25000"/>
                    <a:lumOff val="75000"/>
                    <a:alpha val="20000"/>
                  </a:schemeClr>
                </a:gs>
                <a:gs pos="100000">
                  <a:schemeClr val="tx2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Ligh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A2561D-8307-4588-B581-F9B15BE8CF14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9133440" y="4880652"/>
            <a:ext cx="1182624" cy="1182624"/>
          </a:xfrm>
          <a:prstGeom prst="ellipse">
            <a:avLst/>
          </a:prstGeom>
          <a:gradFill flip="none" rotWithShape="1">
            <a:gsLst>
              <a:gs pos="58000">
                <a:srgbClr val="039BDA">
                  <a:alpha val="30000"/>
                </a:srgbClr>
              </a:gs>
              <a:gs pos="9000">
                <a:schemeClr val="accent1"/>
              </a:gs>
              <a:gs pos="84000">
                <a:schemeClr val="accent1">
                  <a:alpha val="0"/>
                </a:schemeClr>
              </a:gs>
            </a:gsLst>
            <a:lin ang="17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Ligh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2EA899-5726-4F3E-A809-0837BD902FD6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9133440" y="1452035"/>
            <a:ext cx="1182624" cy="1182624"/>
          </a:xfrm>
          <a:prstGeom prst="ellipse">
            <a:avLst/>
          </a:prstGeom>
          <a:gradFill flip="none" rotWithShape="1">
            <a:gsLst>
              <a:gs pos="58000">
                <a:srgbClr val="039BDA">
                  <a:alpha val="30000"/>
                </a:srgbClr>
              </a:gs>
              <a:gs pos="900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4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303548" y="164637"/>
            <a:ext cx="11436096" cy="975360"/>
          </a:xfrm>
        </p:spPr>
        <p:txBody>
          <a:bodyPr/>
          <a:lstStyle/>
          <a:p>
            <a:r>
              <a:rPr lang="en-US"/>
              <a:t>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20pt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45C628-C734-425D-A3FF-809A598365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invGray">
          <a:xfrm>
            <a:off x="427565" y="1432984"/>
            <a:ext cx="7559040" cy="1341120"/>
          </a:xfrm>
        </p:spPr>
        <p:txBody>
          <a:bodyPr lIns="0" tIns="0" rIns="0" bIns="0" anchor="ctr"/>
          <a:lstStyle>
            <a:lvl1pPr marL="0" indent="0" algn="l">
              <a:buNone/>
              <a:defRPr>
                <a:latin typeface="Raleway Light" pitchFamily="2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231BA4B-8E51-4730-9569-847C0722DA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invGray">
          <a:xfrm>
            <a:off x="303547" y="556610"/>
            <a:ext cx="11436096" cy="580529"/>
          </a:xfrm>
        </p:spPr>
        <p:txBody>
          <a:bodyPr/>
          <a:lstStyle>
            <a:lvl1pPr marL="0" indent="0">
              <a:buNone/>
              <a:defRPr sz="2133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16pt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36EF7ED-6900-4FD5-AA62-B93F5B77D3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427565" y="3093400"/>
            <a:ext cx="7559040" cy="1341120"/>
          </a:xfrm>
        </p:spPr>
        <p:txBody>
          <a:bodyPr lIns="0" tIns="0" rIns="0" bIns="0" anchor="ctr"/>
          <a:lstStyle>
            <a:lvl1pPr marL="0" indent="0" algn="l">
              <a:buNone/>
              <a:defRPr>
                <a:latin typeface="Raleway Light" pitchFamily="2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D4A2992-ECB4-49A6-8DA5-345891EC76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invGray">
          <a:xfrm>
            <a:off x="427565" y="4753816"/>
            <a:ext cx="7559040" cy="1341120"/>
          </a:xfrm>
        </p:spPr>
        <p:txBody>
          <a:bodyPr lIns="0" tIns="0" rIns="0" bIns="0" anchor="ctr"/>
          <a:lstStyle>
            <a:lvl1pPr marL="0" indent="0" algn="l">
              <a:buNone/>
              <a:defRPr>
                <a:latin typeface="Raleway Light" pitchFamily="2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1EA234-5B15-4A9C-AC4D-E476A846D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3548" y="6326612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489CC-3B7A-4DA5-A8C0-4984788D0EC5}" type="slidenum">
              <a:rPr kumimoji="0" lang="nl-NL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NL" sz="10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itchFamily="2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41356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53AB01-8E4C-47D6-B8E3-10AC53C8EB24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 bwMode="invGray">
          <a:xfrm>
            <a:off x="426739" y="1750864"/>
            <a:ext cx="1597152" cy="1597152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Step 1: Click icon to add picture</a:t>
            </a:r>
            <a:br>
              <a:rPr lang="en-US"/>
            </a:br>
            <a:r>
              <a:rPr lang="en-US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95F79ED8-DE62-4265-BF98-CA8F3250F44E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 bwMode="invGray">
          <a:xfrm>
            <a:off x="426739" y="4212377"/>
            <a:ext cx="1597152" cy="1597152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Step 1: Click icon to add picture</a:t>
            </a:r>
            <a:br>
              <a:rPr lang="en-US"/>
            </a:br>
            <a:r>
              <a:rPr lang="en-US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8079FDD0-E93A-4BF9-AE06-64395560F12E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invGray">
          <a:xfrm>
            <a:off x="10147772" y="1746997"/>
            <a:ext cx="1597152" cy="1597152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Step 1: Click icon to add picture</a:t>
            </a:r>
            <a:br>
              <a:rPr lang="en-US"/>
            </a:br>
            <a:r>
              <a:rPr lang="en-US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23DF603E-3B4A-4E51-8C9E-306B088CC2B0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 bwMode="invGray">
          <a:xfrm>
            <a:off x="10147772" y="4212377"/>
            <a:ext cx="1597152" cy="1597152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Step 1: Click icon to add picture</a:t>
            </a:r>
            <a:br>
              <a:rPr lang="en-US"/>
            </a:br>
            <a:r>
              <a:rPr lang="en-US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321218-61CD-4A7C-A430-F5A1DDE9AD9B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420643" y="1755648"/>
            <a:ext cx="1597152" cy="1597152"/>
          </a:xfrm>
          <a:prstGeom prst="ellipse">
            <a:avLst/>
          </a:prstGeom>
          <a:gradFill flip="none" rotWithShape="1">
            <a:gsLst>
              <a:gs pos="47000">
                <a:schemeClr val="accent1">
                  <a:alpha val="0"/>
                </a:schemeClr>
              </a:gs>
              <a:gs pos="0">
                <a:schemeClr val="accent1"/>
              </a:gs>
            </a:gsLst>
            <a:lin ang="4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>
              <a:ln>
                <a:noFill/>
              </a:ln>
              <a:solidFill>
                <a:srgbClr val="0F0F0F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35E1044-5A44-4BFE-89AF-ACDEEA2B4BF2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420643" y="4218432"/>
            <a:ext cx="1597152" cy="1597152"/>
          </a:xfrm>
          <a:prstGeom prst="ellipse">
            <a:avLst/>
          </a:prstGeom>
          <a:gradFill flip="none" rotWithShape="1">
            <a:gsLst>
              <a:gs pos="47000">
                <a:schemeClr val="accent4">
                  <a:alpha val="0"/>
                </a:schemeClr>
              </a:gs>
              <a:gs pos="0">
                <a:schemeClr val="accent4"/>
              </a:gs>
            </a:gsLst>
            <a:lin ang="17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>
              <a:ln>
                <a:noFill/>
              </a:ln>
              <a:solidFill>
                <a:srgbClr val="0F0F0F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58BCB6D-0CAC-42F5-AA2A-440E5D9D92B4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10141676" y="4218432"/>
            <a:ext cx="1597152" cy="1597152"/>
          </a:xfrm>
          <a:prstGeom prst="ellipse">
            <a:avLst/>
          </a:prstGeom>
          <a:gradFill flip="none" rotWithShape="1">
            <a:gsLst>
              <a:gs pos="47000">
                <a:schemeClr val="accent3">
                  <a:alpha val="0"/>
                </a:schemeClr>
              </a:gs>
              <a:gs pos="8000">
                <a:schemeClr val="accent3"/>
              </a:gs>
            </a:gsLst>
            <a:lin ang="17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>
              <a:ln>
                <a:noFill/>
              </a:ln>
              <a:solidFill>
                <a:srgbClr val="0F0F0F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BE5BC6-9E7F-4FC5-9732-D81384AB690C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10141676" y="1740901"/>
            <a:ext cx="1597152" cy="1597152"/>
          </a:xfrm>
          <a:prstGeom prst="ellipse">
            <a:avLst/>
          </a:prstGeom>
          <a:gradFill flip="none" rotWithShape="1">
            <a:gsLst>
              <a:gs pos="47000">
                <a:schemeClr val="accent2">
                  <a:alpha val="0"/>
                </a:schemeClr>
              </a:gs>
              <a:gs pos="10000">
                <a:schemeClr val="accent2"/>
              </a:gs>
            </a:gsLst>
            <a:lin ang="4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>
              <a:ln>
                <a:noFill/>
              </a:ln>
              <a:solidFill>
                <a:srgbClr val="0F0F0F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303548" y="164637"/>
            <a:ext cx="11436096" cy="975360"/>
          </a:xfrm>
        </p:spPr>
        <p:txBody>
          <a:bodyPr/>
          <a:lstStyle/>
          <a:p>
            <a:r>
              <a:rPr lang="en-US"/>
              <a:t>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20pt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45C628-C734-425D-A3FF-809A598365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invGray">
          <a:xfrm>
            <a:off x="2235201" y="1444821"/>
            <a:ext cx="3784308" cy="2194560"/>
          </a:xfrm>
        </p:spPr>
        <p:txBody>
          <a:bodyPr lIns="0" tIns="0" rIns="0" bIns="0" anchor="ctr"/>
          <a:lstStyle>
            <a:lvl1pPr marL="0" indent="0">
              <a:buNone/>
              <a:defRPr>
                <a:latin typeface="Raleway Light" pitchFamily="2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1DB8866-7A09-49FF-8B8F-A2030E186C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invGray">
          <a:xfrm>
            <a:off x="2235201" y="3901440"/>
            <a:ext cx="3784308" cy="2194560"/>
          </a:xfrm>
        </p:spPr>
        <p:txBody>
          <a:bodyPr lIns="0" tIns="0" rIns="0" bIns="0" anchor="ctr"/>
          <a:lstStyle>
            <a:lvl1pPr marL="0" indent="0">
              <a:buNone/>
              <a:defRPr>
                <a:latin typeface="Raleway Light" pitchFamily="2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2E07EB45-86F8-4B7E-B80F-413B61F063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6185878" y="1444821"/>
            <a:ext cx="3784308" cy="2194560"/>
          </a:xfrm>
        </p:spPr>
        <p:txBody>
          <a:bodyPr lIns="0" tIns="0" rIns="0" bIns="0" anchor="ctr"/>
          <a:lstStyle>
            <a:lvl1pPr marL="0" indent="0" algn="r">
              <a:buNone/>
              <a:defRPr>
                <a:latin typeface="Raleway Light" pitchFamily="2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3E432386-8EA5-4AD4-BF83-1A3847D5D4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invGray">
          <a:xfrm>
            <a:off x="6185878" y="3901440"/>
            <a:ext cx="3784308" cy="2194560"/>
          </a:xfrm>
        </p:spPr>
        <p:txBody>
          <a:bodyPr lIns="0" tIns="0" rIns="0" bIns="0" anchor="ctr"/>
          <a:lstStyle>
            <a:lvl1pPr marL="0" indent="0" algn="r">
              <a:buNone/>
              <a:defRPr>
                <a:latin typeface="Raleway Light" pitchFamily="2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A63899-2D8B-4E37-94CE-787B7D2481B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invGray">
          <a:xfrm>
            <a:off x="303547" y="556610"/>
            <a:ext cx="11436096" cy="580529"/>
          </a:xfrm>
        </p:spPr>
        <p:txBody>
          <a:bodyPr/>
          <a:lstStyle>
            <a:lvl1pPr marL="0" indent="0">
              <a:buNone/>
              <a:defRPr sz="2133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16pt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EAFC6BB6-E125-4C95-B1EC-6FC379BFB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3548" y="6326612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489CC-3B7A-4DA5-A8C0-4984788D0EC5}" type="slidenum">
              <a:rPr kumimoji="0" lang="nl-NL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NL" sz="10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itchFamily="2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41217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53AB01-8E4C-47D6-B8E3-10AC53C8EB24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 bwMode="invGray">
          <a:xfrm>
            <a:off x="941496" y="1432984"/>
            <a:ext cx="1597152" cy="1597152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Step 1: Click icon to add picture</a:t>
            </a:r>
            <a:br>
              <a:rPr lang="en-US"/>
            </a:br>
            <a:r>
              <a:rPr lang="en-US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0084BE70-235A-4A84-BDB3-2A7C9EDFF3D1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invGray">
          <a:xfrm>
            <a:off x="3820163" y="1432984"/>
            <a:ext cx="1597152" cy="1597152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Step 1: Click icon to add picture</a:t>
            </a:r>
            <a:br>
              <a:rPr lang="en-US"/>
            </a:br>
            <a:r>
              <a:rPr lang="en-US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B21D74B9-8621-4C24-8533-7BE723A60770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invGray">
          <a:xfrm>
            <a:off x="6764219" y="1432984"/>
            <a:ext cx="1597152" cy="1597152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Step 1: Click icon to add picture</a:t>
            </a:r>
            <a:br>
              <a:rPr lang="en-US"/>
            </a:br>
            <a:r>
              <a:rPr lang="en-US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87ECCD5F-585C-4256-9B5B-49C97CB57375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 bwMode="invGray">
          <a:xfrm>
            <a:off x="9645229" y="1432984"/>
            <a:ext cx="1597152" cy="1597152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Step 1: Click icon to add picture</a:t>
            </a:r>
            <a:br>
              <a:rPr lang="en-US"/>
            </a:br>
            <a:r>
              <a:rPr lang="en-US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25D430-C43C-4729-86E5-DEA9E9E60E43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938784" y="1438656"/>
            <a:ext cx="1597152" cy="1597152"/>
          </a:xfrm>
          <a:prstGeom prst="ellipse">
            <a:avLst/>
          </a:prstGeom>
          <a:gradFill>
            <a:gsLst>
              <a:gs pos="47000">
                <a:schemeClr val="accent1">
                  <a:alpha val="0"/>
                </a:schemeClr>
              </a:gs>
              <a:gs pos="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Light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D6F98B-7844-403D-B366-D998D999F999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6766560" y="1438656"/>
            <a:ext cx="1597152" cy="1597152"/>
          </a:xfrm>
          <a:prstGeom prst="ellipse">
            <a:avLst/>
          </a:prstGeom>
          <a:gradFill>
            <a:gsLst>
              <a:gs pos="47000">
                <a:schemeClr val="accent2">
                  <a:alpha val="0"/>
                </a:schemeClr>
              </a:gs>
              <a:gs pos="0">
                <a:schemeClr val="accent2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Light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68B072-953A-47FF-A114-8E7D56DE298E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9643872" y="1438656"/>
            <a:ext cx="1597152" cy="1597152"/>
          </a:xfrm>
          <a:prstGeom prst="ellipse">
            <a:avLst/>
          </a:prstGeom>
          <a:gradFill>
            <a:gsLst>
              <a:gs pos="47000">
                <a:schemeClr val="accent3">
                  <a:alpha val="0"/>
                </a:schemeClr>
              </a:gs>
              <a:gs pos="0">
                <a:schemeClr val="accent3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Ligh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232DF0-A5F7-42CE-A8B7-B50478ADC87D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3816096" y="1438656"/>
            <a:ext cx="1597152" cy="1597152"/>
          </a:xfrm>
          <a:prstGeom prst="ellipse">
            <a:avLst/>
          </a:prstGeom>
          <a:gradFill>
            <a:gsLst>
              <a:gs pos="47000">
                <a:schemeClr val="accent4">
                  <a:alpha val="0"/>
                </a:schemeClr>
              </a:gs>
              <a:gs pos="0">
                <a:schemeClr val="accent4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 bwMode="invGray">
          <a:xfrm>
            <a:off x="303548" y="164637"/>
            <a:ext cx="11436096" cy="975360"/>
          </a:xfrm>
        </p:spPr>
        <p:txBody>
          <a:bodyPr/>
          <a:lstStyle/>
          <a:p>
            <a:r>
              <a:rPr lang="en-US"/>
              <a:t>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20pt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45C628-C734-425D-A3FF-809A59836586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 bwMode="invGray">
          <a:xfrm>
            <a:off x="444336" y="3629237"/>
            <a:ext cx="2609088" cy="2462784"/>
          </a:xfrm>
        </p:spPr>
        <p:txBody>
          <a:bodyPr lIns="0" tIns="0" rIns="0" bIns="0" anchor="t"/>
          <a:lstStyle>
            <a:lvl1pPr marL="0" indent="0" algn="ctr">
              <a:buNone/>
              <a:defRPr sz="1600">
                <a:latin typeface="Raleway Light" pitchFamily="2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7808F05-407F-4197-BCEF-70999CAED6F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 bwMode="invGray">
          <a:xfrm>
            <a:off x="444336" y="3165232"/>
            <a:ext cx="2609088" cy="365760"/>
          </a:xfrm>
        </p:spPr>
        <p:txBody>
          <a:bodyPr lIns="0" tIns="0" rIns="0" bIns="0" anchor="ctr"/>
          <a:lstStyle>
            <a:lvl1pPr marL="0" indent="0" algn="ctr"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Text or Name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ACD32266-B506-4017-85D4-6D3B7BFD84B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 bwMode="invGray">
          <a:xfrm>
            <a:off x="3339865" y="3629237"/>
            <a:ext cx="2609088" cy="2462784"/>
          </a:xfrm>
        </p:spPr>
        <p:txBody>
          <a:bodyPr lIns="0" tIns="0" rIns="0" bIns="0" anchor="t"/>
          <a:lstStyle>
            <a:lvl1pPr marL="0" indent="0" algn="ctr">
              <a:buNone/>
              <a:defRPr sz="1600">
                <a:latin typeface="Raleway Light" pitchFamily="2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EF3D9A09-E93B-484F-B386-63D774A061AD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 bwMode="invGray">
          <a:xfrm>
            <a:off x="3339865" y="3165232"/>
            <a:ext cx="2609088" cy="365760"/>
          </a:xfrm>
        </p:spPr>
        <p:txBody>
          <a:bodyPr lIns="0" tIns="0" rIns="0" bIns="0" anchor="ctr"/>
          <a:lstStyle>
            <a:lvl1pPr marL="0" indent="0" algn="ctr">
              <a:buNone/>
              <a:defRPr sz="16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Text or Name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9643D738-DC84-4B6E-8D85-DB400882990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 bwMode="invGray">
          <a:xfrm>
            <a:off x="6235395" y="3629237"/>
            <a:ext cx="2609088" cy="2462784"/>
          </a:xfrm>
        </p:spPr>
        <p:txBody>
          <a:bodyPr lIns="0" tIns="0" rIns="0" bIns="0" anchor="t"/>
          <a:lstStyle>
            <a:lvl1pPr marL="0" indent="0" algn="ctr">
              <a:buNone/>
              <a:defRPr sz="1600">
                <a:latin typeface="Raleway Light" pitchFamily="2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69CB2B6-4B44-44E8-8312-78C8DCE900DC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 bwMode="invGray">
          <a:xfrm>
            <a:off x="6235395" y="3165232"/>
            <a:ext cx="2609088" cy="365760"/>
          </a:xfrm>
        </p:spPr>
        <p:txBody>
          <a:bodyPr lIns="0" tIns="0" rIns="0" bIns="0" anchor="ctr"/>
          <a:lstStyle>
            <a:lvl1pPr marL="0" indent="0" algn="ctr">
              <a:buNone/>
              <a:defRPr sz="16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Text or Name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6ACF818-5DC5-469C-BD9D-38C2BED2F786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 bwMode="invGray">
          <a:xfrm>
            <a:off x="9130923" y="3629237"/>
            <a:ext cx="2609088" cy="2462784"/>
          </a:xfrm>
        </p:spPr>
        <p:txBody>
          <a:bodyPr lIns="0" tIns="0" rIns="0" bIns="0" anchor="t"/>
          <a:lstStyle>
            <a:lvl1pPr marL="0" indent="0" algn="ctr">
              <a:buNone/>
              <a:defRPr sz="1600">
                <a:latin typeface="Raleway Light" pitchFamily="2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52343530-9785-4BA5-AB3D-ED1A31D4EC71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 bwMode="invGray">
          <a:xfrm>
            <a:off x="9130923" y="3165232"/>
            <a:ext cx="2609088" cy="365760"/>
          </a:xfrm>
        </p:spPr>
        <p:txBody>
          <a:bodyPr lIns="0" tIns="0" rIns="0" bIns="0" anchor="ctr"/>
          <a:lstStyle>
            <a:lvl1pPr marL="0" indent="0" algn="ctr">
              <a:buNone/>
              <a:defRPr sz="16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Text or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642359BD-0C60-4B41-9186-D3A8E07117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303547" y="556610"/>
            <a:ext cx="11436096" cy="580529"/>
          </a:xfrm>
        </p:spPr>
        <p:txBody>
          <a:bodyPr/>
          <a:lstStyle>
            <a:lvl1pPr marL="0" indent="0">
              <a:buNone/>
              <a:defRPr sz="2133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16pt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D823306-AAF9-4308-BA03-51210B7F2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3548" y="6326612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489CC-3B7A-4DA5-A8C0-4984788D0EC5}" type="slidenum">
              <a:rPr kumimoji="0" lang="nl-NL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NL" sz="10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itchFamily="2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68566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878B2F4C-301A-408C-8855-A7AF9EB8E00F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 bwMode="invGray">
          <a:xfrm>
            <a:off x="9636891" y="4077675"/>
            <a:ext cx="1597152" cy="1597152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Step 1: Click icon to add picture</a:t>
            </a:r>
            <a:br>
              <a:rPr lang="en-US"/>
            </a:br>
            <a:r>
              <a:rPr lang="en-US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77537E8F-8975-4A18-9813-D10B75751278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invGray">
          <a:xfrm>
            <a:off x="3845833" y="4077675"/>
            <a:ext cx="1597152" cy="1597152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Step 1: Click icon to add picture</a:t>
            </a:r>
            <a:br>
              <a:rPr lang="en-US"/>
            </a:br>
            <a:r>
              <a:rPr lang="en-US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427954B6-42E4-49AC-A8CC-2B56F6B24301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invGray">
          <a:xfrm>
            <a:off x="6741363" y="1850291"/>
            <a:ext cx="1597152" cy="1597152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Step 1: Click icon to add picture</a:t>
            </a:r>
            <a:br>
              <a:rPr lang="en-US"/>
            </a:br>
            <a:r>
              <a:rPr lang="en-US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53AB01-8E4C-47D6-B8E3-10AC53C8EB24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 bwMode="invGray">
          <a:xfrm>
            <a:off x="950304" y="1850291"/>
            <a:ext cx="1597152" cy="1597152"/>
          </a:xfrm>
          <a:prstGeom prst="ellipse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Step 1: Click icon to add picture</a:t>
            </a:r>
            <a:br>
              <a:rPr lang="en-US"/>
            </a:br>
            <a:r>
              <a:rPr lang="en-US"/>
              <a:t>Step 2: Go to View &gt;&gt; Slide Master and copy the gradient shape, close the Slide Master and paste the gradient shape on top of the selected image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59C02B8-89D8-479B-9609-A61307C54B5F}"/>
              </a:ext>
            </a:extLst>
          </p:cNvPr>
          <p:cNvSpPr>
            <a:spLocks noChangeAspect="1"/>
          </p:cNvSpPr>
          <p:nvPr/>
        </p:nvSpPr>
        <p:spPr bwMode="invGray">
          <a:xfrm>
            <a:off x="9630795" y="4077675"/>
            <a:ext cx="1597152" cy="1597152"/>
          </a:xfrm>
          <a:prstGeom prst="ellipse">
            <a:avLst/>
          </a:prstGeom>
          <a:gradFill flip="none" rotWithShape="1">
            <a:gsLst>
              <a:gs pos="47000">
                <a:schemeClr val="accent3">
                  <a:alpha val="0"/>
                </a:schemeClr>
              </a:gs>
              <a:gs pos="0">
                <a:schemeClr val="accent3"/>
              </a:gs>
            </a:gsLst>
            <a:lin ang="17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>
              <a:ln>
                <a:noFill/>
              </a:ln>
              <a:solidFill>
                <a:srgbClr val="0F0F0F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CFCD3AC-BC13-484A-9DB6-0687ADDFA522}"/>
              </a:ext>
            </a:extLst>
          </p:cNvPr>
          <p:cNvSpPr>
            <a:spLocks noChangeAspect="1"/>
          </p:cNvSpPr>
          <p:nvPr/>
        </p:nvSpPr>
        <p:spPr bwMode="invGray">
          <a:xfrm>
            <a:off x="6742176" y="1853184"/>
            <a:ext cx="1597152" cy="1597152"/>
          </a:xfrm>
          <a:prstGeom prst="ellipse">
            <a:avLst/>
          </a:prstGeom>
          <a:gradFill flip="none" rotWithShape="1">
            <a:gsLst>
              <a:gs pos="47000">
                <a:schemeClr val="accent2">
                  <a:alpha val="0"/>
                </a:schemeClr>
              </a:gs>
              <a:gs pos="0">
                <a:schemeClr val="accent2"/>
              </a:gs>
            </a:gsLst>
            <a:lin ang="17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>
              <a:ln>
                <a:noFill/>
              </a:ln>
              <a:solidFill>
                <a:srgbClr val="0F0F0F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0257437-5EEA-4AFD-AFBD-4160FDF4BBC1}"/>
              </a:ext>
            </a:extLst>
          </p:cNvPr>
          <p:cNvSpPr>
            <a:spLocks noChangeAspect="1"/>
          </p:cNvSpPr>
          <p:nvPr/>
        </p:nvSpPr>
        <p:spPr bwMode="invGray">
          <a:xfrm>
            <a:off x="3839737" y="4077675"/>
            <a:ext cx="1597152" cy="1597152"/>
          </a:xfrm>
          <a:prstGeom prst="ellipse">
            <a:avLst/>
          </a:prstGeom>
          <a:gradFill flip="none" rotWithShape="1">
            <a:gsLst>
              <a:gs pos="47000">
                <a:schemeClr val="accent4">
                  <a:alpha val="0"/>
                </a:schemeClr>
              </a:gs>
              <a:gs pos="0">
                <a:schemeClr val="accent4"/>
              </a:gs>
            </a:gsLst>
            <a:lin ang="17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>
              <a:ln>
                <a:noFill/>
              </a:ln>
              <a:solidFill>
                <a:srgbClr val="0F0F0F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ACA83E-D11F-4623-9756-E043FFD2354A}"/>
              </a:ext>
            </a:extLst>
          </p:cNvPr>
          <p:cNvSpPr>
            <a:spLocks noChangeAspect="1"/>
          </p:cNvSpPr>
          <p:nvPr/>
        </p:nvSpPr>
        <p:spPr bwMode="invGray">
          <a:xfrm>
            <a:off x="950976" y="1853184"/>
            <a:ext cx="1597152" cy="1597152"/>
          </a:xfrm>
          <a:prstGeom prst="ellipse">
            <a:avLst/>
          </a:prstGeom>
          <a:gradFill flip="none" rotWithShape="1">
            <a:gsLst>
              <a:gs pos="47000">
                <a:schemeClr val="accent1">
                  <a:alpha val="0"/>
                </a:schemeClr>
              </a:gs>
              <a:gs pos="0">
                <a:schemeClr val="accent1"/>
              </a:gs>
            </a:gsLst>
            <a:lin ang="17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>
              <a:ln>
                <a:noFill/>
              </a:ln>
              <a:solidFill>
                <a:srgbClr val="0F0F0F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303548" y="164637"/>
            <a:ext cx="11436096" cy="975360"/>
          </a:xfrm>
        </p:spPr>
        <p:txBody>
          <a:bodyPr/>
          <a:lstStyle/>
          <a:p>
            <a:r>
              <a:rPr lang="en-US"/>
              <a:t>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20pt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45C628-C734-425D-A3FF-809A598365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invGray">
          <a:xfrm>
            <a:off x="444336" y="3558213"/>
            <a:ext cx="2609088" cy="2535936"/>
          </a:xfrm>
        </p:spPr>
        <p:txBody>
          <a:bodyPr lIns="0" tIns="0" rIns="0" bIns="0" anchor="t"/>
          <a:lstStyle>
            <a:lvl1pPr marL="0" indent="0" algn="ctr">
              <a:buNone/>
              <a:defRPr sz="1600">
                <a:latin typeface="Raleway Light" pitchFamily="2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7808F05-407F-4197-BCEF-70999CAED6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invGray">
          <a:xfrm>
            <a:off x="444336" y="1432984"/>
            <a:ext cx="2609088" cy="304800"/>
          </a:xfrm>
        </p:spPr>
        <p:txBody>
          <a:bodyPr lIns="0" tIns="0" rIns="0" bIns="0" anchor="t"/>
          <a:lstStyle>
            <a:lvl1pPr marL="0" indent="0" algn="ctr"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Text or Name</a:t>
            </a:r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0E1A69AA-BB08-47ED-8A27-3EBD2285D3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3339865" y="1432984"/>
            <a:ext cx="2609088" cy="2535936"/>
          </a:xfrm>
        </p:spPr>
        <p:txBody>
          <a:bodyPr lIns="0" tIns="0" rIns="0" bIns="0" anchor="b"/>
          <a:lstStyle>
            <a:lvl1pPr marL="0" indent="0" algn="ctr">
              <a:buNone/>
              <a:defRPr sz="1600">
                <a:latin typeface="Raleway Light" pitchFamily="2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E568E458-ED09-4594-BF03-6E7B9E5662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invGray">
          <a:xfrm>
            <a:off x="6235395" y="3558213"/>
            <a:ext cx="2609088" cy="2535936"/>
          </a:xfrm>
        </p:spPr>
        <p:txBody>
          <a:bodyPr lIns="0" tIns="0" rIns="0" bIns="0" anchor="t"/>
          <a:lstStyle>
            <a:lvl1pPr marL="0" indent="0" algn="ctr">
              <a:buNone/>
              <a:defRPr sz="1600">
                <a:latin typeface="Raleway Light" pitchFamily="2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B164CC54-F8A7-4852-B819-D7C108DCD2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invGray">
          <a:xfrm>
            <a:off x="9130923" y="1432984"/>
            <a:ext cx="2609088" cy="2535936"/>
          </a:xfrm>
        </p:spPr>
        <p:txBody>
          <a:bodyPr lIns="0" tIns="0" rIns="0" bIns="0" anchor="b"/>
          <a:lstStyle>
            <a:lvl1pPr marL="0" indent="0" algn="ctr">
              <a:buNone/>
              <a:defRPr sz="1600">
                <a:latin typeface="Raleway Light" pitchFamily="2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1E3A88E7-988D-47C0-8A7F-409F5119B7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3339865" y="5789349"/>
            <a:ext cx="2609088" cy="304800"/>
          </a:xfrm>
        </p:spPr>
        <p:txBody>
          <a:bodyPr lIns="0" tIns="0" rIns="0" bIns="0" anchor="b"/>
          <a:lstStyle>
            <a:lvl1pPr marL="0" indent="0" algn="ctr">
              <a:buNone/>
              <a:defRPr sz="16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Text or Name</a:t>
            </a:r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1FBC6CF9-7E8C-4DC5-9B67-468A5F82C0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invGray">
          <a:xfrm>
            <a:off x="6235395" y="1432984"/>
            <a:ext cx="2609088" cy="304800"/>
          </a:xfrm>
        </p:spPr>
        <p:txBody>
          <a:bodyPr lIns="0" tIns="0" rIns="0" bIns="0" anchor="t"/>
          <a:lstStyle>
            <a:lvl1pPr marL="0" indent="0" algn="ctr">
              <a:buNone/>
              <a:defRPr sz="16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Text or Name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2C3C7B8A-741D-49C0-B7FB-F8BF4C55FBD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invGray">
          <a:xfrm>
            <a:off x="9130923" y="5789349"/>
            <a:ext cx="2609088" cy="304800"/>
          </a:xfrm>
        </p:spPr>
        <p:txBody>
          <a:bodyPr lIns="0" tIns="0" rIns="0" bIns="0" anchor="b"/>
          <a:lstStyle>
            <a:lvl1pPr marL="0" indent="0" algn="ctr">
              <a:buNone/>
              <a:defRPr sz="16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Text or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303547" y="556610"/>
            <a:ext cx="11436096" cy="580529"/>
          </a:xfrm>
        </p:spPr>
        <p:txBody>
          <a:bodyPr/>
          <a:lstStyle>
            <a:lvl1pPr marL="0" indent="0">
              <a:buNone/>
              <a:defRPr sz="2133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16pt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BCCFCFBF-D458-467D-BFB3-79A36D5CF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3548" y="6326612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489CC-3B7A-4DA5-A8C0-4984788D0EC5}" type="slidenum">
              <a:rPr kumimoji="0" lang="nl-NL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NL" sz="10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itchFamily="2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19908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ED66E28-51A1-4EDD-9DCC-EC73859E41C7}"/>
              </a:ext>
            </a:extLst>
          </p:cNvPr>
          <p:cNvSpPr/>
          <p:nvPr userDrawn="1"/>
        </p:nvSpPr>
        <p:spPr bwMode="invGray">
          <a:xfrm>
            <a:off x="8106795" y="1432984"/>
            <a:ext cx="3633216" cy="721331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A39B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B1E5C47-290E-4DD8-AE0F-3D43227016A2}"/>
              </a:ext>
            </a:extLst>
          </p:cNvPr>
          <p:cNvSpPr/>
          <p:nvPr userDrawn="1"/>
        </p:nvSpPr>
        <p:spPr bwMode="invGray">
          <a:xfrm>
            <a:off x="427567" y="1432984"/>
            <a:ext cx="3633216" cy="721331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>
              <a:ln>
                <a:noFill/>
              </a:ln>
              <a:solidFill>
                <a:srgbClr val="0596FF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84E68D-245D-427A-865A-C7013D0986B5}"/>
              </a:ext>
            </a:extLst>
          </p:cNvPr>
          <p:cNvSpPr/>
          <p:nvPr userDrawn="1"/>
        </p:nvSpPr>
        <p:spPr bwMode="invGray">
          <a:xfrm>
            <a:off x="4267181" y="1432984"/>
            <a:ext cx="3633216" cy="721331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>
              <a:ln>
                <a:noFill/>
              </a:ln>
              <a:solidFill>
                <a:srgbClr val="00A39B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8DC324A1-4EA0-4B60-8634-9BB3EA2FF4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invGray">
          <a:xfrm>
            <a:off x="427567" y="1432984"/>
            <a:ext cx="3633216" cy="719328"/>
          </a:xfrm>
        </p:spPr>
        <p:txBody>
          <a:bodyPr lIns="91440" tIns="45720" rIns="91440" bIns="45720" anchor="ctr"/>
          <a:lstStyle>
            <a:lvl1pPr marL="0" indent="0" algn="l"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57EF9072-27DC-4A6B-AC6A-03E9331EFC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invGray">
          <a:xfrm>
            <a:off x="4267181" y="1432984"/>
            <a:ext cx="3633216" cy="719328"/>
          </a:xfrm>
        </p:spPr>
        <p:txBody>
          <a:bodyPr lIns="91440" tIns="45720" rIns="91440" bIns="45720" anchor="ctr"/>
          <a:lstStyle>
            <a:lvl1pPr marL="0" indent="0" algn="l">
              <a:buNone/>
              <a:defRPr sz="16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DE29ADF8-A949-4BF8-9F98-C3A577F67A4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invGray">
          <a:xfrm>
            <a:off x="8106795" y="1432984"/>
            <a:ext cx="3633216" cy="719328"/>
          </a:xfrm>
        </p:spPr>
        <p:txBody>
          <a:bodyPr lIns="91440" tIns="45720" rIns="91440" bIns="45720" anchor="ctr"/>
          <a:lstStyle>
            <a:lvl1pPr marL="0" indent="0" algn="l">
              <a:buNone/>
              <a:defRPr sz="16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303548" y="164637"/>
            <a:ext cx="11436096" cy="975360"/>
          </a:xfrm>
        </p:spPr>
        <p:txBody>
          <a:bodyPr/>
          <a:lstStyle/>
          <a:p>
            <a:r>
              <a:rPr lang="en-US"/>
              <a:t>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303547" y="556610"/>
            <a:ext cx="11436096" cy="580529"/>
          </a:xfrm>
        </p:spPr>
        <p:txBody>
          <a:bodyPr/>
          <a:lstStyle>
            <a:lvl1pPr marL="0" indent="0">
              <a:buNone/>
              <a:defRPr sz="2133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16pt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1329EB5-A393-461C-A77C-EDBC8F7B9F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427567" y="2297723"/>
            <a:ext cx="3633216" cy="3801472"/>
          </a:xfrm>
        </p:spPr>
        <p:txBody>
          <a:bodyPr lIns="91440" tIns="45720" rIns="91440" bIns="45720" anchor="t"/>
          <a:lstStyle>
            <a:lvl1pPr marL="0" indent="0" algn="l">
              <a:buNone/>
              <a:defRPr sz="1467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88337F3F-158A-4DE6-829A-FDD67407C6F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invGray">
          <a:xfrm>
            <a:off x="4267181" y="2297723"/>
            <a:ext cx="3633216" cy="3801472"/>
          </a:xfrm>
        </p:spPr>
        <p:txBody>
          <a:bodyPr lIns="91440" tIns="45720" rIns="91440" bIns="45720" anchor="t"/>
          <a:lstStyle>
            <a:lvl1pPr marL="0" indent="0" algn="l">
              <a:buNone/>
              <a:defRPr sz="1467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A4016478-8F60-49D5-810D-2850AB8FF90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invGray">
          <a:xfrm>
            <a:off x="8106795" y="2297723"/>
            <a:ext cx="3633216" cy="3801472"/>
          </a:xfrm>
        </p:spPr>
        <p:txBody>
          <a:bodyPr lIns="91440" tIns="45720" rIns="91440" bIns="45720" anchor="t"/>
          <a:lstStyle>
            <a:lvl1pPr marL="0" indent="0" algn="l">
              <a:buNone/>
              <a:defRPr sz="1467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573FDB4-4A49-4C07-8FF4-A69DDDD57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3548" y="6326612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489CC-3B7A-4DA5-A8C0-4984788D0EC5}" type="slidenum">
              <a:rPr kumimoji="0" lang="nl-NL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NL" sz="10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itchFamily="2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31517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B1E5C47-290E-4DD8-AE0F-3D43227016A2}"/>
              </a:ext>
            </a:extLst>
          </p:cNvPr>
          <p:cNvSpPr/>
          <p:nvPr userDrawn="1"/>
        </p:nvSpPr>
        <p:spPr bwMode="invGray">
          <a:xfrm>
            <a:off x="427567" y="1432984"/>
            <a:ext cx="2706624" cy="721331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>
              <a:ln>
                <a:noFill/>
              </a:ln>
              <a:solidFill>
                <a:srgbClr val="0596FF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84E68D-245D-427A-865A-C7013D0986B5}"/>
              </a:ext>
            </a:extLst>
          </p:cNvPr>
          <p:cNvSpPr/>
          <p:nvPr userDrawn="1"/>
        </p:nvSpPr>
        <p:spPr bwMode="invGray">
          <a:xfrm>
            <a:off x="3296173" y="1432984"/>
            <a:ext cx="2706624" cy="721331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>
              <a:ln>
                <a:noFill/>
              </a:ln>
              <a:solidFill>
                <a:srgbClr val="00A39B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ED66E28-51A1-4EDD-9DCC-EC73859E41C7}"/>
              </a:ext>
            </a:extLst>
          </p:cNvPr>
          <p:cNvSpPr/>
          <p:nvPr userDrawn="1"/>
        </p:nvSpPr>
        <p:spPr bwMode="invGray">
          <a:xfrm>
            <a:off x="6164780" y="1432984"/>
            <a:ext cx="2706624" cy="721331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A39B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882BC4-5797-4DD0-AB8A-F46290A4A2A0}"/>
              </a:ext>
            </a:extLst>
          </p:cNvPr>
          <p:cNvSpPr/>
          <p:nvPr userDrawn="1"/>
        </p:nvSpPr>
        <p:spPr bwMode="invGray">
          <a:xfrm>
            <a:off x="9033387" y="1432984"/>
            <a:ext cx="2706624" cy="721331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A39B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8DC324A1-4EA0-4B60-8634-9BB3EA2FF4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invGray">
          <a:xfrm>
            <a:off x="427567" y="1432984"/>
            <a:ext cx="2706624" cy="719328"/>
          </a:xfrm>
        </p:spPr>
        <p:txBody>
          <a:bodyPr lIns="91440" tIns="45720" rIns="91440" bIns="45720" anchor="ctr"/>
          <a:lstStyle>
            <a:lvl1pPr marL="0" indent="0" algn="l"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57EF9072-27DC-4A6B-AC6A-03E9331EFC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invGray">
          <a:xfrm>
            <a:off x="3296173" y="1432984"/>
            <a:ext cx="2706624" cy="719328"/>
          </a:xfrm>
        </p:spPr>
        <p:txBody>
          <a:bodyPr lIns="91440" tIns="45720" rIns="91440" bIns="45720" anchor="ctr"/>
          <a:lstStyle>
            <a:lvl1pPr marL="0" indent="0" algn="l">
              <a:buNone/>
              <a:defRPr sz="16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DE29ADF8-A949-4BF8-9F98-C3A577F67A4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invGray">
          <a:xfrm>
            <a:off x="6164780" y="1432984"/>
            <a:ext cx="2706624" cy="719328"/>
          </a:xfrm>
        </p:spPr>
        <p:txBody>
          <a:bodyPr lIns="91440" tIns="45720" rIns="91440" bIns="45720" anchor="ctr"/>
          <a:lstStyle>
            <a:lvl1pPr marL="0" indent="0" algn="l">
              <a:buNone/>
              <a:defRPr sz="16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3890DA71-057A-40D0-8945-E35FA005F45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invGray">
          <a:xfrm>
            <a:off x="9033387" y="1432984"/>
            <a:ext cx="2706624" cy="719328"/>
          </a:xfrm>
        </p:spPr>
        <p:txBody>
          <a:bodyPr lIns="91440" tIns="45720" rIns="91440" bIns="45720" anchor="ctr"/>
          <a:lstStyle>
            <a:lvl1pPr marL="0" indent="0" algn="l">
              <a:buNone/>
              <a:defRPr sz="16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303547" y="556610"/>
            <a:ext cx="11436096" cy="580529"/>
          </a:xfrm>
        </p:spPr>
        <p:txBody>
          <a:bodyPr/>
          <a:lstStyle>
            <a:lvl1pPr marL="0" indent="0">
              <a:buNone/>
              <a:defRPr sz="2133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16pt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1329EB5-A393-461C-A77C-EDBC8F7B9F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427567" y="2297723"/>
            <a:ext cx="2706624" cy="3801472"/>
          </a:xfrm>
        </p:spPr>
        <p:txBody>
          <a:bodyPr lIns="91440" tIns="45720" rIns="91440" bIns="45720" anchor="t"/>
          <a:lstStyle>
            <a:lvl1pPr marL="0" indent="0" algn="l">
              <a:buNone/>
              <a:defRPr sz="1467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88337F3F-158A-4DE6-829A-FDD67407C6F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invGray">
          <a:xfrm>
            <a:off x="3296173" y="2297723"/>
            <a:ext cx="2706624" cy="3801472"/>
          </a:xfrm>
        </p:spPr>
        <p:txBody>
          <a:bodyPr lIns="91440" tIns="45720" rIns="91440" bIns="45720" anchor="t"/>
          <a:lstStyle>
            <a:lvl1pPr marL="0" indent="0" algn="l">
              <a:buNone/>
              <a:defRPr sz="1467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AB5558D-85E7-455F-8197-2348C0C6BDA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invGray">
          <a:xfrm>
            <a:off x="6164780" y="2297723"/>
            <a:ext cx="2706624" cy="3801472"/>
          </a:xfrm>
        </p:spPr>
        <p:txBody>
          <a:bodyPr lIns="91440" tIns="45720" rIns="91440" bIns="45720" anchor="t"/>
          <a:lstStyle>
            <a:lvl1pPr marL="0" indent="0" algn="l">
              <a:buNone/>
              <a:defRPr sz="1467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30E329C1-D403-47DC-9799-C5143A30834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invGray">
          <a:xfrm>
            <a:off x="9033387" y="2297723"/>
            <a:ext cx="2706624" cy="3801472"/>
          </a:xfrm>
        </p:spPr>
        <p:txBody>
          <a:bodyPr lIns="91440" tIns="45720" rIns="91440" bIns="45720" anchor="t"/>
          <a:lstStyle>
            <a:lvl1pPr marL="0" indent="0" algn="l">
              <a:buNone/>
              <a:defRPr sz="1467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939E7D9-691A-403D-BAB4-160C650B5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3548" y="6326612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489CC-3B7A-4DA5-A8C0-4984788D0EC5}" type="slidenum">
              <a:rPr kumimoji="0" lang="nl-NL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NL" sz="10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itchFamily="2" charset="0"/>
              <a:ea typeface="Verdana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04517B-5B8F-471D-86CD-58962BD2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32386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B1E5C47-290E-4DD8-AE0F-3D43227016A2}"/>
              </a:ext>
            </a:extLst>
          </p:cNvPr>
          <p:cNvSpPr/>
          <p:nvPr userDrawn="1"/>
        </p:nvSpPr>
        <p:spPr bwMode="invGray">
          <a:xfrm>
            <a:off x="427567" y="1432984"/>
            <a:ext cx="2145792" cy="721331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>
              <a:ln>
                <a:noFill/>
              </a:ln>
              <a:solidFill>
                <a:srgbClr val="0596FF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8DC324A1-4EA0-4B60-8634-9BB3EA2FF4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invGray">
          <a:xfrm>
            <a:off x="427567" y="1432984"/>
            <a:ext cx="2145792" cy="719328"/>
          </a:xfrm>
        </p:spPr>
        <p:txBody>
          <a:bodyPr lIns="91440" tIns="45720" rIns="91440" bIns="45720" anchor="ctr"/>
          <a:lstStyle>
            <a:lvl1pPr marL="0" indent="0" algn="l"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ED66E28-51A1-4EDD-9DCC-EC73859E41C7}"/>
              </a:ext>
            </a:extLst>
          </p:cNvPr>
          <p:cNvSpPr/>
          <p:nvPr userDrawn="1"/>
        </p:nvSpPr>
        <p:spPr bwMode="invGray">
          <a:xfrm>
            <a:off x="5010892" y="1432984"/>
            <a:ext cx="2145792" cy="721331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A39B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84E68D-245D-427A-865A-C7013D0986B5}"/>
              </a:ext>
            </a:extLst>
          </p:cNvPr>
          <p:cNvSpPr/>
          <p:nvPr userDrawn="1"/>
        </p:nvSpPr>
        <p:spPr bwMode="invGray">
          <a:xfrm>
            <a:off x="2719229" y="1432984"/>
            <a:ext cx="2145792" cy="721331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>
              <a:ln>
                <a:noFill/>
              </a:ln>
              <a:solidFill>
                <a:srgbClr val="00A39B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882BC4-5797-4DD0-AB8A-F46290A4A2A0}"/>
              </a:ext>
            </a:extLst>
          </p:cNvPr>
          <p:cNvSpPr/>
          <p:nvPr userDrawn="1"/>
        </p:nvSpPr>
        <p:spPr bwMode="invGray">
          <a:xfrm>
            <a:off x="9594219" y="1432984"/>
            <a:ext cx="2145792" cy="721331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A39B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9A430DB-9AC6-4124-9F1D-3E09ED198280}"/>
              </a:ext>
            </a:extLst>
          </p:cNvPr>
          <p:cNvSpPr/>
          <p:nvPr userDrawn="1"/>
        </p:nvSpPr>
        <p:spPr bwMode="invGray">
          <a:xfrm>
            <a:off x="7302555" y="1432984"/>
            <a:ext cx="2145792" cy="721331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A39B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57EF9072-27DC-4A6B-AC6A-03E9331EFC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invGray">
          <a:xfrm>
            <a:off x="2719229" y="1432984"/>
            <a:ext cx="2145792" cy="719328"/>
          </a:xfrm>
        </p:spPr>
        <p:txBody>
          <a:bodyPr lIns="91440" tIns="45720" rIns="91440" bIns="45720" anchor="ctr"/>
          <a:lstStyle>
            <a:lvl1pPr marL="0" indent="0" algn="l">
              <a:buNone/>
              <a:defRPr sz="16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DE29ADF8-A949-4BF8-9F98-C3A577F67A4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invGray">
          <a:xfrm>
            <a:off x="5010892" y="1432984"/>
            <a:ext cx="2145792" cy="719328"/>
          </a:xfrm>
        </p:spPr>
        <p:txBody>
          <a:bodyPr lIns="91440" tIns="45720" rIns="91440" bIns="45720" anchor="ctr"/>
          <a:lstStyle>
            <a:lvl1pPr marL="0" indent="0" algn="l">
              <a:buNone/>
              <a:defRPr sz="16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3890DA71-057A-40D0-8945-E35FA005F45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invGray">
          <a:xfrm>
            <a:off x="7302555" y="1432984"/>
            <a:ext cx="2145792" cy="719328"/>
          </a:xfrm>
        </p:spPr>
        <p:txBody>
          <a:bodyPr lIns="91440" tIns="45720" rIns="91440" bIns="45720" anchor="ctr"/>
          <a:lstStyle>
            <a:lvl1pPr marL="0" indent="0" algn="l">
              <a:buNone/>
              <a:defRPr sz="16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348901D-A737-400F-9AEA-C80A3743553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invGray">
          <a:xfrm>
            <a:off x="9594219" y="1432984"/>
            <a:ext cx="2145792" cy="719328"/>
          </a:xfrm>
        </p:spPr>
        <p:txBody>
          <a:bodyPr lIns="91440" tIns="45720" rIns="91440" bIns="45720" anchor="ctr"/>
          <a:lstStyle>
            <a:lvl1pPr marL="0" indent="0" algn="l">
              <a:buNone/>
              <a:defRPr sz="160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303548" y="164637"/>
            <a:ext cx="11436096" cy="975360"/>
          </a:xfrm>
        </p:spPr>
        <p:txBody>
          <a:bodyPr/>
          <a:lstStyle/>
          <a:p>
            <a:r>
              <a:rPr lang="en-US"/>
              <a:t>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303547" y="556610"/>
            <a:ext cx="11436096" cy="580529"/>
          </a:xfrm>
        </p:spPr>
        <p:txBody>
          <a:bodyPr/>
          <a:lstStyle>
            <a:lvl1pPr marL="0" indent="0">
              <a:buNone/>
              <a:defRPr sz="2133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16pt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1329EB5-A393-461C-A77C-EDBC8F7B9F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427567" y="2297723"/>
            <a:ext cx="2145792" cy="3801472"/>
          </a:xfrm>
        </p:spPr>
        <p:txBody>
          <a:bodyPr lIns="91440" tIns="45720" rIns="91440" bIns="45720" anchor="t"/>
          <a:lstStyle>
            <a:lvl1pPr marL="0" indent="0" algn="l">
              <a:buNone/>
              <a:defRPr sz="1467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88337F3F-158A-4DE6-829A-FDD67407C6F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invGray">
          <a:xfrm>
            <a:off x="2719229" y="2297723"/>
            <a:ext cx="2145792" cy="3801472"/>
          </a:xfrm>
        </p:spPr>
        <p:txBody>
          <a:bodyPr lIns="91440" tIns="45720" rIns="91440" bIns="45720" anchor="t"/>
          <a:lstStyle>
            <a:lvl1pPr marL="0" indent="0" algn="l">
              <a:buNone/>
              <a:defRPr sz="1467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AB5558D-85E7-455F-8197-2348C0C6BDA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invGray">
          <a:xfrm>
            <a:off x="5010892" y="2297723"/>
            <a:ext cx="2145792" cy="3801472"/>
          </a:xfrm>
        </p:spPr>
        <p:txBody>
          <a:bodyPr lIns="91440" tIns="45720" rIns="91440" bIns="45720" anchor="t"/>
          <a:lstStyle>
            <a:lvl1pPr marL="0" indent="0" algn="l">
              <a:buNone/>
              <a:defRPr sz="1467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55A2A1D-3F56-4503-9059-B511BC3141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invGray">
          <a:xfrm>
            <a:off x="7302555" y="2297723"/>
            <a:ext cx="2145792" cy="3801472"/>
          </a:xfrm>
        </p:spPr>
        <p:txBody>
          <a:bodyPr lIns="91440" tIns="45720" rIns="91440" bIns="45720" anchor="t"/>
          <a:lstStyle>
            <a:lvl1pPr marL="0" indent="0" algn="l">
              <a:buNone/>
              <a:defRPr sz="1467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2E545EB7-8306-4D99-9657-FBCB23C098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invGray">
          <a:xfrm>
            <a:off x="9594219" y="2297723"/>
            <a:ext cx="2145792" cy="3801472"/>
          </a:xfrm>
        </p:spPr>
        <p:txBody>
          <a:bodyPr lIns="91440" tIns="45720" rIns="91440" bIns="45720" anchor="t"/>
          <a:lstStyle>
            <a:lvl1pPr marL="0" indent="0" algn="l">
              <a:buNone/>
              <a:defRPr sz="1467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437C46BC-6FD0-4EB8-93AA-E1DCD6ECD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3548" y="6326612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489CC-3B7A-4DA5-A8C0-4984788D0EC5}" type="slidenum">
              <a:rPr kumimoji="0" lang="nl-NL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NL" sz="10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itchFamily="2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66875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126CDE0-1019-4C6A-A885-33A29BC441DE}"/>
              </a:ext>
            </a:extLst>
          </p:cNvPr>
          <p:cNvSpPr>
            <a:spLocks/>
          </p:cNvSpPr>
          <p:nvPr userDrawn="1"/>
        </p:nvSpPr>
        <p:spPr bwMode="invGray">
          <a:xfrm>
            <a:off x="3231587" y="4726189"/>
            <a:ext cx="8508423" cy="497148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A39B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8DC1592-6D6A-44FC-BEE8-54ACFA33F527}"/>
              </a:ext>
            </a:extLst>
          </p:cNvPr>
          <p:cNvSpPr>
            <a:spLocks/>
          </p:cNvSpPr>
          <p:nvPr userDrawn="1"/>
        </p:nvSpPr>
        <p:spPr bwMode="invGray">
          <a:xfrm>
            <a:off x="4438950" y="3853526"/>
            <a:ext cx="7301060" cy="497148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A375FF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055CC8A-A8C2-4330-804C-8514561E0CC7}"/>
              </a:ext>
            </a:extLst>
          </p:cNvPr>
          <p:cNvSpPr>
            <a:spLocks/>
          </p:cNvSpPr>
          <p:nvPr userDrawn="1"/>
        </p:nvSpPr>
        <p:spPr bwMode="invGray">
          <a:xfrm>
            <a:off x="5681823" y="2980863"/>
            <a:ext cx="6058187" cy="497148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5269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76F0322-7273-4B4B-827B-1CFB479D1C12}"/>
              </a:ext>
            </a:extLst>
          </p:cNvPr>
          <p:cNvSpPr>
            <a:spLocks/>
          </p:cNvSpPr>
          <p:nvPr userDrawn="1"/>
        </p:nvSpPr>
        <p:spPr bwMode="invGray">
          <a:xfrm>
            <a:off x="6905126" y="2108201"/>
            <a:ext cx="4834884" cy="497148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B88D00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57EF9072-27DC-4A6B-AC6A-03E9331EFC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invGray">
          <a:xfrm>
            <a:off x="3231587" y="4726189"/>
            <a:ext cx="8508423" cy="497148"/>
          </a:xfrm>
        </p:spPr>
        <p:txBody>
          <a:bodyPr lIns="91440" tIns="45720" rIns="91440" bIns="45720" anchor="ctr"/>
          <a:lstStyle>
            <a:lvl1pPr marL="0" indent="0" algn="l">
              <a:buNone/>
              <a:defRPr sz="16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DE29ADF8-A949-4BF8-9F98-C3A577F67A4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invGray">
          <a:xfrm>
            <a:off x="4438950" y="3853526"/>
            <a:ext cx="7301060" cy="497148"/>
          </a:xfrm>
        </p:spPr>
        <p:txBody>
          <a:bodyPr lIns="91440" tIns="45720" rIns="91440" bIns="45720" anchor="ctr"/>
          <a:lstStyle>
            <a:lvl1pPr marL="0" indent="0" algn="l">
              <a:buNone/>
              <a:defRPr sz="16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3890DA71-057A-40D0-8945-E35FA005F45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invGray">
          <a:xfrm>
            <a:off x="5681823" y="2980863"/>
            <a:ext cx="6058187" cy="497148"/>
          </a:xfrm>
        </p:spPr>
        <p:txBody>
          <a:bodyPr lIns="91440" tIns="45720" rIns="91440" bIns="45720" anchor="ctr"/>
          <a:lstStyle>
            <a:lvl1pPr marL="0" indent="0" algn="l">
              <a:buNone/>
              <a:defRPr sz="16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348901D-A737-400F-9AEA-C80A3743553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invGray">
          <a:xfrm>
            <a:off x="6905126" y="2108201"/>
            <a:ext cx="4834884" cy="497148"/>
          </a:xfrm>
        </p:spPr>
        <p:txBody>
          <a:bodyPr lIns="91440" tIns="45720" rIns="91440" bIns="45720" anchor="ctr"/>
          <a:lstStyle>
            <a:lvl1pPr marL="0" indent="0" algn="l">
              <a:buNone/>
              <a:defRPr sz="160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E24CE73-EE80-44BF-BEE2-FD200652961F}"/>
              </a:ext>
            </a:extLst>
          </p:cNvPr>
          <p:cNvSpPr>
            <a:spLocks/>
          </p:cNvSpPr>
          <p:nvPr userDrawn="1"/>
        </p:nvSpPr>
        <p:spPr bwMode="invGray">
          <a:xfrm>
            <a:off x="2000550" y="5598850"/>
            <a:ext cx="9739460" cy="497148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596FF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8DC324A1-4EA0-4B60-8634-9BB3EA2FF4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invGray">
          <a:xfrm>
            <a:off x="2000550" y="5598850"/>
            <a:ext cx="9739460" cy="497148"/>
          </a:xfrm>
        </p:spPr>
        <p:txBody>
          <a:bodyPr lIns="91440" tIns="45720" rIns="91440" bIns="45720" anchor="ctr"/>
          <a:lstStyle>
            <a:lvl1pPr marL="0" indent="0" algn="l"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303548" y="164637"/>
            <a:ext cx="11436096" cy="975360"/>
          </a:xfrm>
        </p:spPr>
        <p:txBody>
          <a:bodyPr/>
          <a:lstStyle/>
          <a:p>
            <a:r>
              <a:rPr lang="en-US"/>
              <a:t>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303547" y="556610"/>
            <a:ext cx="11436096" cy="580529"/>
          </a:xfrm>
        </p:spPr>
        <p:txBody>
          <a:bodyPr/>
          <a:lstStyle>
            <a:lvl1pPr marL="0" indent="0">
              <a:buNone/>
              <a:defRPr sz="2133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16pt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C0A67C-066C-49DC-8DF6-DAA330603A48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431800" y="4864608"/>
            <a:ext cx="1231392" cy="1231392"/>
          </a:xfrm>
          <a:prstGeom prst="ellipse">
            <a:avLst/>
          </a:prstGeom>
          <a:gradFill flip="none" rotWithShape="1">
            <a:gsLst>
              <a:gs pos="49000">
                <a:schemeClr val="accent1">
                  <a:alpha val="30000"/>
                </a:schemeClr>
              </a:gs>
              <a:gs pos="10000">
                <a:schemeClr val="accent1"/>
              </a:gs>
              <a:gs pos="79000">
                <a:schemeClr val="accent1">
                  <a:alpha val="0"/>
                </a:schemeClr>
              </a:gs>
            </a:gsLst>
            <a:lin ang="180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A438331-C85F-48AF-A24C-E2C430632BA0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5321303" y="1423460"/>
            <a:ext cx="1231392" cy="1231392"/>
          </a:xfrm>
          <a:prstGeom prst="ellipse">
            <a:avLst/>
          </a:prstGeom>
          <a:gradFill flip="none" rotWithShape="1">
            <a:gsLst>
              <a:gs pos="49000">
                <a:schemeClr val="accent5">
                  <a:alpha val="30000"/>
                </a:schemeClr>
              </a:gs>
              <a:gs pos="10000">
                <a:schemeClr val="accent5"/>
              </a:gs>
              <a:gs pos="79000">
                <a:schemeClr val="accent5">
                  <a:alpha val="0"/>
                </a:schemeClr>
              </a:gs>
            </a:gsLst>
            <a:lin ang="180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DED2A66-82D5-4890-B5B8-CCEB31BA74E9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4098928" y="2283747"/>
            <a:ext cx="1231392" cy="1231392"/>
          </a:xfrm>
          <a:prstGeom prst="ellipse">
            <a:avLst/>
          </a:prstGeom>
          <a:gradFill flip="none" rotWithShape="1">
            <a:gsLst>
              <a:gs pos="49000">
                <a:schemeClr val="accent3">
                  <a:alpha val="30000"/>
                </a:schemeClr>
              </a:gs>
              <a:gs pos="10000">
                <a:schemeClr val="accent3"/>
              </a:gs>
              <a:gs pos="79000">
                <a:schemeClr val="accent3">
                  <a:alpha val="0"/>
                </a:schemeClr>
              </a:gs>
            </a:gsLst>
            <a:lin ang="180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5863E1-0514-4EDC-A051-23EF69D0327D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2876552" y="3144033"/>
            <a:ext cx="1231392" cy="1231392"/>
          </a:xfrm>
          <a:prstGeom prst="ellipse">
            <a:avLst/>
          </a:prstGeom>
          <a:gradFill flip="none" rotWithShape="1">
            <a:gsLst>
              <a:gs pos="49000">
                <a:schemeClr val="accent2">
                  <a:alpha val="30000"/>
                </a:schemeClr>
              </a:gs>
              <a:gs pos="10000">
                <a:schemeClr val="accent2"/>
              </a:gs>
              <a:gs pos="79000">
                <a:schemeClr val="accent2">
                  <a:alpha val="0"/>
                </a:schemeClr>
              </a:gs>
            </a:gsLst>
            <a:lin ang="180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F42376-58D1-4153-ADFE-E0F2635F3518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1654176" y="4004320"/>
            <a:ext cx="1231392" cy="1231392"/>
          </a:xfrm>
          <a:prstGeom prst="ellipse">
            <a:avLst/>
          </a:prstGeom>
          <a:gradFill flip="none" rotWithShape="1">
            <a:gsLst>
              <a:gs pos="49000">
                <a:schemeClr val="accent4">
                  <a:alpha val="30000"/>
                </a:schemeClr>
              </a:gs>
              <a:gs pos="10000">
                <a:schemeClr val="accent4"/>
              </a:gs>
              <a:gs pos="79000">
                <a:schemeClr val="accent4">
                  <a:alpha val="0"/>
                </a:schemeClr>
              </a:gs>
            </a:gsLst>
            <a:lin ang="180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BA553ED2-1D0F-4A21-AC19-AD21E2B808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invGray">
          <a:xfrm>
            <a:off x="951316" y="5234083"/>
            <a:ext cx="192360" cy="492443"/>
          </a:xfrm>
        </p:spPr>
        <p:txBody>
          <a:bodyPr wrap="none" lIns="0" tIns="0" rIns="0" bIns="0" anchor="ctr">
            <a:sp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2DF333ED-9AC6-4BF6-B310-813AD8D5D37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invGray">
          <a:xfrm>
            <a:off x="2151164" y="4324521"/>
            <a:ext cx="224421" cy="492443"/>
          </a:xfrm>
        </p:spPr>
        <p:txBody>
          <a:bodyPr wrap="none" lIns="0" tIns="0" rIns="0" bIns="0" anchor="ctr">
            <a:sp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209A6F68-8C0A-41BD-AC98-FC9BDC36C3C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invGray">
          <a:xfrm>
            <a:off x="3396068" y="3513508"/>
            <a:ext cx="224421" cy="492443"/>
          </a:xfrm>
        </p:spPr>
        <p:txBody>
          <a:bodyPr wrap="none" lIns="0" tIns="0" rIns="0" bIns="0" anchor="ctr">
            <a:sp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8F393371-8C00-4B19-BB4B-D34D077027D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invGray">
          <a:xfrm>
            <a:off x="4618444" y="2653221"/>
            <a:ext cx="230832" cy="492443"/>
          </a:xfrm>
        </p:spPr>
        <p:txBody>
          <a:bodyPr wrap="none" lIns="0" tIns="0" rIns="0" bIns="0" anchor="ctr">
            <a:sp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792273FE-E1E9-4FF4-AD6F-174466E8E35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invGray">
          <a:xfrm>
            <a:off x="5840819" y="1792935"/>
            <a:ext cx="226557" cy="492443"/>
          </a:xfrm>
        </p:spPr>
        <p:txBody>
          <a:bodyPr wrap="none" lIns="0" tIns="0" rIns="0" bIns="0" anchor="ctr">
            <a:sp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38F3CCF-98F1-4509-B77A-392C348D0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3548" y="6326612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489CC-3B7A-4DA5-A8C0-4984788D0EC5}" type="slidenum">
              <a:rPr kumimoji="0" lang="nl-NL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NL" sz="10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itchFamily="2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84943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6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7FAC3D9-3CB7-44BC-8BD3-ED8D16B9C396}"/>
              </a:ext>
            </a:extLst>
          </p:cNvPr>
          <p:cNvSpPr/>
          <p:nvPr userDrawn="1"/>
        </p:nvSpPr>
        <p:spPr bwMode="invGray">
          <a:xfrm>
            <a:off x="427567" y="1432984"/>
            <a:ext cx="3657600" cy="560832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>
              <a:ln>
                <a:noFill/>
              </a:ln>
              <a:solidFill>
                <a:srgbClr val="0596FF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B0CDC1D-F65F-4E0F-A42A-B1115FC45140}"/>
              </a:ext>
            </a:extLst>
          </p:cNvPr>
          <p:cNvSpPr/>
          <p:nvPr userDrawn="1"/>
        </p:nvSpPr>
        <p:spPr bwMode="invGray">
          <a:xfrm>
            <a:off x="8082411" y="1432984"/>
            <a:ext cx="3657600" cy="560832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A39B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550A7E0-AA27-4593-906F-628101D0865C}"/>
              </a:ext>
            </a:extLst>
          </p:cNvPr>
          <p:cNvSpPr/>
          <p:nvPr userDrawn="1"/>
        </p:nvSpPr>
        <p:spPr bwMode="invGray">
          <a:xfrm>
            <a:off x="4254989" y="1432984"/>
            <a:ext cx="3657600" cy="560832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>
              <a:ln>
                <a:noFill/>
              </a:ln>
              <a:solidFill>
                <a:srgbClr val="00A39B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A99F561A-3D04-4AD1-B624-3E5304B57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invGray">
          <a:xfrm>
            <a:off x="427567" y="1432984"/>
            <a:ext cx="3657600" cy="560832"/>
          </a:xfrm>
        </p:spPr>
        <p:txBody>
          <a:bodyPr lIns="91440" tIns="45720" rIns="91440" bIns="45720" anchor="ctr"/>
          <a:lstStyle>
            <a:lvl1pPr marL="0" indent="0" algn="l"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B8813ED6-0387-4311-86DE-6EE0C77DE45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invGray">
          <a:xfrm>
            <a:off x="4254988" y="1432984"/>
            <a:ext cx="3657600" cy="560832"/>
          </a:xfrm>
        </p:spPr>
        <p:txBody>
          <a:bodyPr lIns="91440" tIns="45720" rIns="91440" bIns="45720" anchor="ctr"/>
          <a:lstStyle>
            <a:lvl1pPr marL="0" indent="0" algn="l"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4B248BA4-415C-4ED3-98C5-1C2FF0B2717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invGray">
          <a:xfrm>
            <a:off x="8082411" y="1432984"/>
            <a:ext cx="3657600" cy="560832"/>
          </a:xfrm>
        </p:spPr>
        <p:txBody>
          <a:bodyPr lIns="91440" tIns="45720" rIns="91440" bIns="45720" anchor="ctr"/>
          <a:lstStyle>
            <a:lvl1pPr marL="0" indent="0" algn="l"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303548" y="164637"/>
            <a:ext cx="11436096" cy="975360"/>
          </a:xfrm>
        </p:spPr>
        <p:txBody>
          <a:bodyPr/>
          <a:lstStyle/>
          <a:p>
            <a:r>
              <a:rPr lang="en-US"/>
              <a:t>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303547" y="556610"/>
            <a:ext cx="11436096" cy="580529"/>
          </a:xfrm>
        </p:spPr>
        <p:txBody>
          <a:bodyPr/>
          <a:lstStyle>
            <a:lvl1pPr marL="0" indent="0">
              <a:buNone/>
              <a:defRPr sz="2133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427567" y="2039817"/>
            <a:ext cx="3657600" cy="1682496"/>
          </a:xfrm>
        </p:spPr>
        <p:txBody>
          <a:bodyPr lIns="91440" tIns="45720" rIns="91440" bIns="45720" anchor="t"/>
          <a:lstStyle>
            <a:lvl1pPr marL="243834" indent="-243834" algn="l">
              <a:buFont typeface="Arial" panose="020B0604020202020204" pitchFamily="34" charset="0"/>
              <a:buChar char="•"/>
              <a:defRPr sz="1467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invGray">
          <a:xfrm>
            <a:off x="4254988" y="2039817"/>
            <a:ext cx="3657600" cy="1682496"/>
          </a:xfrm>
        </p:spPr>
        <p:txBody>
          <a:bodyPr lIns="91440" tIns="45720" rIns="91440" bIns="45720" anchor="t"/>
          <a:lstStyle>
            <a:lvl1pPr marL="243834" indent="-243834" algn="l">
              <a:buFont typeface="Arial" panose="020B0604020202020204" pitchFamily="34" charset="0"/>
              <a:buChar char="•"/>
              <a:defRPr sz="1467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51A44452-CBAC-4F3B-A256-C86AB53549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invGray">
          <a:xfrm>
            <a:off x="8082411" y="2039817"/>
            <a:ext cx="3657600" cy="1682496"/>
          </a:xfrm>
        </p:spPr>
        <p:txBody>
          <a:bodyPr lIns="91440" tIns="45720" rIns="91440" bIns="45720" anchor="t"/>
          <a:lstStyle>
            <a:lvl1pPr marL="243834" indent="-243834" algn="l">
              <a:buFont typeface="Arial" panose="020B0604020202020204" pitchFamily="34" charset="0"/>
              <a:buChar char="•"/>
              <a:defRPr sz="1467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39D8311-5867-4392-930D-CDDC27F9CC03}"/>
              </a:ext>
            </a:extLst>
          </p:cNvPr>
          <p:cNvSpPr/>
          <p:nvPr userDrawn="1"/>
        </p:nvSpPr>
        <p:spPr bwMode="invGray">
          <a:xfrm>
            <a:off x="427567" y="3818393"/>
            <a:ext cx="3657600" cy="560832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>
              <a:ln>
                <a:noFill/>
              </a:ln>
              <a:solidFill>
                <a:srgbClr val="0596FF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41A6125-46B5-4F19-95FE-773C0281ADE4}"/>
              </a:ext>
            </a:extLst>
          </p:cNvPr>
          <p:cNvSpPr/>
          <p:nvPr userDrawn="1"/>
        </p:nvSpPr>
        <p:spPr bwMode="invGray">
          <a:xfrm>
            <a:off x="8082411" y="3818393"/>
            <a:ext cx="3657600" cy="560832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A39B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1A3F742-8DE5-4547-B40F-23DB2591AE39}"/>
              </a:ext>
            </a:extLst>
          </p:cNvPr>
          <p:cNvSpPr/>
          <p:nvPr userDrawn="1"/>
        </p:nvSpPr>
        <p:spPr bwMode="invGray">
          <a:xfrm>
            <a:off x="4254989" y="3818393"/>
            <a:ext cx="3657600" cy="560832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>
              <a:ln>
                <a:noFill/>
              </a:ln>
              <a:solidFill>
                <a:srgbClr val="00A39B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60" name="Text Placeholder 5">
            <a:extLst>
              <a:ext uri="{FF2B5EF4-FFF2-40B4-BE49-F238E27FC236}">
                <a16:creationId xmlns:a16="http://schemas.microsoft.com/office/drawing/2014/main" id="{E4F73AE4-3ACA-46DF-A2F8-51C9D276C6C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invGray">
          <a:xfrm>
            <a:off x="427567" y="3818393"/>
            <a:ext cx="3657600" cy="560832"/>
          </a:xfrm>
        </p:spPr>
        <p:txBody>
          <a:bodyPr lIns="91440" tIns="45720" rIns="91440" bIns="45720" anchor="ctr"/>
          <a:lstStyle>
            <a:lvl1pPr marL="0" indent="0" algn="l"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C9D745B1-AB1E-4086-9CC3-3D525FF05E7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invGray">
          <a:xfrm>
            <a:off x="4254988" y="3818393"/>
            <a:ext cx="3657600" cy="560832"/>
          </a:xfrm>
        </p:spPr>
        <p:txBody>
          <a:bodyPr lIns="91440" tIns="45720" rIns="91440" bIns="45720" anchor="ctr"/>
          <a:lstStyle>
            <a:lvl1pPr marL="0" indent="0" algn="l"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2" name="Text Placeholder 5">
            <a:extLst>
              <a:ext uri="{FF2B5EF4-FFF2-40B4-BE49-F238E27FC236}">
                <a16:creationId xmlns:a16="http://schemas.microsoft.com/office/drawing/2014/main" id="{33140BFA-0167-4E3B-9ACB-DF7E0D61B0E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invGray">
          <a:xfrm>
            <a:off x="8082411" y="3818393"/>
            <a:ext cx="3657600" cy="560832"/>
          </a:xfrm>
        </p:spPr>
        <p:txBody>
          <a:bodyPr lIns="91440" tIns="45720" rIns="91440" bIns="45720" anchor="ctr"/>
          <a:lstStyle>
            <a:lvl1pPr marL="0" indent="0" algn="l"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25151AA9-F1AE-42EA-81BD-CE6A771801E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invGray">
          <a:xfrm>
            <a:off x="427567" y="4413504"/>
            <a:ext cx="3657600" cy="1682496"/>
          </a:xfrm>
        </p:spPr>
        <p:txBody>
          <a:bodyPr lIns="91440" tIns="45720" rIns="91440" bIns="45720" anchor="t"/>
          <a:lstStyle>
            <a:lvl1pPr marL="243834" indent="-243834" algn="l">
              <a:buFont typeface="Arial" panose="020B0604020202020204" pitchFamily="34" charset="0"/>
              <a:buChar char="•"/>
              <a:defRPr sz="1467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4" name="Text Placeholder 5">
            <a:extLst>
              <a:ext uri="{FF2B5EF4-FFF2-40B4-BE49-F238E27FC236}">
                <a16:creationId xmlns:a16="http://schemas.microsoft.com/office/drawing/2014/main" id="{84591BF7-D684-400E-ADB3-8BA8566583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invGray">
          <a:xfrm>
            <a:off x="4254988" y="4413504"/>
            <a:ext cx="3657600" cy="1682496"/>
          </a:xfrm>
        </p:spPr>
        <p:txBody>
          <a:bodyPr lIns="91440" tIns="45720" rIns="91440" bIns="45720" anchor="t"/>
          <a:lstStyle>
            <a:lvl1pPr marL="243834" indent="-243834" algn="l">
              <a:buFont typeface="Arial" panose="020B0604020202020204" pitchFamily="34" charset="0"/>
              <a:buChar char="•"/>
              <a:defRPr sz="1467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5" name="Text Placeholder 5">
            <a:extLst>
              <a:ext uri="{FF2B5EF4-FFF2-40B4-BE49-F238E27FC236}">
                <a16:creationId xmlns:a16="http://schemas.microsoft.com/office/drawing/2014/main" id="{0621D659-92B1-4C6E-BA9E-340B7DE5A15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invGray">
          <a:xfrm>
            <a:off x="8082411" y="4413504"/>
            <a:ext cx="3657600" cy="1682496"/>
          </a:xfrm>
        </p:spPr>
        <p:txBody>
          <a:bodyPr lIns="91440" tIns="45720" rIns="91440" bIns="45720" anchor="t"/>
          <a:lstStyle>
            <a:lvl1pPr marL="243834" indent="-243834" algn="l">
              <a:buFont typeface="Arial" panose="020B0604020202020204" pitchFamily="34" charset="0"/>
              <a:buChar char="•"/>
              <a:defRPr sz="1467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7D474464-BC3C-466C-8BFE-3CD4741BE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3548" y="6326612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489CC-3B7A-4DA5-A8C0-4984788D0EC5}" type="slidenum">
              <a:rPr kumimoji="0" lang="nl-NL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NL" sz="10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itchFamily="2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039557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A99F561A-3D04-4AD1-B624-3E5304B57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invGray">
          <a:xfrm>
            <a:off x="427567" y="1432984"/>
            <a:ext cx="3657600" cy="512064"/>
          </a:xfrm>
        </p:spPr>
        <p:txBody>
          <a:bodyPr lIns="0" tIns="0" rIns="0" bIns="0" anchor="ctr" anchorCtr="0"/>
          <a:lstStyle>
            <a:lvl1pPr marL="0" indent="0" algn="l">
              <a:buNone/>
              <a:defRPr sz="1867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B8813ED6-0387-4311-86DE-6EE0C77DE45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invGray">
          <a:xfrm>
            <a:off x="4254988" y="1432984"/>
            <a:ext cx="3657600" cy="512064"/>
          </a:xfrm>
        </p:spPr>
        <p:txBody>
          <a:bodyPr lIns="0" tIns="0" rIns="0" bIns="0" anchor="ctr" anchorCtr="0"/>
          <a:lstStyle>
            <a:lvl1pPr marL="0" indent="0" algn="l">
              <a:buNone/>
              <a:defRPr sz="1867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4B248BA4-415C-4ED3-98C5-1C2FF0B2717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invGray">
          <a:xfrm>
            <a:off x="8082411" y="1432984"/>
            <a:ext cx="3657600" cy="512064"/>
          </a:xfrm>
        </p:spPr>
        <p:txBody>
          <a:bodyPr lIns="0" tIns="0" rIns="0" bIns="0" anchor="ctr" anchorCtr="0"/>
          <a:lstStyle>
            <a:lvl1pPr marL="0" indent="0" algn="l">
              <a:buNone/>
              <a:defRPr sz="1867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303548" y="164637"/>
            <a:ext cx="11436096" cy="975360"/>
          </a:xfrm>
        </p:spPr>
        <p:txBody>
          <a:bodyPr/>
          <a:lstStyle/>
          <a:p>
            <a:r>
              <a:rPr lang="en-US"/>
              <a:t>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303547" y="556610"/>
            <a:ext cx="11436096" cy="580529"/>
          </a:xfrm>
        </p:spPr>
        <p:txBody>
          <a:bodyPr/>
          <a:lstStyle>
            <a:lvl1pPr marL="0" indent="0">
              <a:buNone/>
              <a:defRPr sz="2133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427567" y="2133597"/>
            <a:ext cx="3657600" cy="3962400"/>
          </a:xfrm>
        </p:spPr>
        <p:txBody>
          <a:bodyPr lIns="0" tIns="0" rIns="0" bIns="0" anchor="t" anchorCtr="0"/>
          <a:lstStyle>
            <a:lvl1pPr marL="243834" indent="-243834" algn="l">
              <a:buFont typeface="Arial" panose="020B0604020202020204" pitchFamily="34" charset="0"/>
              <a:buChar char="•"/>
              <a:defRPr sz="1600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invGray">
          <a:xfrm>
            <a:off x="4254988" y="2133597"/>
            <a:ext cx="3657600" cy="3962400"/>
          </a:xfrm>
        </p:spPr>
        <p:txBody>
          <a:bodyPr lIns="0" tIns="0" rIns="0" bIns="0" anchor="t" anchorCtr="0"/>
          <a:lstStyle>
            <a:lvl1pPr marL="243834" indent="-243834" algn="l">
              <a:buFont typeface="Arial" panose="020B0604020202020204" pitchFamily="34" charset="0"/>
              <a:buChar char="•"/>
              <a:defRPr sz="1600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51A44452-CBAC-4F3B-A256-C86AB53549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invGray">
          <a:xfrm>
            <a:off x="8082411" y="2133597"/>
            <a:ext cx="3657600" cy="3962400"/>
          </a:xfrm>
        </p:spPr>
        <p:txBody>
          <a:bodyPr lIns="0" tIns="0" rIns="0" bIns="0" anchor="t" anchorCtr="0"/>
          <a:lstStyle>
            <a:lvl1pPr marL="243834" indent="-243834" algn="l">
              <a:buFont typeface="Arial" panose="020B0604020202020204" pitchFamily="34" charset="0"/>
              <a:buChar char="•"/>
              <a:defRPr sz="1600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65112B-F066-4167-AA5D-CEB0B5B9A4A3}"/>
              </a:ext>
            </a:extLst>
          </p:cNvPr>
          <p:cNvCxnSpPr/>
          <p:nvPr userDrawn="1"/>
        </p:nvCxnSpPr>
        <p:spPr bwMode="invGray">
          <a:xfrm>
            <a:off x="427567" y="2039323"/>
            <a:ext cx="3657599" cy="0"/>
          </a:xfrm>
          <a:prstGeom prst="line">
            <a:avLst/>
          </a:prstGeom>
          <a:ln>
            <a:gradFill flip="none" rotWithShape="1">
              <a:gsLst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7D21243-3478-49BC-8C0E-62AF89B2F788}"/>
              </a:ext>
            </a:extLst>
          </p:cNvPr>
          <p:cNvCxnSpPr/>
          <p:nvPr userDrawn="1"/>
        </p:nvCxnSpPr>
        <p:spPr bwMode="invGray">
          <a:xfrm>
            <a:off x="4254989" y="2039323"/>
            <a:ext cx="3657599" cy="0"/>
          </a:xfrm>
          <a:prstGeom prst="line">
            <a:avLst/>
          </a:prstGeom>
          <a:ln>
            <a:gradFill flip="none" rotWithShape="1">
              <a:gsLst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3C89826-6E78-4C61-BAD8-BA75866F53A0}"/>
              </a:ext>
            </a:extLst>
          </p:cNvPr>
          <p:cNvCxnSpPr/>
          <p:nvPr userDrawn="1"/>
        </p:nvCxnSpPr>
        <p:spPr bwMode="invGray">
          <a:xfrm>
            <a:off x="8082411" y="2039323"/>
            <a:ext cx="3657599" cy="0"/>
          </a:xfrm>
          <a:prstGeom prst="line">
            <a:avLst/>
          </a:prstGeom>
          <a:ln>
            <a:gradFill flip="none" rotWithShape="1">
              <a:gsLst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AAE96-45BF-4D76-B7C1-CCE4F6F7B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3548" y="6326612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489CC-3B7A-4DA5-A8C0-4984788D0EC5}" type="slidenum">
              <a:rPr kumimoji="0" lang="nl-NL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NL" sz="10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itchFamily="2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8344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8500-CE5F-4F59-96C2-296CFAC09E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303548" y="164637"/>
            <a:ext cx="11436096" cy="75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Content 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42F813-D13D-4898-A2BE-1B872D7D58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320799" y="1443182"/>
            <a:ext cx="4511040" cy="733908"/>
          </a:xfrm>
        </p:spPr>
        <p:txBody>
          <a:bodyPr lIns="0" tIns="0" rIns="0" bIns="0"/>
          <a:lstStyle>
            <a:lvl1pPr marL="0" indent="0">
              <a:buNone/>
              <a:defRPr sz="2667">
                <a:latin typeface="+mn-lt"/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47FEC1B-68F0-49E3-8BE9-A03AAC0A62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invGray">
          <a:xfrm>
            <a:off x="1320799" y="2740891"/>
            <a:ext cx="4511040" cy="733908"/>
          </a:xfrm>
        </p:spPr>
        <p:txBody>
          <a:bodyPr lIns="0" tIns="0" rIns="0" bIns="0"/>
          <a:lstStyle>
            <a:lvl1pPr marL="0" indent="0">
              <a:buNone/>
              <a:defRPr sz="2667">
                <a:latin typeface="+mn-lt"/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549CB22-2806-43E4-9527-5624BCB6EC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invGray">
          <a:xfrm>
            <a:off x="1320799" y="4038601"/>
            <a:ext cx="4511040" cy="733908"/>
          </a:xfrm>
        </p:spPr>
        <p:txBody>
          <a:bodyPr lIns="0" tIns="0" rIns="0" bIns="0"/>
          <a:lstStyle>
            <a:lvl1pPr marL="0" indent="0">
              <a:buNone/>
              <a:defRPr sz="2667">
                <a:latin typeface="+mn-lt"/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9F854CC-480E-4C43-A264-6534CA2A65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7228604" y="1443182"/>
            <a:ext cx="4511040" cy="733908"/>
          </a:xfrm>
        </p:spPr>
        <p:txBody>
          <a:bodyPr lIns="0" tIns="0" rIns="0" bIns="0"/>
          <a:lstStyle>
            <a:lvl1pPr marL="0" indent="0">
              <a:buNone/>
              <a:defRPr sz="2667">
                <a:latin typeface="+mn-lt"/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4CAF380-1CE0-47D8-BF63-BD2BE8A6EF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invGray">
          <a:xfrm>
            <a:off x="7228604" y="2740891"/>
            <a:ext cx="4511040" cy="733908"/>
          </a:xfrm>
        </p:spPr>
        <p:txBody>
          <a:bodyPr lIns="0" tIns="0" rIns="0" bIns="0"/>
          <a:lstStyle>
            <a:lvl1pPr marL="0" indent="0">
              <a:buNone/>
              <a:defRPr sz="2667">
                <a:latin typeface="+mn-lt"/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F07D1BF-42AE-4960-AA19-EA8FF7BF0D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invGray">
          <a:xfrm>
            <a:off x="7228604" y="4038601"/>
            <a:ext cx="4511040" cy="733908"/>
          </a:xfrm>
        </p:spPr>
        <p:txBody>
          <a:bodyPr lIns="0" tIns="0" rIns="0" bIns="0"/>
          <a:lstStyle>
            <a:lvl1pPr marL="0" indent="0">
              <a:buNone/>
              <a:defRPr sz="2667">
                <a:latin typeface="+mn-lt"/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D83F0B5-8532-42AC-9FDE-DA41889DF0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435576" y="1443182"/>
            <a:ext cx="442429" cy="410369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667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01.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06973D8-023E-4304-AF2C-5E14B5E74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invGray">
          <a:xfrm>
            <a:off x="435577" y="2740892"/>
            <a:ext cx="470215" cy="410369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667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02.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A27ABC0-C61F-4F54-B518-CCA6BBA22BB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invGray">
          <a:xfrm>
            <a:off x="435577" y="4038601"/>
            <a:ext cx="470215" cy="410369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667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03.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EF03094F-42FA-42F4-8825-CFEF822E272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invGray">
          <a:xfrm>
            <a:off x="6372240" y="1443182"/>
            <a:ext cx="474489" cy="410369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667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04.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2FBF07A3-F7C2-4BCF-827D-B6CB2A3362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invGray">
          <a:xfrm>
            <a:off x="6372239" y="2740892"/>
            <a:ext cx="470215" cy="410369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667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05.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AE22612-FC9E-4469-8E99-65F225DCC96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invGray">
          <a:xfrm>
            <a:off x="6372239" y="4038601"/>
            <a:ext cx="489451" cy="410369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667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06.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1AEEE02-969A-4C54-8B95-ADACE7D13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3548" y="6326612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489CC-3B7A-4DA5-A8C0-4984788D0EC5}" type="slidenum">
              <a:rPr kumimoji="0" lang="nl-NL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NL" sz="10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itchFamily="2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3876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A4FA160-A88D-4C57-9737-BA9733A36AAD}"/>
              </a:ext>
            </a:extLst>
          </p:cNvPr>
          <p:cNvSpPr/>
          <p:nvPr userDrawn="1"/>
        </p:nvSpPr>
        <p:spPr bwMode="invGray">
          <a:xfrm>
            <a:off x="420077" y="1432984"/>
            <a:ext cx="2865120" cy="4663016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21920" rtlCol="0" anchor="t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303548" y="164637"/>
            <a:ext cx="11436096" cy="975360"/>
          </a:xfrm>
        </p:spPr>
        <p:txBody>
          <a:bodyPr/>
          <a:lstStyle/>
          <a:p>
            <a:r>
              <a:rPr lang="en-US"/>
              <a:t>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303547" y="556610"/>
            <a:ext cx="11436096" cy="580529"/>
          </a:xfrm>
        </p:spPr>
        <p:txBody>
          <a:bodyPr/>
          <a:lstStyle>
            <a:lvl1pPr marL="0" indent="0">
              <a:buNone/>
              <a:defRPr sz="2133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420077" y="1432984"/>
            <a:ext cx="2862384" cy="4657344"/>
          </a:xfrm>
        </p:spPr>
        <p:txBody>
          <a:bodyPr lIns="91440" tIns="45720" rIns="91440" bIns="4572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invGray">
          <a:xfrm>
            <a:off x="3588327" y="1432984"/>
            <a:ext cx="8151684" cy="4657344"/>
          </a:xfrm>
        </p:spPr>
        <p:txBody>
          <a:bodyPr lIns="91440" tIns="45720" rIns="91440" bIns="45720" anchor="t"/>
          <a:lstStyle>
            <a:lvl1pPr marL="243834" indent="-243834" algn="l">
              <a:buFont typeface="Arial" panose="020B0604020202020204" pitchFamily="34" charset="0"/>
              <a:buChar char="•"/>
              <a:defRPr sz="1867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388DE3-2186-4DA8-9397-1519EDD72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3548" y="6326612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489CC-3B7A-4DA5-A8C0-4984788D0EC5}" type="slidenum">
              <a:rPr kumimoji="0" lang="nl-NL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NL" sz="10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itchFamily="2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317064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EB0B968-D467-41BB-895B-662CBEAD66AB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5327200" y="0"/>
            <a:ext cx="6864800" cy="6115352"/>
          </a:xfrm>
          <a:custGeom>
            <a:avLst/>
            <a:gdLst>
              <a:gd name="connsiteX0" fmla="*/ 226716 w 5148600"/>
              <a:gd name="connsiteY0" fmla="*/ 0 h 4586514"/>
              <a:gd name="connsiteX1" fmla="*/ 5148600 w 5148600"/>
              <a:gd name="connsiteY1" fmla="*/ 0 h 4586514"/>
              <a:gd name="connsiteX2" fmla="*/ 5148600 w 5148600"/>
              <a:gd name="connsiteY2" fmla="*/ 4081005 h 4586514"/>
              <a:gd name="connsiteX3" fmla="*/ 4987528 w 5148600"/>
              <a:gd name="connsiteY3" fmla="*/ 4178859 h 4586514"/>
              <a:gd name="connsiteX4" fmla="*/ 3377575 w 5148600"/>
              <a:gd name="connsiteY4" fmla="*/ 4586514 h 4586514"/>
              <a:gd name="connsiteX5" fmla="*/ 0 w 5148600"/>
              <a:gd name="connsiteY5" fmla="*/ 1208939 h 4586514"/>
              <a:gd name="connsiteX6" fmla="*/ 151849 w 5148600"/>
              <a:gd name="connsiteY6" fmla="*/ 204552 h 458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48600" h="4586514">
                <a:moveTo>
                  <a:pt x="226716" y="0"/>
                </a:moveTo>
                <a:lnTo>
                  <a:pt x="5148600" y="0"/>
                </a:lnTo>
                <a:lnTo>
                  <a:pt x="5148600" y="4081005"/>
                </a:lnTo>
                <a:lnTo>
                  <a:pt x="4987528" y="4178859"/>
                </a:lnTo>
                <a:cubicBezTo>
                  <a:pt x="4508948" y="4438839"/>
                  <a:pt x="3960508" y="4586514"/>
                  <a:pt x="3377575" y="4586514"/>
                </a:cubicBezTo>
                <a:cubicBezTo>
                  <a:pt x="1512192" y="4586514"/>
                  <a:pt x="0" y="3074322"/>
                  <a:pt x="0" y="1208939"/>
                </a:cubicBezTo>
                <a:cubicBezTo>
                  <a:pt x="0" y="859180"/>
                  <a:pt x="53163" y="521837"/>
                  <a:pt x="151849" y="204552"/>
                </a:cubicBezTo>
                <a:close/>
              </a:path>
            </a:pathLst>
          </a:custGeom>
          <a:gradFill flip="none" rotWithShape="1">
            <a:gsLst>
              <a:gs pos="49000">
                <a:schemeClr val="accent1">
                  <a:alpha val="30000"/>
                </a:schemeClr>
              </a:gs>
              <a:gs pos="10000">
                <a:schemeClr val="accent1"/>
              </a:gs>
              <a:gs pos="79000">
                <a:schemeClr val="accent1">
                  <a:alpha val="0"/>
                </a:schemeClr>
              </a:gs>
            </a:gsLst>
            <a:lin ang="180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303548" y="164637"/>
            <a:ext cx="11436096" cy="975360"/>
          </a:xfrm>
        </p:spPr>
        <p:txBody>
          <a:bodyPr/>
          <a:lstStyle/>
          <a:p>
            <a:r>
              <a:rPr lang="en-US"/>
              <a:t>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303547" y="556610"/>
            <a:ext cx="11436096" cy="580529"/>
          </a:xfrm>
        </p:spPr>
        <p:txBody>
          <a:bodyPr/>
          <a:lstStyle>
            <a:lvl1pPr marL="0" indent="0">
              <a:buNone/>
              <a:defRPr sz="2133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427567" y="1432984"/>
            <a:ext cx="5852160" cy="4657344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invGray">
          <a:xfrm>
            <a:off x="6471141" y="1432981"/>
            <a:ext cx="5268871" cy="4657344"/>
          </a:xfrm>
        </p:spPr>
        <p:txBody>
          <a:bodyPr lIns="0" tIns="0" rIns="0" bIns="0" anchor="t"/>
          <a:lstStyle>
            <a:lvl1pPr marL="0" indent="0" algn="r">
              <a:buFont typeface="Arial" panose="020B0604020202020204" pitchFamily="34" charset="0"/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Key highlight points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C8343E1-5612-4591-83CE-FD0787394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3548" y="6326612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489CC-3B7A-4DA5-A8C0-4984788D0EC5}" type="slidenum">
              <a:rPr kumimoji="0" lang="nl-NL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NL" sz="10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itchFamily="2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96621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303548" y="164637"/>
            <a:ext cx="11436096" cy="975360"/>
          </a:xfrm>
        </p:spPr>
        <p:txBody>
          <a:bodyPr/>
          <a:lstStyle/>
          <a:p>
            <a:r>
              <a:rPr lang="en-US"/>
              <a:t>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303547" y="556610"/>
            <a:ext cx="11436096" cy="580529"/>
          </a:xfrm>
        </p:spPr>
        <p:txBody>
          <a:bodyPr/>
          <a:lstStyle>
            <a:lvl1pPr marL="0" indent="0">
              <a:buNone/>
              <a:defRPr sz="2133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427567" y="1432984"/>
            <a:ext cx="2633472" cy="4657344"/>
          </a:xfrm>
        </p:spPr>
        <p:txBody>
          <a:bodyPr lIns="0" tIns="0" rIns="0" bIns="0" anchor="t"/>
          <a:lstStyle>
            <a:lvl1pPr marL="243834" indent="-243834" algn="l">
              <a:buFont typeface="Arial" panose="020B0604020202020204" pitchFamily="34" charset="0"/>
              <a:buChar char="•"/>
              <a:defRPr sz="1467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invGray">
          <a:xfrm>
            <a:off x="3320556" y="1432984"/>
            <a:ext cx="2633472" cy="4657344"/>
          </a:xfrm>
        </p:spPr>
        <p:txBody>
          <a:bodyPr lIns="0" tIns="0" rIns="0" bIns="0" anchor="t"/>
          <a:lstStyle>
            <a:lvl1pPr marL="243834" indent="-243834" algn="l">
              <a:buFont typeface="Arial" panose="020B0604020202020204" pitchFamily="34" charset="0"/>
              <a:buChar char="•"/>
              <a:defRPr sz="1467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51A44452-CBAC-4F3B-A256-C86AB53549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invGray">
          <a:xfrm>
            <a:off x="9106539" y="1432984"/>
            <a:ext cx="2633472" cy="4657344"/>
          </a:xfrm>
        </p:spPr>
        <p:txBody>
          <a:bodyPr lIns="0" tIns="0" rIns="0" bIns="0" anchor="t"/>
          <a:lstStyle>
            <a:lvl1pPr marL="243834" indent="-243834" algn="l">
              <a:buFont typeface="Arial" panose="020B0604020202020204" pitchFamily="34" charset="0"/>
              <a:buChar char="•"/>
              <a:defRPr sz="1467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E64FA6-F473-4A30-B276-B4630E307355}"/>
              </a:ext>
            </a:extLst>
          </p:cNvPr>
          <p:cNvCxnSpPr/>
          <p:nvPr userDrawn="1"/>
        </p:nvCxnSpPr>
        <p:spPr bwMode="invGray">
          <a:xfrm>
            <a:off x="3190797" y="1435101"/>
            <a:ext cx="0" cy="466090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0BBC1D-6A56-4B4D-9FCC-B5FD2DA8FE0A}"/>
              </a:ext>
            </a:extLst>
          </p:cNvPr>
          <p:cNvCxnSpPr/>
          <p:nvPr userDrawn="1"/>
        </p:nvCxnSpPr>
        <p:spPr bwMode="invGray">
          <a:xfrm>
            <a:off x="6083787" y="1435101"/>
            <a:ext cx="0" cy="466090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C3338C-CABF-4D14-8545-BBD18F911B01}"/>
              </a:ext>
            </a:extLst>
          </p:cNvPr>
          <p:cNvCxnSpPr/>
          <p:nvPr userDrawn="1"/>
        </p:nvCxnSpPr>
        <p:spPr bwMode="invGray">
          <a:xfrm>
            <a:off x="8976777" y="1435101"/>
            <a:ext cx="0" cy="466090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5656678E-EDE5-4D8F-A429-5F02485F11C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invGray">
          <a:xfrm>
            <a:off x="6213545" y="1432984"/>
            <a:ext cx="2633472" cy="4657344"/>
          </a:xfrm>
        </p:spPr>
        <p:txBody>
          <a:bodyPr lIns="0" tIns="0" rIns="0" bIns="0" anchor="t"/>
          <a:lstStyle>
            <a:lvl1pPr marL="243834" indent="-243834" algn="l">
              <a:buFont typeface="Arial" panose="020B0604020202020204" pitchFamily="34" charset="0"/>
              <a:buChar char="•"/>
              <a:defRPr sz="1467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341155B-2D19-49ED-A8C5-54F9768BE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3548" y="6326612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489CC-3B7A-4DA5-A8C0-4984788D0EC5}" type="slidenum">
              <a:rPr kumimoji="0" lang="nl-NL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NL" sz="10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itchFamily="2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69248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EEF578A6-0CF5-4E17-910B-7C67E58AB278}"/>
              </a:ext>
            </a:extLst>
          </p:cNvPr>
          <p:cNvSpPr/>
          <p:nvPr userDrawn="1"/>
        </p:nvSpPr>
        <p:spPr bwMode="invGray">
          <a:xfrm>
            <a:off x="443637" y="1493944"/>
            <a:ext cx="1219200" cy="1219200"/>
          </a:xfrm>
          <a:prstGeom prst="ellipse">
            <a:avLst/>
          </a:prstGeom>
          <a:gradFill flip="none" rotWithShape="1">
            <a:gsLst>
              <a:gs pos="25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4A69D49-88CA-4168-827B-076392BB2441}"/>
              </a:ext>
            </a:extLst>
          </p:cNvPr>
          <p:cNvSpPr/>
          <p:nvPr userDrawn="1"/>
        </p:nvSpPr>
        <p:spPr bwMode="invGray">
          <a:xfrm>
            <a:off x="443637" y="3151372"/>
            <a:ext cx="1219200" cy="1219200"/>
          </a:xfrm>
          <a:prstGeom prst="ellipse">
            <a:avLst/>
          </a:prstGeom>
          <a:gradFill flip="none" rotWithShape="1">
            <a:gsLst>
              <a:gs pos="2500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008EED8-CF13-4BA3-9ABC-B01B8D81F6D5}"/>
              </a:ext>
            </a:extLst>
          </p:cNvPr>
          <p:cNvSpPr/>
          <p:nvPr userDrawn="1"/>
        </p:nvSpPr>
        <p:spPr bwMode="invGray">
          <a:xfrm>
            <a:off x="443637" y="4808800"/>
            <a:ext cx="1219200" cy="1219200"/>
          </a:xfrm>
          <a:prstGeom prst="ellipse">
            <a:avLst/>
          </a:prstGeom>
          <a:gradFill flip="none" rotWithShape="1">
            <a:gsLst>
              <a:gs pos="25000">
                <a:schemeClr val="accent3">
                  <a:alpha val="0"/>
                </a:schemeClr>
              </a:gs>
              <a:gs pos="100000">
                <a:schemeClr val="accent3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303548" y="164637"/>
            <a:ext cx="11436096" cy="975360"/>
          </a:xfrm>
        </p:spPr>
        <p:txBody>
          <a:bodyPr/>
          <a:lstStyle/>
          <a:p>
            <a:r>
              <a:rPr lang="en-US"/>
              <a:t>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303547" y="556610"/>
            <a:ext cx="11436096" cy="580529"/>
          </a:xfrm>
        </p:spPr>
        <p:txBody>
          <a:bodyPr/>
          <a:lstStyle>
            <a:lvl1pPr marL="0" indent="0">
              <a:buNone/>
              <a:defRPr sz="2133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1869500" y="1432984"/>
            <a:ext cx="9875520" cy="1341120"/>
          </a:xfrm>
        </p:spPr>
        <p:txBody>
          <a:bodyPr lIns="0" tIns="0" rIns="0" bIns="0" anchor="ctr"/>
          <a:lstStyle>
            <a:lvl1pPr marL="243834" indent="-243834" algn="l">
              <a:buFont typeface="Arial" panose="020B0604020202020204" pitchFamily="34" charset="0"/>
              <a:buChar char="•"/>
              <a:defRPr sz="1600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invGray">
          <a:xfrm>
            <a:off x="1869500" y="3090412"/>
            <a:ext cx="9875520" cy="1341120"/>
          </a:xfrm>
        </p:spPr>
        <p:txBody>
          <a:bodyPr lIns="0" tIns="0" rIns="0" bIns="0" anchor="ctr"/>
          <a:lstStyle>
            <a:lvl1pPr marL="243834" indent="-243834" algn="l">
              <a:buFont typeface="Arial" panose="020B0604020202020204" pitchFamily="34" charset="0"/>
              <a:buChar char="•"/>
              <a:defRPr sz="1600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51A44452-CBAC-4F3B-A256-C86AB53549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invGray">
          <a:xfrm>
            <a:off x="1869500" y="4747840"/>
            <a:ext cx="9875520" cy="1341120"/>
          </a:xfrm>
        </p:spPr>
        <p:txBody>
          <a:bodyPr lIns="0" tIns="0" rIns="0" bIns="0" anchor="ctr"/>
          <a:lstStyle>
            <a:lvl1pPr marL="243834" indent="-243834" algn="l">
              <a:buFont typeface="Arial" panose="020B0604020202020204" pitchFamily="34" charset="0"/>
              <a:buChar char="•"/>
              <a:defRPr sz="1600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80B1E3F-4EBE-460F-9AB0-4C8CFFE5BED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invGray">
          <a:xfrm>
            <a:off x="939959" y="1816287"/>
            <a:ext cx="226557" cy="574516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3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4701CB5E-364C-4C21-BFA4-7310E2F21E1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invGray">
          <a:xfrm>
            <a:off x="921791" y="3473715"/>
            <a:ext cx="262893" cy="574516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3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5661BFBD-5CAA-4C36-A3D0-3A86A9BCFCD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invGray">
          <a:xfrm>
            <a:off x="921791" y="5131143"/>
            <a:ext cx="262893" cy="574516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3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5894463-D529-40B8-926A-EBE214C16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3548" y="6326612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489CC-3B7A-4DA5-A8C0-4984788D0EC5}" type="slidenum">
              <a:rPr kumimoji="0" lang="nl-NL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NL" sz="10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itchFamily="2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856534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oi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EECA5578-48F8-48F0-B63A-6207C42776B7}"/>
              </a:ext>
            </a:extLst>
          </p:cNvPr>
          <p:cNvSpPr/>
          <p:nvPr userDrawn="1"/>
        </p:nvSpPr>
        <p:spPr bwMode="invGray">
          <a:xfrm>
            <a:off x="443637" y="3760765"/>
            <a:ext cx="1219200" cy="1219200"/>
          </a:xfrm>
          <a:prstGeom prst="ellipse">
            <a:avLst/>
          </a:prstGeom>
          <a:gradFill flip="none" rotWithShape="1">
            <a:gsLst>
              <a:gs pos="2500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A7ECD16-5800-4004-A2E1-80FD33B55E31}"/>
              </a:ext>
            </a:extLst>
          </p:cNvPr>
          <p:cNvSpPr/>
          <p:nvPr userDrawn="1"/>
        </p:nvSpPr>
        <p:spPr bwMode="invGray">
          <a:xfrm>
            <a:off x="6208205" y="3760765"/>
            <a:ext cx="1219200" cy="1219200"/>
          </a:xfrm>
          <a:prstGeom prst="ellipse">
            <a:avLst/>
          </a:prstGeom>
          <a:gradFill flip="none" rotWithShape="1">
            <a:gsLst>
              <a:gs pos="25000">
                <a:schemeClr val="accent4">
                  <a:alpha val="0"/>
                </a:schemeClr>
              </a:gs>
              <a:gs pos="100000">
                <a:schemeClr val="accent4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46CDADF-D8FC-4F51-804A-F053CD8807F3}"/>
              </a:ext>
            </a:extLst>
          </p:cNvPr>
          <p:cNvSpPr/>
          <p:nvPr userDrawn="1"/>
        </p:nvSpPr>
        <p:spPr bwMode="invGray">
          <a:xfrm>
            <a:off x="6208205" y="1292312"/>
            <a:ext cx="1219200" cy="1219200"/>
          </a:xfrm>
          <a:prstGeom prst="ellipse">
            <a:avLst/>
          </a:prstGeom>
          <a:gradFill flip="none" rotWithShape="1">
            <a:gsLst>
              <a:gs pos="25000">
                <a:schemeClr val="accent3">
                  <a:alpha val="0"/>
                </a:schemeClr>
              </a:gs>
              <a:gs pos="100000">
                <a:schemeClr val="accent3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077E065-72E5-4934-9A50-2319553E0BD6}"/>
              </a:ext>
            </a:extLst>
          </p:cNvPr>
          <p:cNvSpPr/>
          <p:nvPr userDrawn="1"/>
        </p:nvSpPr>
        <p:spPr bwMode="invGray">
          <a:xfrm>
            <a:off x="443637" y="1292312"/>
            <a:ext cx="1219200" cy="1219200"/>
          </a:xfrm>
          <a:prstGeom prst="ellipse">
            <a:avLst/>
          </a:prstGeom>
          <a:gradFill flip="none" rotWithShape="1">
            <a:gsLst>
              <a:gs pos="25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303548" y="164637"/>
            <a:ext cx="11436096" cy="975360"/>
          </a:xfrm>
        </p:spPr>
        <p:txBody>
          <a:bodyPr/>
          <a:lstStyle/>
          <a:p>
            <a:r>
              <a:rPr lang="en-US"/>
              <a:t>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303547" y="556610"/>
            <a:ext cx="11436096" cy="580529"/>
          </a:xfrm>
        </p:spPr>
        <p:txBody>
          <a:bodyPr/>
          <a:lstStyle>
            <a:lvl1pPr marL="0" indent="0">
              <a:buNone/>
              <a:defRPr sz="2133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1799164" y="1550211"/>
            <a:ext cx="4145280" cy="2072640"/>
          </a:xfrm>
        </p:spPr>
        <p:txBody>
          <a:bodyPr lIns="0" tIns="0" rIns="0" bIns="0" anchor="t"/>
          <a:lstStyle>
            <a:lvl1pPr marL="243834" indent="-243834" algn="l">
              <a:buFont typeface="Arial" panose="020B0604020202020204" pitchFamily="34" charset="0"/>
              <a:buChar char="•"/>
              <a:defRPr sz="1600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invGray">
          <a:xfrm>
            <a:off x="7590039" y="1550211"/>
            <a:ext cx="4145280" cy="2072640"/>
          </a:xfrm>
        </p:spPr>
        <p:txBody>
          <a:bodyPr lIns="0" tIns="0" rIns="0" bIns="0" anchor="t"/>
          <a:lstStyle>
            <a:lvl1pPr marL="243834" indent="-243834" algn="l">
              <a:buFont typeface="Arial" panose="020B0604020202020204" pitchFamily="34" charset="0"/>
              <a:buChar char="•"/>
              <a:defRPr sz="1600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25151AA9-F1AE-42EA-81BD-CE6A771801E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invGray">
          <a:xfrm>
            <a:off x="1799164" y="4018667"/>
            <a:ext cx="4145280" cy="2072640"/>
          </a:xfrm>
        </p:spPr>
        <p:txBody>
          <a:bodyPr lIns="0" tIns="0" rIns="0" bIns="0" anchor="t"/>
          <a:lstStyle>
            <a:lvl1pPr marL="243834" indent="-243834" algn="l">
              <a:buFont typeface="Arial" panose="020B0604020202020204" pitchFamily="34" charset="0"/>
              <a:buChar char="•"/>
              <a:defRPr sz="1600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4" name="Text Placeholder 5">
            <a:extLst>
              <a:ext uri="{FF2B5EF4-FFF2-40B4-BE49-F238E27FC236}">
                <a16:creationId xmlns:a16="http://schemas.microsoft.com/office/drawing/2014/main" id="{84591BF7-D684-400E-ADB3-8BA8566583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invGray">
          <a:xfrm>
            <a:off x="7590039" y="4018667"/>
            <a:ext cx="4145280" cy="2072640"/>
          </a:xfrm>
        </p:spPr>
        <p:txBody>
          <a:bodyPr lIns="0" tIns="0" rIns="0" bIns="0" anchor="t"/>
          <a:lstStyle>
            <a:lvl1pPr marL="243834" indent="-243834" algn="l">
              <a:buFont typeface="Arial" panose="020B0604020202020204" pitchFamily="34" charset="0"/>
              <a:buChar char="•"/>
              <a:defRPr sz="1600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D219C71-7DFD-48A6-947F-3615F84EA79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invGray">
          <a:xfrm>
            <a:off x="939959" y="1614655"/>
            <a:ext cx="226557" cy="574516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3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AFEC8A96-BE1D-46F4-B8D3-62353455082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invGray">
          <a:xfrm>
            <a:off x="921791" y="4083109"/>
            <a:ext cx="262893" cy="574516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3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AD18C644-4CF1-429A-9B90-F7ED19A34A9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invGray">
          <a:xfrm>
            <a:off x="6686359" y="1614655"/>
            <a:ext cx="262893" cy="574516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3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77BF248C-7C12-48A0-9663-31D29549B2F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invGray">
          <a:xfrm>
            <a:off x="6683154" y="4083109"/>
            <a:ext cx="269305" cy="574516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3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B88C9EE-086C-480A-8380-2FF43EA9A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3548" y="6326612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489CC-3B7A-4DA5-A8C0-4984788D0EC5}" type="slidenum">
              <a:rPr kumimoji="0" lang="nl-NL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NL" sz="10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itchFamily="2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687213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ointer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8B69CA36-CE59-4393-97E4-CD163469E8A7}"/>
              </a:ext>
            </a:extLst>
          </p:cNvPr>
          <p:cNvSpPr/>
          <p:nvPr userDrawn="1"/>
        </p:nvSpPr>
        <p:spPr bwMode="invGray">
          <a:xfrm>
            <a:off x="443638" y="2646503"/>
            <a:ext cx="1038799" cy="1038799"/>
          </a:xfrm>
          <a:prstGeom prst="ellipse">
            <a:avLst/>
          </a:prstGeom>
          <a:gradFill flip="none" rotWithShape="1">
            <a:gsLst>
              <a:gs pos="39800">
                <a:schemeClr val="bg1">
                  <a:alpha val="12000"/>
                </a:schemeClr>
              </a:gs>
              <a:gs pos="0">
                <a:schemeClr val="bg1"/>
              </a:gs>
              <a:gs pos="77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9A51914-D29A-48D3-A5EB-AB68A7A3F9D9}"/>
              </a:ext>
            </a:extLst>
          </p:cNvPr>
          <p:cNvSpPr/>
          <p:nvPr userDrawn="1"/>
        </p:nvSpPr>
        <p:spPr bwMode="invGray">
          <a:xfrm>
            <a:off x="443638" y="5057202"/>
            <a:ext cx="1038799" cy="1038799"/>
          </a:xfrm>
          <a:prstGeom prst="ellipse">
            <a:avLst/>
          </a:prstGeom>
          <a:gradFill flip="none" rotWithShape="1">
            <a:gsLst>
              <a:gs pos="39800">
                <a:schemeClr val="bg1">
                  <a:alpha val="12000"/>
                </a:schemeClr>
              </a:gs>
              <a:gs pos="0">
                <a:schemeClr val="bg1"/>
              </a:gs>
              <a:gs pos="77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4D19F3C-CD6E-4A54-9827-D89932A9E806}"/>
              </a:ext>
            </a:extLst>
          </p:cNvPr>
          <p:cNvSpPr/>
          <p:nvPr userDrawn="1"/>
        </p:nvSpPr>
        <p:spPr bwMode="invGray">
          <a:xfrm>
            <a:off x="443638" y="3851853"/>
            <a:ext cx="1038799" cy="1038799"/>
          </a:xfrm>
          <a:prstGeom prst="ellipse">
            <a:avLst/>
          </a:prstGeom>
          <a:gradFill flip="none" rotWithShape="1">
            <a:gsLst>
              <a:gs pos="39800">
                <a:schemeClr val="bg1">
                  <a:alpha val="12000"/>
                </a:schemeClr>
              </a:gs>
              <a:gs pos="0">
                <a:schemeClr val="bg1"/>
              </a:gs>
              <a:gs pos="77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303548" y="164637"/>
            <a:ext cx="11436096" cy="975360"/>
          </a:xfrm>
        </p:spPr>
        <p:txBody>
          <a:bodyPr/>
          <a:lstStyle/>
          <a:p>
            <a:r>
              <a:rPr lang="en-US"/>
              <a:t>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303547" y="556610"/>
            <a:ext cx="11436096" cy="580529"/>
          </a:xfrm>
        </p:spPr>
        <p:txBody>
          <a:bodyPr/>
          <a:lstStyle>
            <a:lvl1pPr marL="0" indent="0">
              <a:buNone/>
              <a:defRPr sz="2133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16pt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C88163-9478-4FC6-9CAA-991EE3808E7B}"/>
              </a:ext>
            </a:extLst>
          </p:cNvPr>
          <p:cNvSpPr/>
          <p:nvPr userDrawn="1"/>
        </p:nvSpPr>
        <p:spPr bwMode="invGray">
          <a:xfrm>
            <a:off x="443638" y="1437070"/>
            <a:ext cx="1038799" cy="1038799"/>
          </a:xfrm>
          <a:prstGeom prst="ellipse">
            <a:avLst/>
          </a:prstGeom>
          <a:gradFill flip="none" rotWithShape="1">
            <a:gsLst>
              <a:gs pos="40000">
                <a:schemeClr val="bg1">
                  <a:alpha val="12000"/>
                </a:schemeClr>
              </a:gs>
              <a:gs pos="0">
                <a:schemeClr val="bg1"/>
              </a:gs>
              <a:gs pos="77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15D7A6A0-17BF-4668-B1DB-1152BB7616D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invGray">
          <a:xfrm>
            <a:off x="849758" y="1669211"/>
            <a:ext cx="226557" cy="574516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3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DEC47592-CDD0-4868-BD9F-72EDB7CC832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invGray">
          <a:xfrm>
            <a:off x="831590" y="2878645"/>
            <a:ext cx="262893" cy="574516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3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5C7B62DC-86F4-4502-9466-F3A722AEC63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invGray">
          <a:xfrm>
            <a:off x="831590" y="4083994"/>
            <a:ext cx="262893" cy="574516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3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D27B0307-EDD1-461D-87F5-849AAABA7B1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invGray">
          <a:xfrm>
            <a:off x="828385" y="5289343"/>
            <a:ext cx="269305" cy="574516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3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1F762FAA-9C21-4066-9192-FC1DE4FEAB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1688123" y="1438308"/>
            <a:ext cx="10058400" cy="1036320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42EFFB73-47C6-4A28-BD0B-C885575AE15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invGray">
          <a:xfrm>
            <a:off x="1688123" y="2645432"/>
            <a:ext cx="10058400" cy="1036320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B03CF380-C024-4E2C-8056-0E78DD8C931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invGray">
          <a:xfrm>
            <a:off x="1688123" y="3852556"/>
            <a:ext cx="10058400" cy="1036320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53462861-EF4E-4EFC-8601-5C62CE30AB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invGray">
          <a:xfrm>
            <a:off x="1688123" y="5058440"/>
            <a:ext cx="10058400" cy="1036320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FC45DD8E-521A-4FC7-8643-56015F911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3548" y="6326612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489CC-3B7A-4DA5-A8C0-4984788D0EC5}" type="slidenum">
              <a:rPr kumimoji="0" lang="nl-NL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NL" sz="10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itchFamily="2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852250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863FB3A0-AAAC-4191-B457-22FBE9D6EC4E}"/>
              </a:ext>
            </a:extLst>
          </p:cNvPr>
          <p:cNvSpPr txBox="1"/>
          <p:nvPr userDrawn="1"/>
        </p:nvSpPr>
        <p:spPr bwMode="invGray">
          <a:xfrm>
            <a:off x="431801" y="1440624"/>
            <a:ext cx="5547360" cy="73152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</p:spPr>
        <p:txBody>
          <a:bodyPr wrap="none" lIns="0" tIns="121920" rIns="0" bIns="0" rtlCol="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644FCC-2D7D-4A92-A351-05D1EECE4B58}"/>
              </a:ext>
            </a:extLst>
          </p:cNvPr>
          <p:cNvSpPr txBox="1"/>
          <p:nvPr userDrawn="1"/>
        </p:nvSpPr>
        <p:spPr bwMode="invGray">
          <a:xfrm>
            <a:off x="6192651" y="1440624"/>
            <a:ext cx="5547360" cy="731520"/>
          </a:xfrm>
          <a:prstGeom prst="rect">
            <a:avLst/>
          </a:prstGeom>
          <a:gradFill flip="none" rotWithShape="1">
            <a:gsLst>
              <a:gs pos="0">
                <a:schemeClr val="accent4">
                  <a:alpha val="0"/>
                </a:schemeClr>
              </a:gs>
              <a:gs pos="100000">
                <a:schemeClr val="accent4"/>
              </a:gs>
            </a:gsLst>
            <a:lin ang="16200000" scaled="1"/>
            <a:tileRect/>
          </a:gradFill>
        </p:spPr>
        <p:txBody>
          <a:bodyPr wrap="none" lIns="0" tIns="121920" rIns="0" bIns="0" rtlCol="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3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DED1562F-7727-42AD-B83F-B500F206D10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invGray">
          <a:xfrm>
            <a:off x="6192651" y="1440624"/>
            <a:ext cx="5547360" cy="731520"/>
          </a:xfrm>
        </p:spPr>
        <p:txBody>
          <a:bodyPr lIns="91440" tIns="45720" rIns="91440" bIns="45720" anchor="ctr"/>
          <a:lstStyle>
            <a:lvl1pPr marL="0" indent="0" algn="ctr">
              <a:buNone/>
              <a:defRPr sz="1867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AD75614-E53F-4AA5-8BD7-EF0EB52F42D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invGray">
          <a:xfrm>
            <a:off x="431801" y="1440624"/>
            <a:ext cx="5547360" cy="731520"/>
          </a:xfrm>
        </p:spPr>
        <p:txBody>
          <a:bodyPr lIns="91440" tIns="45720" rIns="91440" bIns="45720" anchor="ctr"/>
          <a:lstStyle>
            <a:lvl1pPr marL="0" indent="0" algn="ctr">
              <a:buNone/>
              <a:defRPr sz="1867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303548" y="164637"/>
            <a:ext cx="11436096" cy="975360"/>
          </a:xfrm>
        </p:spPr>
        <p:txBody>
          <a:bodyPr/>
          <a:lstStyle/>
          <a:p>
            <a:r>
              <a:rPr lang="en-US"/>
              <a:t>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303547" y="556610"/>
            <a:ext cx="11436096" cy="580529"/>
          </a:xfrm>
        </p:spPr>
        <p:txBody>
          <a:bodyPr/>
          <a:lstStyle>
            <a:lvl1pPr marL="0" indent="0">
              <a:buNone/>
              <a:defRPr sz="2133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427567" y="2286001"/>
            <a:ext cx="5547360" cy="3803904"/>
          </a:xfrm>
        </p:spPr>
        <p:txBody>
          <a:bodyPr lIns="0" tIns="0" rIns="0" bIns="0" anchor="t"/>
          <a:lstStyle>
            <a:lvl1pPr marL="243834" indent="-243834" algn="l">
              <a:buFont typeface="Arial" panose="020B0604020202020204" pitchFamily="34" charset="0"/>
              <a:buChar char="•"/>
              <a:defRPr sz="1600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invGray">
          <a:xfrm>
            <a:off x="6192651" y="2286001"/>
            <a:ext cx="5547360" cy="3803904"/>
          </a:xfrm>
        </p:spPr>
        <p:txBody>
          <a:bodyPr lIns="0" tIns="0" rIns="0" bIns="0" anchor="t"/>
          <a:lstStyle>
            <a:lvl1pPr marL="243834" indent="-243834" algn="l">
              <a:buFont typeface="Arial" panose="020B0604020202020204" pitchFamily="34" charset="0"/>
              <a:buChar char="•"/>
              <a:defRPr sz="1600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C296829-B007-4877-AE09-73B1F39F5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3548" y="6326612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489CC-3B7A-4DA5-A8C0-4984788D0EC5}" type="slidenum">
              <a:rPr kumimoji="0" lang="nl-NL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NL" sz="10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itchFamily="2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023452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itle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303548" y="164637"/>
            <a:ext cx="11436096" cy="975360"/>
          </a:xfrm>
        </p:spPr>
        <p:txBody>
          <a:bodyPr/>
          <a:lstStyle/>
          <a:p>
            <a:r>
              <a:rPr lang="en-US"/>
              <a:t>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303547" y="556610"/>
            <a:ext cx="11436096" cy="580529"/>
          </a:xfrm>
        </p:spPr>
        <p:txBody>
          <a:bodyPr/>
          <a:lstStyle>
            <a:lvl1pPr marL="0" indent="0">
              <a:buNone/>
              <a:defRPr sz="2133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16pt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2926B3-0432-465B-B08E-8EBDD7F5CD8C}"/>
              </a:ext>
            </a:extLst>
          </p:cNvPr>
          <p:cNvSpPr/>
          <p:nvPr userDrawn="1"/>
        </p:nvSpPr>
        <p:spPr bwMode="invGray">
          <a:xfrm>
            <a:off x="443637" y="1432511"/>
            <a:ext cx="1219200" cy="1219200"/>
          </a:xfrm>
          <a:prstGeom prst="ellipse">
            <a:avLst/>
          </a:prstGeom>
          <a:gradFill flip="none" rotWithShape="1">
            <a:gsLst>
              <a:gs pos="25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Light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01C190-F20E-4DD7-928E-DBC8A845999E}"/>
              </a:ext>
            </a:extLst>
          </p:cNvPr>
          <p:cNvSpPr/>
          <p:nvPr userDrawn="1"/>
        </p:nvSpPr>
        <p:spPr bwMode="invGray">
          <a:xfrm>
            <a:off x="6212439" y="1432984"/>
            <a:ext cx="1219200" cy="1219200"/>
          </a:xfrm>
          <a:prstGeom prst="ellipse">
            <a:avLst/>
          </a:prstGeom>
          <a:gradFill flip="none" rotWithShape="1">
            <a:gsLst>
              <a:gs pos="2500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Light"/>
              <a:ea typeface="+mn-ea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A3E71761-1385-4F8B-99E0-968B9C3EC3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1869505" y="2203939"/>
            <a:ext cx="4096512" cy="3892061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867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B78D1D2F-1CF6-41FD-9735-9990D3D9023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invGray">
          <a:xfrm>
            <a:off x="1869505" y="1432984"/>
            <a:ext cx="4096512" cy="677169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sz="2133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05C714B7-D051-4A10-9F71-625D90671EB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 bwMode="invGray">
          <a:xfrm>
            <a:off x="7641621" y="2203939"/>
            <a:ext cx="4096512" cy="3892061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867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4E246567-4A4A-470F-B439-18388B24BB9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 bwMode="invGray">
          <a:xfrm>
            <a:off x="7641621" y="1432984"/>
            <a:ext cx="4096512" cy="677169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sz="2133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1431687D-F746-4CC0-A749-0A90B9472E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invGray">
          <a:xfrm>
            <a:off x="853396" y="1919000"/>
            <a:ext cx="399683" cy="246221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Icon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20883FF7-9702-4473-8FF2-A940DC42E30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 bwMode="invGray">
          <a:xfrm>
            <a:off x="6622197" y="1919474"/>
            <a:ext cx="399683" cy="246221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E456788-4F8C-4D00-9D01-69182047E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3548" y="6326612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489CC-3B7A-4DA5-A8C0-4984788D0EC5}" type="slidenum">
              <a:rPr kumimoji="0" lang="nl-NL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NL" sz="10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itchFamily="2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621542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3 Title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303548" y="164637"/>
            <a:ext cx="11436096" cy="975360"/>
          </a:xfrm>
        </p:spPr>
        <p:txBody>
          <a:bodyPr/>
          <a:lstStyle/>
          <a:p>
            <a:r>
              <a:rPr lang="en-US"/>
              <a:t>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303547" y="556610"/>
            <a:ext cx="11436096" cy="580529"/>
          </a:xfrm>
        </p:spPr>
        <p:txBody>
          <a:bodyPr/>
          <a:lstStyle>
            <a:lvl1pPr marL="0" indent="0">
              <a:buNone/>
              <a:defRPr sz="2133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16pt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CBA39B7-A27E-460A-A6B5-9655C6FFF37E}"/>
              </a:ext>
            </a:extLst>
          </p:cNvPr>
          <p:cNvSpPr/>
          <p:nvPr userDrawn="1"/>
        </p:nvSpPr>
        <p:spPr bwMode="invGray">
          <a:xfrm>
            <a:off x="431800" y="1963556"/>
            <a:ext cx="1219200" cy="1219200"/>
          </a:xfrm>
          <a:prstGeom prst="ellipse">
            <a:avLst/>
          </a:prstGeom>
          <a:gradFill flip="none" rotWithShape="1">
            <a:gsLst>
              <a:gs pos="25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Light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C3F0C6-F095-4B53-B6C1-F06866F554AC}"/>
              </a:ext>
            </a:extLst>
          </p:cNvPr>
          <p:cNvSpPr/>
          <p:nvPr userDrawn="1"/>
        </p:nvSpPr>
        <p:spPr bwMode="invGray">
          <a:xfrm>
            <a:off x="431800" y="3420179"/>
            <a:ext cx="1219200" cy="1219200"/>
          </a:xfrm>
          <a:prstGeom prst="ellipse">
            <a:avLst/>
          </a:prstGeom>
          <a:gradFill flip="none" rotWithShape="1">
            <a:gsLst>
              <a:gs pos="2500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Light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482D622-AAA7-4A97-BDC5-77F70D964AD9}"/>
              </a:ext>
            </a:extLst>
          </p:cNvPr>
          <p:cNvSpPr/>
          <p:nvPr userDrawn="1"/>
        </p:nvSpPr>
        <p:spPr bwMode="invGray">
          <a:xfrm>
            <a:off x="431800" y="4876800"/>
            <a:ext cx="1219200" cy="1219200"/>
          </a:xfrm>
          <a:prstGeom prst="ellipse">
            <a:avLst/>
          </a:prstGeom>
          <a:gradFill flip="none" rotWithShape="1">
            <a:gsLst>
              <a:gs pos="25000">
                <a:schemeClr val="accent3">
                  <a:alpha val="0"/>
                </a:schemeClr>
              </a:gs>
              <a:gs pos="100000">
                <a:schemeClr val="accent3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Light"/>
              <a:ea typeface="+mn-ea"/>
              <a:cs typeface="+mn-cs"/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A928ED84-7A49-4862-BEAE-26655C61FF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invGray">
          <a:xfrm>
            <a:off x="841559" y="2450046"/>
            <a:ext cx="399683" cy="246221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Icon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D86F44B-927D-45F9-B0F8-12971191442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invGray">
          <a:xfrm>
            <a:off x="841559" y="3906668"/>
            <a:ext cx="399683" cy="246221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Icon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3D4CCDE1-9A12-4E71-91A0-C086E94A12C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invGray">
          <a:xfrm>
            <a:off x="841559" y="5363290"/>
            <a:ext cx="399683" cy="246221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Icon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5CFD6443-4873-4FD2-A44B-75D2F65DFE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invGray">
          <a:xfrm>
            <a:off x="1840523" y="1440624"/>
            <a:ext cx="4145280" cy="609600"/>
          </a:xfrm>
        </p:spPr>
        <p:txBody>
          <a:bodyPr lIns="0" tIns="0" rIns="0" bIns="0" anchor="t"/>
          <a:lstStyle>
            <a:lvl1pPr marL="0" indent="0" algn="l">
              <a:buNone/>
              <a:defRPr sz="2133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6465BC5F-0FDA-4FAF-B829-BE36F8384D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1836288" y="2157045"/>
            <a:ext cx="4145280" cy="1219200"/>
          </a:xfrm>
        </p:spPr>
        <p:txBody>
          <a:bodyPr lIns="0" tIns="0" rIns="0" bIns="0" anchor="t"/>
          <a:lstStyle>
            <a:lvl1pPr marL="243834" indent="-243834" algn="l">
              <a:buFont typeface="Arial" panose="020B0604020202020204" pitchFamily="34" charset="0"/>
              <a:buChar char="•"/>
              <a:defRPr sz="1600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72B57244-34E1-4D4E-BC3F-DA97EE6A0C7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invGray">
          <a:xfrm>
            <a:off x="1836288" y="3511063"/>
            <a:ext cx="4145280" cy="1219200"/>
          </a:xfrm>
        </p:spPr>
        <p:txBody>
          <a:bodyPr lIns="0" tIns="0" rIns="0" bIns="0" anchor="t"/>
          <a:lstStyle>
            <a:lvl1pPr marL="243834" indent="-243834" algn="l">
              <a:buFont typeface="Arial" panose="020B0604020202020204" pitchFamily="34" charset="0"/>
              <a:buChar char="•"/>
              <a:defRPr sz="1600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4A9BD519-8AC3-4B0A-A46D-CA604EED86F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invGray">
          <a:xfrm>
            <a:off x="1836288" y="4865080"/>
            <a:ext cx="4145280" cy="1219200"/>
          </a:xfrm>
        </p:spPr>
        <p:txBody>
          <a:bodyPr lIns="0" tIns="0" rIns="0" bIns="0" anchor="t"/>
          <a:lstStyle>
            <a:lvl1pPr marL="243834" indent="-243834" algn="l">
              <a:buFont typeface="Arial" panose="020B0604020202020204" pitchFamily="34" charset="0"/>
              <a:buChar char="•"/>
              <a:defRPr sz="1600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53C653F-6252-473E-B62E-C6A5150C1DFA}"/>
              </a:ext>
            </a:extLst>
          </p:cNvPr>
          <p:cNvSpPr/>
          <p:nvPr userDrawn="1"/>
        </p:nvSpPr>
        <p:spPr bwMode="invGray">
          <a:xfrm>
            <a:off x="6186008" y="1963556"/>
            <a:ext cx="1219200" cy="1219200"/>
          </a:xfrm>
          <a:prstGeom prst="ellipse">
            <a:avLst/>
          </a:prstGeom>
          <a:gradFill flip="none" rotWithShape="1">
            <a:gsLst>
              <a:gs pos="25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Light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69C3EE-16E1-49C9-8B87-2E9502AEBCC8}"/>
              </a:ext>
            </a:extLst>
          </p:cNvPr>
          <p:cNvSpPr/>
          <p:nvPr userDrawn="1"/>
        </p:nvSpPr>
        <p:spPr bwMode="invGray">
          <a:xfrm>
            <a:off x="6186008" y="3420179"/>
            <a:ext cx="1219200" cy="1219200"/>
          </a:xfrm>
          <a:prstGeom prst="ellipse">
            <a:avLst/>
          </a:prstGeom>
          <a:gradFill flip="none" rotWithShape="1">
            <a:gsLst>
              <a:gs pos="2500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Light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7241A9D-9908-43FA-8421-ED87D89C5FB8}"/>
              </a:ext>
            </a:extLst>
          </p:cNvPr>
          <p:cNvSpPr/>
          <p:nvPr userDrawn="1"/>
        </p:nvSpPr>
        <p:spPr bwMode="invGray">
          <a:xfrm>
            <a:off x="6186008" y="4876800"/>
            <a:ext cx="1219200" cy="1219200"/>
          </a:xfrm>
          <a:prstGeom prst="ellipse">
            <a:avLst/>
          </a:prstGeom>
          <a:gradFill flip="none" rotWithShape="1">
            <a:gsLst>
              <a:gs pos="25000">
                <a:schemeClr val="accent3">
                  <a:alpha val="0"/>
                </a:schemeClr>
              </a:gs>
              <a:gs pos="100000">
                <a:schemeClr val="accent3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Light"/>
              <a:ea typeface="+mn-ea"/>
              <a:cs typeface="+mn-cs"/>
            </a:endParaRP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097B0B3E-3C6C-4A63-86FE-2CD17083A07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invGray">
          <a:xfrm>
            <a:off x="6595767" y="2450046"/>
            <a:ext cx="399683" cy="246221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Icon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B401FB5F-38F7-49F3-9FC5-121C5D58D57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invGray">
          <a:xfrm>
            <a:off x="6595767" y="3906668"/>
            <a:ext cx="399683" cy="246221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Icon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2A463556-916F-4946-B18E-76F98E8B740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 bwMode="invGray">
          <a:xfrm>
            <a:off x="6595767" y="5363290"/>
            <a:ext cx="399683" cy="246221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Icon</a:t>
            </a:r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550C26B-0501-4388-9887-63FDE0D22CF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invGray">
          <a:xfrm>
            <a:off x="7594731" y="1440624"/>
            <a:ext cx="4145280" cy="609600"/>
          </a:xfrm>
        </p:spPr>
        <p:txBody>
          <a:bodyPr lIns="0" tIns="0" rIns="0" bIns="0" anchor="t"/>
          <a:lstStyle>
            <a:lvl1pPr marL="0" indent="0" algn="l">
              <a:buNone/>
              <a:defRPr sz="2133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0521E56C-E85D-4D25-AEEA-02E586184A7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invGray">
          <a:xfrm>
            <a:off x="7590496" y="2157045"/>
            <a:ext cx="4145280" cy="1219200"/>
          </a:xfrm>
        </p:spPr>
        <p:txBody>
          <a:bodyPr lIns="0" tIns="0" rIns="0" bIns="0" anchor="t"/>
          <a:lstStyle>
            <a:lvl1pPr marL="243834" indent="-243834" algn="l">
              <a:buFont typeface="Arial" panose="020B0604020202020204" pitchFamily="34" charset="0"/>
              <a:buChar char="•"/>
              <a:defRPr sz="1600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C955E9A9-80A2-4F02-B594-AADA02FE063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 bwMode="invGray">
          <a:xfrm>
            <a:off x="7590496" y="3511063"/>
            <a:ext cx="4145280" cy="1219200"/>
          </a:xfrm>
        </p:spPr>
        <p:txBody>
          <a:bodyPr lIns="0" tIns="0" rIns="0" bIns="0" anchor="t"/>
          <a:lstStyle>
            <a:lvl1pPr marL="243834" indent="-243834" algn="l">
              <a:buFont typeface="Arial" panose="020B0604020202020204" pitchFamily="34" charset="0"/>
              <a:buChar char="•"/>
              <a:defRPr sz="1600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C1F76ED5-4BF3-46CC-A650-BC77DB17084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 bwMode="invGray">
          <a:xfrm>
            <a:off x="7590496" y="4865080"/>
            <a:ext cx="4145280" cy="1219200"/>
          </a:xfrm>
        </p:spPr>
        <p:txBody>
          <a:bodyPr lIns="0" tIns="0" rIns="0" bIns="0" anchor="t"/>
          <a:lstStyle>
            <a:lvl1pPr marL="243834" indent="-243834" algn="l">
              <a:buFont typeface="Arial" panose="020B0604020202020204" pitchFamily="34" charset="0"/>
              <a:buChar char="•"/>
              <a:defRPr sz="1600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A01D282D-1B73-4B14-B913-A2738CCE9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3548" y="6326612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489CC-3B7A-4DA5-A8C0-4984788D0EC5}" type="slidenum">
              <a:rPr kumimoji="0" lang="nl-NL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NL" sz="10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itchFamily="2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902832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itles with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iamond 27">
            <a:extLst>
              <a:ext uri="{FF2B5EF4-FFF2-40B4-BE49-F238E27FC236}">
                <a16:creationId xmlns:a16="http://schemas.microsoft.com/office/drawing/2014/main" id="{D647EE49-82E3-4DA9-BA5D-DF952F6318D3}"/>
              </a:ext>
            </a:extLst>
          </p:cNvPr>
          <p:cNvSpPr/>
          <p:nvPr userDrawn="1"/>
        </p:nvSpPr>
        <p:spPr bwMode="invGray">
          <a:xfrm>
            <a:off x="4956704" y="2648491"/>
            <a:ext cx="2249011" cy="2249011"/>
          </a:xfrm>
          <a:prstGeom prst="diamond">
            <a:avLst/>
          </a:prstGeom>
          <a:noFill/>
          <a:ln w="19050"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303548" y="164637"/>
            <a:ext cx="11436096" cy="975360"/>
          </a:xfrm>
        </p:spPr>
        <p:txBody>
          <a:bodyPr/>
          <a:lstStyle/>
          <a:p>
            <a:r>
              <a:rPr lang="en-US"/>
              <a:t>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303547" y="556610"/>
            <a:ext cx="11436096" cy="580529"/>
          </a:xfrm>
        </p:spPr>
        <p:txBody>
          <a:bodyPr/>
          <a:lstStyle>
            <a:lvl1pPr marL="0" indent="0">
              <a:buNone/>
              <a:defRPr sz="2133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16pt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F259ADB-D31C-4678-B56E-8C1A040D3936}"/>
              </a:ext>
            </a:extLst>
          </p:cNvPr>
          <p:cNvSpPr/>
          <p:nvPr userDrawn="1"/>
        </p:nvSpPr>
        <p:spPr bwMode="invGray">
          <a:xfrm rot="5400000">
            <a:off x="6059796" y="3743636"/>
            <a:ext cx="1424960" cy="1424960"/>
          </a:xfrm>
          <a:prstGeom prst="ellipse">
            <a:avLst/>
          </a:prstGeom>
          <a:gradFill>
            <a:gsLst>
              <a:gs pos="0">
                <a:schemeClr val="accent2"/>
              </a:gs>
              <a:gs pos="58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Light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ED4925-A51C-41FB-B448-144821E0E698}"/>
              </a:ext>
            </a:extLst>
          </p:cNvPr>
          <p:cNvSpPr/>
          <p:nvPr userDrawn="1"/>
        </p:nvSpPr>
        <p:spPr bwMode="invGray">
          <a:xfrm>
            <a:off x="6053444" y="2375953"/>
            <a:ext cx="1424960" cy="1424960"/>
          </a:xfrm>
          <a:prstGeom prst="ellipse">
            <a:avLst/>
          </a:prstGeom>
          <a:gradFill>
            <a:gsLst>
              <a:gs pos="0">
                <a:schemeClr val="accent1"/>
              </a:gs>
              <a:gs pos="58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Light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CE02FE3-DCC2-4DAB-BB88-F5E7B81E86EF}"/>
              </a:ext>
            </a:extLst>
          </p:cNvPr>
          <p:cNvSpPr/>
          <p:nvPr userDrawn="1"/>
        </p:nvSpPr>
        <p:spPr bwMode="invGray">
          <a:xfrm rot="16200000" flipH="1">
            <a:off x="4691372" y="3737287"/>
            <a:ext cx="1424960" cy="1424960"/>
          </a:xfrm>
          <a:prstGeom prst="ellipse">
            <a:avLst/>
          </a:prstGeom>
          <a:gradFill>
            <a:gsLst>
              <a:gs pos="0">
                <a:schemeClr val="accent3"/>
              </a:gs>
              <a:gs pos="58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Light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708E8DB-73F0-4E36-BB08-D76CD25BDE19}"/>
              </a:ext>
            </a:extLst>
          </p:cNvPr>
          <p:cNvSpPr/>
          <p:nvPr userDrawn="1"/>
        </p:nvSpPr>
        <p:spPr bwMode="invGray">
          <a:xfrm flipH="1">
            <a:off x="4707248" y="2385477"/>
            <a:ext cx="1424960" cy="1424960"/>
          </a:xfrm>
          <a:prstGeom prst="ellipse">
            <a:avLst/>
          </a:prstGeom>
          <a:gradFill>
            <a:gsLst>
              <a:gs pos="0">
                <a:schemeClr val="accent4"/>
              </a:gs>
              <a:gs pos="58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Light"/>
              <a:ea typeface="+mn-ea"/>
              <a:cs typeface="+mn-cs"/>
            </a:endParaRP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D686D3A1-D555-4836-BDB4-AA547069B54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invGray">
          <a:xfrm>
            <a:off x="5111237" y="2605260"/>
            <a:ext cx="230832" cy="492443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DE9DF25D-2CC5-43CE-8BB0-FF8BA97B26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invGray">
          <a:xfrm>
            <a:off x="5298333" y="3297822"/>
            <a:ext cx="1565752" cy="880013"/>
          </a:xfr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B04C66A7-2AC5-4BB4-AA67-9FEE4F39051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invGray">
          <a:xfrm>
            <a:off x="5114445" y="4342405"/>
            <a:ext cx="224420" cy="492443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2ADA71F5-7129-400C-B0DF-AC357FF32F3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invGray">
          <a:xfrm>
            <a:off x="6917709" y="2605260"/>
            <a:ext cx="192360" cy="492443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9728EC26-22D9-446A-858E-1380646BEC8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invGray">
          <a:xfrm>
            <a:off x="6901681" y="4342405"/>
            <a:ext cx="224420" cy="492443"/>
          </a:xfr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B228C6B8-C454-4F13-B085-2826A64708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427567" y="1922585"/>
            <a:ext cx="4023360" cy="1758463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59DE835B-E0E7-4904-B71F-7A45A531F3E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invGray">
          <a:xfrm>
            <a:off x="427567" y="1432984"/>
            <a:ext cx="4023360" cy="466155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sz="1867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FFE36F5A-6540-404B-BAC3-45490143A4B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 bwMode="invGray">
          <a:xfrm>
            <a:off x="427567" y="4337538"/>
            <a:ext cx="4023360" cy="1758463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37E674A5-D356-4589-8349-70F08635D01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 bwMode="invGray">
          <a:xfrm>
            <a:off x="427567" y="3847937"/>
            <a:ext cx="4023360" cy="466155"/>
          </a:xfrm>
        </p:spPr>
        <p:txBody>
          <a:bodyPr lIns="0" tIns="0" rIns="0" bIns="0"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 sz="1867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0" name="Text Placeholder 5">
            <a:extLst>
              <a:ext uri="{FF2B5EF4-FFF2-40B4-BE49-F238E27FC236}">
                <a16:creationId xmlns:a16="http://schemas.microsoft.com/office/drawing/2014/main" id="{C34FA53B-F531-4886-B345-0ECF29DACF5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 bwMode="invGray">
          <a:xfrm>
            <a:off x="7716651" y="1922585"/>
            <a:ext cx="4023360" cy="1758463"/>
          </a:xfrm>
        </p:spPr>
        <p:txBody>
          <a:bodyPr lIns="0" tIns="0" rIns="0" bIns="0" anchor="t"/>
          <a:lstStyle>
            <a:lvl1pPr marL="0" indent="0" algn="r">
              <a:buFont typeface="Arial" panose="020B0604020202020204" pitchFamily="34" charset="0"/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4" name="Text Placeholder 5">
            <a:extLst>
              <a:ext uri="{FF2B5EF4-FFF2-40B4-BE49-F238E27FC236}">
                <a16:creationId xmlns:a16="http://schemas.microsoft.com/office/drawing/2014/main" id="{94B3C364-5411-4916-A935-D899A61821A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 bwMode="invGray">
          <a:xfrm>
            <a:off x="7716651" y="1432984"/>
            <a:ext cx="4023360" cy="466155"/>
          </a:xfrm>
        </p:spPr>
        <p:txBody>
          <a:bodyPr lIns="0" tIns="0" rIns="0" bIns="0" anchor="ctr"/>
          <a:lstStyle>
            <a:lvl1pPr marL="0" indent="0" algn="r">
              <a:buFont typeface="Arial" panose="020B0604020202020204" pitchFamily="34" charset="0"/>
              <a:buNone/>
              <a:defRPr sz="1867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6704B853-92BC-4755-8429-4E8BF0F6725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 bwMode="invGray">
          <a:xfrm>
            <a:off x="7716651" y="4337538"/>
            <a:ext cx="4023360" cy="1758463"/>
          </a:xfrm>
        </p:spPr>
        <p:txBody>
          <a:bodyPr lIns="0" tIns="0" rIns="0" bIns="0" anchor="t"/>
          <a:lstStyle>
            <a:lvl1pPr marL="0" indent="0" algn="r">
              <a:buFont typeface="Arial" panose="020B0604020202020204" pitchFamily="34" charset="0"/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10F7BB3B-070D-44D0-8532-22A766ECACC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 bwMode="invGray">
          <a:xfrm>
            <a:off x="7716651" y="3847937"/>
            <a:ext cx="4023360" cy="466155"/>
          </a:xfrm>
        </p:spPr>
        <p:txBody>
          <a:bodyPr lIns="0" tIns="0" rIns="0" bIns="0" anchor="ctr"/>
          <a:lstStyle>
            <a:lvl1pPr marL="0" indent="0" algn="r">
              <a:buFont typeface="Arial" panose="020B0604020202020204" pitchFamily="34" charset="0"/>
              <a:buNone/>
              <a:defRPr sz="1867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6F0B77D-73F4-4212-9FED-B7200E122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3548" y="6326612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489CC-3B7A-4DA5-A8C0-4984788D0EC5}" type="slidenum">
              <a:rPr kumimoji="0" lang="nl-NL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NL" sz="10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itchFamily="2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99830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invGray">
          <a:xfrm>
            <a:off x="303548" y="1316765"/>
            <a:ext cx="11431333" cy="4779235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</a:lstStyle>
          <a:p>
            <a:pPr lvl="0"/>
            <a:r>
              <a:rPr lang="nl-NL"/>
              <a:t>Paragraph 01 (Raleway Medium 14 pt)</a:t>
            </a:r>
          </a:p>
          <a:p>
            <a:pPr lvl="1"/>
            <a:r>
              <a:rPr lang="nl-NL"/>
              <a:t>Paragraph 02 (Raleway Light 12 pt)</a:t>
            </a:r>
          </a:p>
          <a:p>
            <a:pPr lvl="2"/>
            <a:r>
              <a:rPr lang="nl-NL"/>
              <a:t>Paragraph 03 (Raleway Light 11 pt)</a:t>
            </a:r>
          </a:p>
          <a:p>
            <a:pPr lvl="3"/>
            <a:r>
              <a:rPr lang="en-US"/>
              <a:t>Paragraph 04 (</a:t>
            </a:r>
            <a:r>
              <a:rPr lang="en-US" err="1"/>
              <a:t>Raleway</a:t>
            </a:r>
            <a:r>
              <a:rPr lang="en-US"/>
              <a:t> Light 10 </a:t>
            </a:r>
            <a:r>
              <a:rPr lang="en-US" err="1"/>
              <a:t>pt</a:t>
            </a:r>
            <a:r>
              <a:rPr lang="en-US"/>
              <a:t>)</a:t>
            </a:r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39E19-1AC4-4742-8B2F-2B2F1EDFEC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303548" y="164638"/>
            <a:ext cx="11436096" cy="972501"/>
          </a:xfrm>
        </p:spPr>
        <p:txBody>
          <a:bodyPr/>
          <a:lstStyle/>
          <a:p>
            <a:r>
              <a:rPr lang="en-US"/>
              <a:t>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20pt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28D06-72A4-4FF4-BF9E-BC6ACDD104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303547" y="556610"/>
            <a:ext cx="11436096" cy="580529"/>
          </a:xfrm>
        </p:spPr>
        <p:txBody>
          <a:bodyPr/>
          <a:lstStyle>
            <a:lvl1pPr marL="0" indent="0">
              <a:buNone/>
              <a:defRPr sz="2133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16pt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4A5A4-87F8-4B71-9F6D-A04E29EB3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3548" y="6326612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489CC-3B7A-4DA5-A8C0-4984788D0EC5}" type="slidenum">
              <a:rPr kumimoji="0" lang="nl-NL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NL" sz="10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itchFamily="2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317699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0A106C-7E83-4E97-8AE0-90E2885456BF}"/>
              </a:ext>
            </a:extLst>
          </p:cNvPr>
          <p:cNvCxnSpPr>
            <a:cxnSpLocks/>
          </p:cNvCxnSpPr>
          <p:nvPr userDrawn="1"/>
        </p:nvCxnSpPr>
        <p:spPr bwMode="invGray">
          <a:xfrm flipV="1">
            <a:off x="427567" y="3765550"/>
            <a:ext cx="11324167" cy="1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0A45B7-0313-483B-AE78-7E39674CD89A}"/>
              </a:ext>
            </a:extLst>
          </p:cNvPr>
          <p:cNvCxnSpPr/>
          <p:nvPr userDrawn="1"/>
        </p:nvCxnSpPr>
        <p:spPr bwMode="invGray">
          <a:xfrm>
            <a:off x="3198925" y="1435101"/>
            <a:ext cx="0" cy="466090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F9E84B-B0C7-4FEB-B8C8-B5137DF9BA2F}"/>
              </a:ext>
            </a:extLst>
          </p:cNvPr>
          <p:cNvCxnSpPr/>
          <p:nvPr userDrawn="1"/>
        </p:nvCxnSpPr>
        <p:spPr bwMode="invGray">
          <a:xfrm>
            <a:off x="6083787" y="1435101"/>
            <a:ext cx="0" cy="466090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746778-1213-402F-A56D-B7A31D93C456}"/>
              </a:ext>
            </a:extLst>
          </p:cNvPr>
          <p:cNvCxnSpPr/>
          <p:nvPr userDrawn="1"/>
        </p:nvCxnSpPr>
        <p:spPr bwMode="invGray">
          <a:xfrm>
            <a:off x="8968649" y="1435101"/>
            <a:ext cx="0" cy="466090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303548" y="164637"/>
            <a:ext cx="11436096" cy="975360"/>
          </a:xfrm>
        </p:spPr>
        <p:txBody>
          <a:bodyPr/>
          <a:lstStyle/>
          <a:p>
            <a:r>
              <a:rPr lang="en-US"/>
              <a:t>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20pt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80C96E-3929-4152-AB01-4A8F2872A0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303547" y="556610"/>
            <a:ext cx="11436096" cy="580529"/>
          </a:xfrm>
        </p:spPr>
        <p:txBody>
          <a:bodyPr/>
          <a:lstStyle>
            <a:lvl1pPr marL="0" indent="0">
              <a:buNone/>
              <a:defRPr sz="2133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16pt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1870F207-DAE0-4F9E-BC24-FBAF964B3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427567" y="1432984"/>
            <a:ext cx="2657856" cy="2194560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467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DB4A13E2-127A-4334-AD45-2634FFD838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invGray">
          <a:xfrm>
            <a:off x="3312428" y="1432984"/>
            <a:ext cx="2657856" cy="2194560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467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51A44452-CBAC-4F3B-A256-C86AB53549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invGray">
          <a:xfrm>
            <a:off x="6197289" y="1432984"/>
            <a:ext cx="2657856" cy="2194560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467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25151AA9-F1AE-42EA-81BD-CE6A771801E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invGray">
          <a:xfrm>
            <a:off x="427567" y="3901440"/>
            <a:ext cx="2657856" cy="2194560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467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4" name="Text Placeholder 5">
            <a:extLst>
              <a:ext uri="{FF2B5EF4-FFF2-40B4-BE49-F238E27FC236}">
                <a16:creationId xmlns:a16="http://schemas.microsoft.com/office/drawing/2014/main" id="{84591BF7-D684-400E-ADB3-8BA8566583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invGray">
          <a:xfrm>
            <a:off x="3312429" y="3901440"/>
            <a:ext cx="2657856" cy="2194560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467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5" name="Text Placeholder 5">
            <a:extLst>
              <a:ext uri="{FF2B5EF4-FFF2-40B4-BE49-F238E27FC236}">
                <a16:creationId xmlns:a16="http://schemas.microsoft.com/office/drawing/2014/main" id="{0621D659-92B1-4C6E-BA9E-340B7DE5A15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invGray">
          <a:xfrm>
            <a:off x="6197292" y="3901440"/>
            <a:ext cx="2657856" cy="2194560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467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04D45D0F-ACD9-4F42-B26B-D669974F0A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invGray">
          <a:xfrm>
            <a:off x="9082155" y="1432984"/>
            <a:ext cx="2657856" cy="2194560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467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EC0D2291-4990-48EB-AB3C-41113664CF1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invGray">
          <a:xfrm>
            <a:off x="9082155" y="3901440"/>
            <a:ext cx="2657856" cy="2194560"/>
          </a:xfrm>
        </p:spPr>
        <p:txBody>
          <a:bodyPr lIns="0" tIns="0" rIns="0" bIns="0" anchor="t"/>
          <a:lstStyle>
            <a:lvl1pPr marL="0" indent="0" algn="l">
              <a:buFont typeface="Arial" panose="020B0604020202020204" pitchFamily="34" charset="0"/>
              <a:buNone/>
              <a:defRPr sz="1467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F0BDF4D-B31D-40E0-B8F8-A6ACCD40B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3548" y="6326612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489CC-3B7A-4DA5-A8C0-4984788D0EC5}" type="slidenum">
              <a:rPr kumimoji="0" lang="nl-NL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NL" sz="10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itchFamily="2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541505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C3DED43-0142-4050-A466-2CBA34767972}"/>
              </a:ext>
            </a:extLst>
          </p:cNvPr>
          <p:cNvGrpSpPr/>
          <p:nvPr userDrawn="1"/>
        </p:nvGrpSpPr>
        <p:grpSpPr bwMode="invGray">
          <a:xfrm>
            <a:off x="6197601" y="933278"/>
            <a:ext cx="5343188" cy="4590285"/>
            <a:chOff x="6531873" y="1076325"/>
            <a:chExt cx="2283515" cy="196174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F76AA89-46A0-4F89-9889-A7EC03C7017E}"/>
                </a:ext>
              </a:extLst>
            </p:cNvPr>
            <p:cNvSpPr/>
            <p:nvPr/>
          </p:nvSpPr>
          <p:spPr bwMode="invGray">
            <a:xfrm>
              <a:off x="7320724" y="1076325"/>
              <a:ext cx="1494664" cy="1494664"/>
            </a:xfrm>
            <a:prstGeom prst="ellipse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alpha val="7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Light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3144C66-4A5F-4742-9750-9354819ED9D7}"/>
                </a:ext>
              </a:extLst>
            </p:cNvPr>
            <p:cNvSpPr/>
            <p:nvPr/>
          </p:nvSpPr>
          <p:spPr bwMode="invGray">
            <a:xfrm>
              <a:off x="6531873" y="1543408"/>
              <a:ext cx="1494664" cy="1494664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Light"/>
                <a:ea typeface="+mn-ea"/>
                <a:cs typeface="+mn-cs"/>
              </a:endParaRPr>
            </a:p>
          </p:txBody>
        </p:sp>
      </p:grp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320799" y="2537691"/>
            <a:ext cx="4961468" cy="1434541"/>
          </a:xfrm>
        </p:spPr>
        <p:txBody>
          <a:bodyPr lIns="0" tIns="0" rIns="0" bIns="0"/>
          <a:lstStyle>
            <a:lvl1pPr marL="0" indent="0">
              <a:buNone/>
              <a:defRPr sz="3733"/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435577" y="2537691"/>
            <a:ext cx="624103" cy="574516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3733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01.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2437D3-80A3-4FDE-B55F-75100383D8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893426" y="6260859"/>
            <a:ext cx="863605" cy="28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948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14A9F92-D9DF-4CE5-A18E-35E04160C3DB}"/>
              </a:ext>
            </a:extLst>
          </p:cNvPr>
          <p:cNvGrpSpPr/>
          <p:nvPr userDrawn="1"/>
        </p:nvGrpSpPr>
        <p:grpSpPr bwMode="invGray">
          <a:xfrm>
            <a:off x="6400801" y="889000"/>
            <a:ext cx="4768855" cy="4820443"/>
            <a:chOff x="-2814641" y="-2652717"/>
            <a:chExt cx="3962974" cy="400584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9212EB8-01E2-45D1-A076-5EC4E0E62422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-2814641" y="-2097727"/>
              <a:ext cx="2386583" cy="2386584"/>
            </a:xfrm>
            <a:prstGeom prst="ellipse">
              <a:avLst/>
            </a:prstGeom>
            <a:gradFill flip="none" rotWithShape="1">
              <a:gsLst>
                <a:gs pos="57000">
                  <a:srgbClr val="A375FF">
                    <a:alpha val="11000"/>
                  </a:srgbClr>
                </a:gs>
                <a:gs pos="10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48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Light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D03B5A8-41C6-40C8-914E-B7EF43319FC5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-1238250" y="-1592466"/>
              <a:ext cx="2386583" cy="2386584"/>
            </a:xfrm>
            <a:prstGeom prst="ellipse">
              <a:avLst/>
            </a:prstGeom>
            <a:gradFill flip="none" rotWithShape="1">
              <a:gsLst>
                <a:gs pos="61000">
                  <a:schemeClr val="accent5">
                    <a:alpha val="13000"/>
                  </a:schemeClr>
                </a:gs>
                <a:gs pos="8000">
                  <a:schemeClr val="accent5"/>
                </a:gs>
                <a:gs pos="77000">
                  <a:schemeClr val="accent5">
                    <a:alpha val="0"/>
                  </a:schemeClr>
                </a:gs>
              </a:gsLst>
              <a:lin ang="144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Light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7BEB064-93E3-4EEA-8A4F-4D873C12F783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-1776415" y="-2652717"/>
              <a:ext cx="2386583" cy="2386584"/>
            </a:xfrm>
            <a:prstGeom prst="ellipse">
              <a:avLst/>
            </a:prstGeom>
            <a:gradFill flip="none" rotWithShape="1">
              <a:gsLst>
                <a:gs pos="68000">
                  <a:srgbClr val="039BDA">
                    <a:alpha val="13000"/>
                  </a:srgbClr>
                </a:gs>
                <a:gs pos="0">
                  <a:schemeClr val="accent1"/>
                </a:gs>
                <a:gs pos="100000">
                  <a:schemeClr val="accent4">
                    <a:alpha val="0"/>
                  </a:schemeClr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Light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BEAC7BB-7D36-461F-BC8C-942A7D0B56E7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-2276474" y="-1033457"/>
              <a:ext cx="2386583" cy="2386584"/>
            </a:xfrm>
            <a:prstGeom prst="ellipse">
              <a:avLst/>
            </a:prstGeom>
            <a:gradFill flip="none" rotWithShape="1">
              <a:gsLst>
                <a:gs pos="71000">
                  <a:srgbClr val="039BDA">
                    <a:alpha val="0"/>
                  </a:srgbClr>
                </a:gs>
                <a:gs pos="9000">
                  <a:schemeClr val="accent1"/>
                </a:gs>
                <a:gs pos="100000">
                  <a:schemeClr val="accent4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Light"/>
                <a:ea typeface="+mn-ea"/>
                <a:cs typeface="+mn-cs"/>
              </a:endParaRPr>
            </a:p>
          </p:txBody>
        </p:sp>
      </p:grp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320799" y="2537691"/>
            <a:ext cx="4961468" cy="1434541"/>
          </a:xfrm>
        </p:spPr>
        <p:txBody>
          <a:bodyPr lIns="0" tIns="0" rIns="0" bIns="0"/>
          <a:lstStyle>
            <a:lvl1pPr marL="0" indent="0">
              <a:buNone/>
              <a:defRPr sz="3733"/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435576" y="2537691"/>
            <a:ext cx="660437" cy="574516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3733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02.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FBE6DC-205C-4668-8E23-82F76312E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893426" y="6260859"/>
            <a:ext cx="863605" cy="28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085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DADC50D-91E2-4FD8-9A14-FC4AC1263DB5}"/>
              </a:ext>
            </a:extLst>
          </p:cNvPr>
          <p:cNvGrpSpPr/>
          <p:nvPr userDrawn="1"/>
        </p:nvGrpSpPr>
        <p:grpSpPr bwMode="invGray">
          <a:xfrm>
            <a:off x="6604000" y="1193801"/>
            <a:ext cx="4585249" cy="4585252"/>
            <a:chOff x="-5257800" y="-4102097"/>
            <a:chExt cx="4014214" cy="401421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63C50E-9BCB-4010-8379-234C476DDF34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-5257800" y="-4102097"/>
              <a:ext cx="4014214" cy="4014216"/>
            </a:xfrm>
            <a:prstGeom prst="ellipse">
              <a:avLst/>
            </a:prstGeom>
            <a:gradFill flip="none" rotWithShape="1">
              <a:gsLst>
                <a:gs pos="68000">
                  <a:srgbClr val="039BDA">
                    <a:alpha val="13000"/>
                  </a:srgbClr>
                </a:gs>
                <a:gs pos="4000">
                  <a:schemeClr val="accent1"/>
                </a:gs>
                <a:gs pos="100000">
                  <a:schemeClr val="accent4">
                    <a:alpha val="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Light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24B6634-5322-4F33-A7EF-1B78850DA2B9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-4194009" y="-1974515"/>
              <a:ext cx="1883663" cy="1883664"/>
            </a:xfrm>
            <a:prstGeom prst="ellipse">
              <a:avLst/>
            </a:prstGeom>
            <a:gradFill flip="none" rotWithShape="1">
              <a:gsLst>
                <a:gs pos="68000">
                  <a:schemeClr val="accent3">
                    <a:alpha val="13000"/>
                  </a:schemeClr>
                </a:gs>
                <a:gs pos="8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Light"/>
                <a:ea typeface="+mn-ea"/>
                <a:cs typeface="+mn-cs"/>
              </a:endParaRPr>
            </a:p>
          </p:txBody>
        </p:sp>
      </p:grp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320799" y="2537691"/>
            <a:ext cx="4961468" cy="1434541"/>
          </a:xfrm>
        </p:spPr>
        <p:txBody>
          <a:bodyPr lIns="0" tIns="0" rIns="0" bIns="0"/>
          <a:lstStyle>
            <a:lvl1pPr marL="0" indent="0">
              <a:buNone/>
              <a:defRPr sz="3733"/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435576" y="2537691"/>
            <a:ext cx="660437" cy="574516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3733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03.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3C3FDF-E641-4B0D-9266-CF68BC0A24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893426" y="6260859"/>
            <a:ext cx="863605" cy="28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854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1F05F11-C684-4C97-850E-ACA71FED03DC}"/>
              </a:ext>
            </a:extLst>
          </p:cNvPr>
          <p:cNvGrpSpPr/>
          <p:nvPr userDrawn="1"/>
        </p:nvGrpSpPr>
        <p:grpSpPr bwMode="invGray">
          <a:xfrm>
            <a:off x="6853391" y="990601"/>
            <a:ext cx="4528428" cy="4580279"/>
            <a:chOff x="-2781243" y="-2005012"/>
            <a:chExt cx="3959798" cy="40051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4D80E5F-B4A0-40FE-996D-13981286AF23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-1457326" y="-2000251"/>
              <a:ext cx="2624327" cy="2624328"/>
            </a:xfrm>
            <a:prstGeom prst="ellipse">
              <a:avLst/>
            </a:prstGeom>
            <a:gradFill flip="none" rotWithShape="1">
              <a:gsLst>
                <a:gs pos="58000">
                  <a:srgbClr val="039BDA">
                    <a:alpha val="23000"/>
                  </a:srgbClr>
                </a:gs>
                <a:gs pos="9000">
                  <a:schemeClr val="accent1"/>
                </a:gs>
                <a:gs pos="83000">
                  <a:schemeClr val="accent4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Light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44E1A18-C577-4864-88F9-DB012B9BEB2F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-1491492" y="-669923"/>
              <a:ext cx="2670047" cy="2670048"/>
            </a:xfrm>
            <a:prstGeom prst="ellipse">
              <a:avLst/>
            </a:prstGeom>
            <a:gradFill flip="none" rotWithShape="1">
              <a:gsLst>
                <a:gs pos="60000">
                  <a:srgbClr val="A375FF">
                    <a:alpha val="17000"/>
                  </a:srgbClr>
                </a:gs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Light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1CC741-04C9-4BD8-88D4-B7C645460B52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-2781243" y="-2005012"/>
              <a:ext cx="2670047" cy="2670048"/>
            </a:xfrm>
            <a:prstGeom prst="ellipse">
              <a:avLst/>
            </a:prstGeom>
            <a:gradFill flip="none" rotWithShape="1">
              <a:gsLst>
                <a:gs pos="60000">
                  <a:srgbClr val="A375FF">
                    <a:alpha val="11000"/>
                  </a:srgbClr>
                </a:gs>
                <a:gs pos="6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Light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DF7185-7367-4349-B619-626F72A3122C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-2781243" y="-644520"/>
              <a:ext cx="2624327" cy="2624328"/>
            </a:xfrm>
            <a:prstGeom prst="ellipse">
              <a:avLst/>
            </a:prstGeom>
            <a:gradFill flip="none" rotWithShape="1">
              <a:gsLst>
                <a:gs pos="58000">
                  <a:schemeClr val="accent4">
                    <a:alpha val="13000"/>
                  </a:schemeClr>
                </a:gs>
                <a:gs pos="0">
                  <a:schemeClr val="accent4"/>
                </a:gs>
                <a:gs pos="100000">
                  <a:schemeClr val="accent4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Light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82A702E-D967-417E-BEB3-257C9935AFEA}"/>
                </a:ext>
              </a:extLst>
            </p:cNvPr>
            <p:cNvSpPr/>
            <p:nvPr userDrawn="1"/>
          </p:nvSpPr>
          <p:spPr bwMode="invGray">
            <a:xfrm>
              <a:off x="-1459706" y="-669132"/>
              <a:ext cx="1316831" cy="1335881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Light"/>
                <a:ea typeface="+mn-ea"/>
                <a:cs typeface="+mn-cs"/>
              </a:endParaRPr>
            </a:p>
          </p:txBody>
        </p:sp>
      </p:grp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320799" y="2537691"/>
            <a:ext cx="4961468" cy="1434541"/>
          </a:xfrm>
        </p:spPr>
        <p:txBody>
          <a:bodyPr lIns="0" tIns="0" rIns="0" bIns="0"/>
          <a:lstStyle>
            <a:lvl1pPr marL="0" indent="0">
              <a:buNone/>
              <a:defRPr sz="3733"/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435577" y="2537691"/>
            <a:ext cx="666849" cy="574516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3733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04.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EA1AF8-7794-4F58-AD7F-3070AFD6FB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893426" y="6260859"/>
            <a:ext cx="863605" cy="28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189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C7AAAA6-8CE5-4681-B758-7CE056D9C6BB}"/>
              </a:ext>
            </a:extLst>
          </p:cNvPr>
          <p:cNvGrpSpPr/>
          <p:nvPr userDrawn="1"/>
        </p:nvGrpSpPr>
        <p:grpSpPr bwMode="invGray">
          <a:xfrm>
            <a:off x="7303478" y="1019053"/>
            <a:ext cx="3982959" cy="4374987"/>
            <a:chOff x="-4073526" y="-2951353"/>
            <a:chExt cx="3639311" cy="399751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7450891-B485-4516-95C8-730D0A5940DD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-4073526" y="-2951353"/>
              <a:ext cx="3639311" cy="3639312"/>
            </a:xfrm>
            <a:prstGeom prst="ellipse">
              <a:avLst/>
            </a:prstGeom>
            <a:gradFill flip="none" rotWithShape="1">
              <a:gsLst>
                <a:gs pos="58000">
                  <a:schemeClr val="accent3">
                    <a:alpha val="24000"/>
                  </a:schemeClr>
                </a:gs>
                <a:gs pos="9000">
                  <a:schemeClr val="accent3">
                    <a:alpha val="85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Light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55C2B0-A996-4126-A27E-C127A668AF9D}"/>
                </a:ext>
              </a:extLst>
            </p:cNvPr>
            <p:cNvSpPr/>
            <p:nvPr userDrawn="1"/>
          </p:nvSpPr>
          <p:spPr bwMode="invGray">
            <a:xfrm>
              <a:off x="-2069935" y="-1023938"/>
              <a:ext cx="1630599" cy="2070101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39000">
                  <a:schemeClr val="accent1">
                    <a:alpha val="48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Light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2C3547-D1D4-4287-8965-DF55C627FE6C}"/>
                </a:ext>
              </a:extLst>
            </p:cNvPr>
            <p:cNvSpPr/>
            <p:nvPr userDrawn="1"/>
          </p:nvSpPr>
          <p:spPr bwMode="invGray">
            <a:xfrm>
              <a:off x="-3702050" y="-47625"/>
              <a:ext cx="1630599" cy="1093788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44200">
                  <a:srgbClr val="A375FF">
                    <a:alpha val="42000"/>
                  </a:srgbClr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Light"/>
                <a:ea typeface="+mn-ea"/>
                <a:cs typeface="+mn-cs"/>
              </a:endParaRPr>
            </a:p>
          </p:txBody>
        </p:sp>
      </p:grp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320799" y="2537691"/>
            <a:ext cx="4961468" cy="1434541"/>
          </a:xfrm>
        </p:spPr>
        <p:txBody>
          <a:bodyPr lIns="0" tIns="0" rIns="0" bIns="0"/>
          <a:lstStyle>
            <a:lvl1pPr marL="0" indent="0">
              <a:buNone/>
              <a:defRPr sz="3733"/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435576" y="2537691"/>
            <a:ext cx="660437" cy="574516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3733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05.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6FE349-F0F3-46B4-B5BD-9EE202D908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893426" y="6260859"/>
            <a:ext cx="863605" cy="28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903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320799" y="2537691"/>
            <a:ext cx="4961468" cy="1434541"/>
          </a:xfrm>
        </p:spPr>
        <p:txBody>
          <a:bodyPr lIns="0" tIns="0" rIns="0" bIns="0"/>
          <a:lstStyle>
            <a:lvl1pPr marL="0" indent="0">
              <a:buNone/>
              <a:defRPr sz="3733"/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435576" y="2537691"/>
            <a:ext cx="688223" cy="574516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3733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06.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4ABE7CC-CFB2-4FAD-9D21-E6658EDC9828}"/>
              </a:ext>
            </a:extLst>
          </p:cNvPr>
          <p:cNvGrpSpPr/>
          <p:nvPr userDrawn="1"/>
        </p:nvGrpSpPr>
        <p:grpSpPr bwMode="invGray">
          <a:xfrm>
            <a:off x="6908801" y="963437"/>
            <a:ext cx="4364559" cy="4734999"/>
            <a:chOff x="1423648" y="-3821905"/>
            <a:chExt cx="4008014" cy="434819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598D923-5708-4B33-AD76-C12D767990F9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2505075" y="-3821905"/>
              <a:ext cx="1847087" cy="1847088"/>
            </a:xfrm>
            <a:prstGeom prst="ellipse">
              <a:avLst/>
            </a:prstGeom>
            <a:gradFill flip="none" rotWithShape="1">
              <a:gsLst>
                <a:gs pos="45000">
                  <a:srgbClr val="039BDA">
                    <a:alpha val="32000"/>
                  </a:srgbClr>
                </a:gs>
                <a:gs pos="0">
                  <a:schemeClr val="accent1"/>
                </a:gs>
                <a:gs pos="97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Light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BA51C5D-34F0-4E4D-9086-A004645C91C5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3584575" y="-3195637"/>
              <a:ext cx="1847087" cy="1847088"/>
            </a:xfrm>
            <a:prstGeom prst="ellipse">
              <a:avLst/>
            </a:prstGeom>
            <a:gradFill flip="none" rotWithShape="1">
              <a:gsLst>
                <a:gs pos="45000">
                  <a:schemeClr val="accent5">
                    <a:alpha val="39000"/>
                  </a:schemeClr>
                </a:gs>
                <a:gs pos="0">
                  <a:schemeClr val="accent5"/>
                </a:gs>
                <a:gs pos="92000">
                  <a:schemeClr val="accent5">
                    <a:alpha val="0"/>
                  </a:schemeClr>
                </a:gs>
              </a:gsLst>
              <a:lin ang="102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Light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6F1FC35-380A-438D-BAEA-131C2BF096E9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3584575" y="-1951037"/>
              <a:ext cx="1847087" cy="1847088"/>
            </a:xfrm>
            <a:prstGeom prst="ellipse">
              <a:avLst/>
            </a:prstGeom>
            <a:gradFill flip="none" rotWithShape="1">
              <a:gsLst>
                <a:gs pos="56000">
                  <a:srgbClr val="039BDA">
                    <a:alpha val="32000"/>
                  </a:srgbClr>
                </a:gs>
                <a:gs pos="0">
                  <a:schemeClr val="accent1"/>
                </a:gs>
                <a:gs pos="85000">
                  <a:schemeClr val="accent1">
                    <a:alpha val="0"/>
                  </a:schemeClr>
                </a:gs>
              </a:gsLst>
              <a:lin ang="132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Light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7C9F8B7-B8BD-4B42-9CF2-CC0D4B2A0036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2505075" y="-1320800"/>
              <a:ext cx="1847087" cy="1847088"/>
            </a:xfrm>
            <a:prstGeom prst="ellipse">
              <a:avLst/>
            </a:prstGeom>
            <a:gradFill flip="none" rotWithShape="1">
              <a:gsLst>
                <a:gs pos="56000">
                  <a:schemeClr val="accent3">
                    <a:alpha val="23000"/>
                  </a:schemeClr>
                </a:gs>
                <a:gs pos="0">
                  <a:schemeClr val="accent3"/>
                </a:gs>
                <a:gs pos="92000">
                  <a:schemeClr val="accent3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Light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78B7F1A-7106-4BAB-BEF2-A2E20744F170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1423648" y="-1951037"/>
              <a:ext cx="1847087" cy="1847088"/>
            </a:xfrm>
            <a:prstGeom prst="ellipse">
              <a:avLst/>
            </a:prstGeom>
            <a:gradFill flip="none" rotWithShape="1">
              <a:gsLst>
                <a:gs pos="56000">
                  <a:srgbClr val="039BDA">
                    <a:alpha val="32000"/>
                  </a:srgbClr>
                </a:gs>
                <a:gs pos="0">
                  <a:schemeClr val="accent1"/>
                </a:gs>
                <a:gs pos="86000">
                  <a:schemeClr val="accent1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Light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51C2E01-BEED-48DF-ABDB-1C3328D85B47}"/>
                </a:ext>
              </a:extLst>
            </p:cNvPr>
            <p:cNvSpPr>
              <a:spLocks noChangeAspect="1"/>
            </p:cNvSpPr>
            <p:nvPr userDrawn="1"/>
          </p:nvSpPr>
          <p:spPr bwMode="invGray">
            <a:xfrm>
              <a:off x="1423648" y="-3195637"/>
              <a:ext cx="1847087" cy="1847088"/>
            </a:xfrm>
            <a:prstGeom prst="ellipse">
              <a:avLst/>
            </a:prstGeom>
            <a:gradFill flip="none" rotWithShape="1">
              <a:gsLst>
                <a:gs pos="56000">
                  <a:schemeClr val="accent3">
                    <a:alpha val="23000"/>
                  </a:schemeClr>
                </a:gs>
                <a:gs pos="0">
                  <a:schemeClr val="accent3"/>
                </a:gs>
                <a:gs pos="92000">
                  <a:schemeClr val="accent3">
                    <a:alpha val="0"/>
                  </a:schemeClr>
                </a:gs>
              </a:gsLst>
              <a:lin ang="18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Light"/>
                <a:ea typeface="+mn-ea"/>
                <a:cs typeface="+mn-cs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5BFCFD3-673F-463D-8C5E-D1915CDF24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893426" y="6260859"/>
            <a:ext cx="863605" cy="28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67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0C4FFE-CBEE-4906-9823-4164ADEA4911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Light"/>
              <a:ea typeface="+mn-ea"/>
              <a:cs typeface="+mn-cs"/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2946401" y="2514602"/>
            <a:ext cx="6299200" cy="1207653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733">
                <a:latin typeface="+mj-lt"/>
              </a:defRPr>
            </a:lvl1pPr>
          </a:lstStyle>
          <a:p>
            <a:pPr lvl="0"/>
            <a:r>
              <a:rPr lang="en-US"/>
              <a:t>Questions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BB6B6EA-9D5E-448E-ACCF-4BD6C98D9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3548" y="6326612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489CC-3B7A-4DA5-A8C0-4984788D0EC5}" type="slidenum">
              <a:rPr kumimoji="0" lang="nl-NL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NL" sz="10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itchFamily="2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2801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56565743-BD48-4237-B250-C41593D7BE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6299200" y="515815"/>
            <a:ext cx="5429595" cy="5428135"/>
          </a:xfrm>
          <a:prstGeom prst="rect">
            <a:avLst/>
          </a:prstGeom>
        </p:spPr>
      </p:pic>
      <p:sp>
        <p:nvSpPr>
          <p:cNvPr id="7" name="AddNotifier#1"/>
          <p:cNvSpPr txBox="1">
            <a:spLocks noChangeArrowheads="1"/>
          </p:cNvSpPr>
          <p:nvPr userDrawn="1"/>
        </p:nvSpPr>
        <p:spPr bwMode="invGray">
          <a:xfrm>
            <a:off x="312022" y="5156201"/>
            <a:ext cx="4039845" cy="60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Light" pitchFamily="2" charset="0"/>
                <a:ea typeface="Verdana" pitchFamily="34" charset="0"/>
                <a:cs typeface="Verdana" pitchFamily="34" charset="0"/>
              </a:rPr>
              <a:t>Atos is the registered trademarks of the Atos group.  </a:t>
            </a:r>
            <a:b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Light" pitchFamily="2" charset="0"/>
                <a:ea typeface="Verdana" pitchFamily="34" charset="0"/>
                <a:cs typeface="Verdana" pitchFamily="34" charset="0"/>
              </a:rPr>
            </a:b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Light" pitchFamily="2" charset="0"/>
                <a:ea typeface="Verdana" pitchFamily="34" charset="0"/>
                <a:cs typeface="Verdana" pitchFamily="34" charset="0"/>
              </a:rPr>
              <a:t>January 2022. © 2022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933833C-BE40-40EB-B9B8-B07DCCE93C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invGray">
          <a:xfrm>
            <a:off x="436905" y="2209802"/>
            <a:ext cx="5486400" cy="1018309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>
              <a:defRPr sz="5333" b="0" baseline="0">
                <a:solidFill>
                  <a:schemeClr val="tx1"/>
                </a:solidFill>
                <a:latin typeface="Raleway SemiBold" pitchFamily="2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NL"/>
              <a:t>Thank you</a:t>
            </a:r>
            <a:endParaRPr lang="nl-NL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160EC47-C4E5-4087-B956-F139EF0BE2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436903" y="3387968"/>
            <a:ext cx="5486400" cy="1463040"/>
          </a:xfrm>
        </p:spPr>
        <p:txBody>
          <a:bodyPr wrap="none"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Raleway Medium" pitchFamily="2" charset="0"/>
              </a:defRPr>
            </a:lvl1pPr>
            <a:lvl2pPr marL="219451" indent="0">
              <a:buNone/>
              <a:defRPr>
                <a:solidFill>
                  <a:schemeClr val="accent1"/>
                </a:solidFill>
                <a:latin typeface="Raleway Medium" pitchFamily="2" charset="0"/>
              </a:defRPr>
            </a:lvl2pPr>
            <a:lvl3pPr marL="438901" indent="0">
              <a:buNone/>
              <a:defRPr>
                <a:solidFill>
                  <a:schemeClr val="accent1"/>
                </a:solidFill>
                <a:latin typeface="Raleway Medium" pitchFamily="2" charset="0"/>
              </a:defRPr>
            </a:lvl3pPr>
            <a:lvl4pPr marL="658352" indent="0">
              <a:buNone/>
              <a:defRPr>
                <a:solidFill>
                  <a:schemeClr val="accent1"/>
                </a:solidFill>
                <a:latin typeface="Raleway Medium" pitchFamily="2" charset="0"/>
              </a:defRPr>
            </a:lvl4pPr>
            <a:lvl5pPr marL="1439964" indent="0">
              <a:buNone/>
              <a:defRPr>
                <a:solidFill>
                  <a:schemeClr val="accent1"/>
                </a:solidFill>
                <a:latin typeface="Raleway Medium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AddClassification">
            <a:extLst>
              <a:ext uri="{FF2B5EF4-FFF2-40B4-BE49-F238E27FC236}">
                <a16:creationId xmlns:a16="http://schemas.microsoft.com/office/drawing/2014/main" id="{F1491302-6D30-4397-AB4C-678BC1B9C679}"/>
              </a:ext>
            </a:extLst>
          </p:cNvPr>
          <p:cNvSpPr txBox="1">
            <a:spLocks noChangeArrowheads="1"/>
          </p:cNvSpPr>
          <p:nvPr userDrawn="1"/>
        </p:nvSpPr>
        <p:spPr bwMode="invGray">
          <a:xfrm>
            <a:off x="5427548" y="6404868"/>
            <a:ext cx="1336904" cy="14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  <a:cs typeface="Verdana" pitchFamily="34" charset="0"/>
              </a:rPr>
              <a:t>© Atos - for internal use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C10B0F-805C-4F21-AACF-354160C708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76735" y="6033717"/>
            <a:ext cx="1585424" cy="5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055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18B5-4021-442C-9347-7467BCA15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1118D-4B2C-4C89-886D-ABB8A3098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32B0C-103C-4749-82BE-EEBD813F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73C89F-0F4D-4E30-8029-637ED01DFBAF}" type="datetimeFigureOut">
              <a:rPr kumimoji="0" lang="en-IN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31-05-2022</a:t>
            </a:fld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Ligh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57F81-432A-42B7-891E-141D9020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Ligh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0C4AB-3244-4362-A44A-F7636C38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C104AE-78DC-49FB-AFF0-E076E621EFC7}" type="slidenum">
              <a:rPr kumimoji="0" lang="en-IN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0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itchFamily="2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84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CB1D-5947-44F5-AE79-B722F4608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303548" y="164637"/>
            <a:ext cx="11436096" cy="975360"/>
          </a:xfrm>
        </p:spPr>
        <p:txBody>
          <a:bodyPr/>
          <a:lstStyle/>
          <a:p>
            <a:r>
              <a:rPr lang="en-US"/>
              <a:t>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20pt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B5D53C6-A782-4970-ADF1-3F0A38B495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303547" y="556610"/>
            <a:ext cx="11436096" cy="580529"/>
          </a:xfrm>
        </p:spPr>
        <p:txBody>
          <a:bodyPr/>
          <a:lstStyle>
            <a:lvl1pPr marL="0" indent="0">
              <a:buNone/>
              <a:defRPr sz="2133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16pt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E3F730E-BA64-4CF7-8BE0-EBEA1B5AF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3548" y="6326612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489CC-3B7A-4DA5-A8C0-4984788D0EC5}" type="slidenum">
              <a:rPr kumimoji="0" lang="nl-NL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NL" sz="10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itchFamily="2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081934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532579-AD45-4AA3-953C-E6F6F5B4C455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5/31/2022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Ligh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D4CCCC-8140-405D-BAFA-373E4749F780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itchFamily="2" charset="0"/>
              <a:ea typeface="Verdana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420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invGray">
          <a:xfrm>
            <a:off x="303548" y="1316765"/>
            <a:ext cx="5608320" cy="47792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533"/>
              </a:spcAft>
              <a:buClr>
                <a:schemeClr val="tx1"/>
              </a:buClr>
              <a:defRPr/>
            </a:lvl1pPr>
            <a:lvl2pPr>
              <a:lnSpc>
                <a:spcPct val="100000"/>
              </a:lnSpc>
              <a:spcAft>
                <a:spcPts val="533"/>
              </a:spcAft>
              <a:buClr>
                <a:schemeClr val="tx1"/>
              </a:buClr>
              <a:defRPr/>
            </a:lvl2pPr>
            <a:lvl3pPr>
              <a:lnSpc>
                <a:spcPct val="100000"/>
              </a:lnSpc>
              <a:spcAft>
                <a:spcPts val="533"/>
              </a:spcAft>
              <a:buClr>
                <a:schemeClr val="tx1"/>
              </a:buClr>
              <a:defRPr/>
            </a:lvl3pPr>
            <a:lvl4pPr marL="877802" marR="0" indent="-219451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nl-NL"/>
              <a:t>Paragraph 01 (Raleway Medium 14 pt)</a:t>
            </a:r>
          </a:p>
          <a:p>
            <a:pPr lvl="1"/>
            <a:r>
              <a:rPr lang="nl-NL"/>
              <a:t>Paragraph 02 (Raleway Light 12 pt)</a:t>
            </a:r>
          </a:p>
          <a:p>
            <a:pPr lvl="2"/>
            <a:r>
              <a:rPr lang="nl-NL"/>
              <a:t>Paragraph 03 (Raleway Light 11 pt)</a:t>
            </a:r>
          </a:p>
          <a:p>
            <a:pPr lvl="3"/>
            <a:r>
              <a:rPr lang="en-US"/>
              <a:t>Paragraph 04 (</a:t>
            </a:r>
            <a:r>
              <a:rPr lang="en-US" err="1"/>
              <a:t>Raleway</a:t>
            </a:r>
            <a:r>
              <a:rPr lang="en-US"/>
              <a:t> Light 10 </a:t>
            </a:r>
            <a:r>
              <a:rPr lang="en-US" err="1"/>
              <a:t>pt</a:t>
            </a:r>
            <a:r>
              <a:rPr lang="en-US"/>
              <a:t>)</a:t>
            </a:r>
            <a:endParaRPr lang="nl-NL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0C999C-E8DD-4EB6-823D-52177C9EEB31}"/>
              </a:ext>
            </a:extLst>
          </p:cNvPr>
          <p:cNvSpPr>
            <a:spLocks noGrp="1"/>
          </p:cNvSpPr>
          <p:nvPr>
            <p:ph idx="11" hasCustomPrompt="1"/>
          </p:nvPr>
        </p:nvSpPr>
        <p:spPr bwMode="invGray">
          <a:xfrm>
            <a:off x="6131324" y="1316765"/>
            <a:ext cx="5608320" cy="47792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533"/>
              </a:spcAft>
              <a:buClr>
                <a:schemeClr val="tx1"/>
              </a:buClr>
              <a:defRPr/>
            </a:lvl1pPr>
            <a:lvl2pPr>
              <a:lnSpc>
                <a:spcPct val="100000"/>
              </a:lnSpc>
              <a:spcAft>
                <a:spcPts val="533"/>
              </a:spcAft>
              <a:buClr>
                <a:schemeClr val="tx1"/>
              </a:buClr>
              <a:defRPr/>
            </a:lvl2pPr>
            <a:lvl3pPr>
              <a:lnSpc>
                <a:spcPct val="100000"/>
              </a:lnSpc>
              <a:spcAft>
                <a:spcPts val="533"/>
              </a:spcAft>
              <a:buClr>
                <a:schemeClr val="tx1"/>
              </a:buClr>
              <a:defRPr/>
            </a:lvl3pPr>
            <a:lvl4pPr marL="877802" marR="0" indent="-219451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nl-NL"/>
              <a:t>Paragraph 01 (Raleway Medium 14 pt)</a:t>
            </a:r>
          </a:p>
          <a:p>
            <a:pPr lvl="1"/>
            <a:r>
              <a:rPr lang="nl-NL"/>
              <a:t>Paragraph 02 (Raleway Light 12 pt)</a:t>
            </a:r>
          </a:p>
          <a:p>
            <a:pPr lvl="2"/>
            <a:r>
              <a:rPr lang="nl-NL"/>
              <a:t>Paragraph 03 (Raleway Light 11 pt)</a:t>
            </a:r>
          </a:p>
          <a:p>
            <a:pPr lvl="3"/>
            <a:r>
              <a:rPr lang="en-US"/>
              <a:t>Paragraph 04 (</a:t>
            </a:r>
            <a:r>
              <a:rPr lang="en-US" err="1"/>
              <a:t>Raleway</a:t>
            </a:r>
            <a:r>
              <a:rPr lang="en-US"/>
              <a:t> Light 10 </a:t>
            </a:r>
            <a:r>
              <a:rPr lang="en-US" err="1"/>
              <a:t>pt</a:t>
            </a:r>
            <a:r>
              <a:rPr lang="en-US"/>
              <a:t>)</a:t>
            </a:r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96816-C8D8-4D33-ADC6-A0DDE3C6E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303548" y="164637"/>
            <a:ext cx="11436096" cy="975360"/>
          </a:xfrm>
        </p:spPr>
        <p:txBody>
          <a:bodyPr/>
          <a:lstStyle/>
          <a:p>
            <a:r>
              <a:rPr lang="en-US"/>
              <a:t>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20pt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E3C4D-A53B-49B6-90E2-150065B875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303547" y="556610"/>
            <a:ext cx="11436096" cy="580529"/>
          </a:xfrm>
        </p:spPr>
        <p:txBody>
          <a:bodyPr/>
          <a:lstStyle>
            <a:lvl1pPr marL="0" indent="0">
              <a:buNone/>
              <a:defRPr sz="2133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16pt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01B1D9-5646-4335-A2C7-92BA113AC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3548" y="6326612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489CC-3B7A-4DA5-A8C0-4984788D0EC5}" type="slidenum">
              <a:rPr kumimoji="0" lang="nl-NL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NL" sz="10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itchFamily="2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54133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invGray">
          <a:xfrm>
            <a:off x="303548" y="1316765"/>
            <a:ext cx="3657600" cy="47792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533"/>
              </a:spcAft>
              <a:buClr>
                <a:schemeClr val="tx1"/>
              </a:buClr>
              <a:defRPr/>
            </a:lvl1pPr>
            <a:lvl2pPr>
              <a:lnSpc>
                <a:spcPct val="100000"/>
              </a:lnSpc>
              <a:spcAft>
                <a:spcPts val="533"/>
              </a:spcAft>
              <a:buClr>
                <a:schemeClr val="tx1"/>
              </a:buClr>
              <a:defRPr/>
            </a:lvl2pPr>
            <a:lvl3pPr>
              <a:lnSpc>
                <a:spcPct val="100000"/>
              </a:lnSpc>
              <a:spcAft>
                <a:spcPts val="533"/>
              </a:spcAft>
              <a:buClr>
                <a:schemeClr val="tx1"/>
              </a:buClr>
              <a:defRPr/>
            </a:lvl3pPr>
            <a:lvl4pPr marL="877802" marR="0" indent="-219451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nl-NL"/>
              <a:t>Paragraph 01 </a:t>
            </a:r>
            <a:br>
              <a:rPr lang="nl-NL"/>
            </a:br>
            <a:r>
              <a:rPr lang="nl-NL"/>
              <a:t>(Raleway Medium 14 pt)</a:t>
            </a:r>
          </a:p>
          <a:p>
            <a:pPr lvl="1"/>
            <a:r>
              <a:rPr lang="nl-NL"/>
              <a:t>Paragraph 02 </a:t>
            </a:r>
            <a:br>
              <a:rPr lang="nl-NL"/>
            </a:br>
            <a:r>
              <a:rPr lang="nl-NL"/>
              <a:t>(Raleway Light 12 pt)</a:t>
            </a:r>
          </a:p>
          <a:p>
            <a:pPr lvl="2"/>
            <a:r>
              <a:rPr lang="nl-NL"/>
              <a:t>Paragraph 03 </a:t>
            </a:r>
            <a:br>
              <a:rPr lang="nl-NL"/>
            </a:br>
            <a:r>
              <a:rPr lang="nl-NL"/>
              <a:t>(Raleway Light 11 pt)</a:t>
            </a:r>
          </a:p>
          <a:p>
            <a:pPr marL="877802" marR="0" lvl="3" indent="-219451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Paragraph 04 </a:t>
            </a:r>
            <a:br>
              <a:rPr lang="en-US"/>
            </a:br>
            <a:r>
              <a:rPr lang="en-US"/>
              <a:t>(</a:t>
            </a:r>
            <a:r>
              <a:rPr lang="en-US" err="1"/>
              <a:t>Raleway</a:t>
            </a:r>
            <a:r>
              <a:rPr lang="en-US"/>
              <a:t> Light 10 </a:t>
            </a:r>
            <a:r>
              <a:rPr lang="en-US" err="1"/>
              <a:t>pt</a:t>
            </a:r>
            <a:r>
              <a:rPr lang="en-US"/>
              <a:t>)</a:t>
            </a:r>
            <a:endParaRPr lang="nl-NL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0C999C-E8DD-4EB6-823D-52177C9EEB31}"/>
              </a:ext>
            </a:extLst>
          </p:cNvPr>
          <p:cNvSpPr>
            <a:spLocks noGrp="1"/>
          </p:cNvSpPr>
          <p:nvPr>
            <p:ph idx="11" hasCustomPrompt="1"/>
          </p:nvPr>
        </p:nvSpPr>
        <p:spPr bwMode="invGray">
          <a:xfrm>
            <a:off x="4207267" y="1316765"/>
            <a:ext cx="3657600" cy="47792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533"/>
              </a:spcAft>
              <a:buClr>
                <a:schemeClr val="tx1"/>
              </a:buClr>
              <a:defRPr/>
            </a:lvl1pPr>
            <a:lvl2pPr>
              <a:lnSpc>
                <a:spcPct val="100000"/>
              </a:lnSpc>
              <a:spcAft>
                <a:spcPts val="533"/>
              </a:spcAft>
              <a:buClr>
                <a:schemeClr val="tx1"/>
              </a:buClr>
              <a:defRPr/>
            </a:lvl2pPr>
            <a:lvl3pPr>
              <a:lnSpc>
                <a:spcPct val="100000"/>
              </a:lnSpc>
              <a:spcAft>
                <a:spcPts val="533"/>
              </a:spcAft>
              <a:buClr>
                <a:schemeClr val="tx1"/>
              </a:buClr>
              <a:defRPr/>
            </a:lvl3pPr>
            <a:lvl4pPr marL="877802" marR="0" indent="-219451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nl-NL"/>
              <a:t>Paragraph 01 </a:t>
            </a:r>
            <a:br>
              <a:rPr lang="nl-NL"/>
            </a:br>
            <a:r>
              <a:rPr lang="nl-NL"/>
              <a:t>(Raleway Medium 14 pt)</a:t>
            </a:r>
          </a:p>
          <a:p>
            <a:pPr lvl="1"/>
            <a:r>
              <a:rPr lang="nl-NL"/>
              <a:t>Paragraph 02 </a:t>
            </a:r>
            <a:br>
              <a:rPr lang="nl-NL"/>
            </a:br>
            <a:r>
              <a:rPr lang="nl-NL"/>
              <a:t>(Raleway Light 12 pt)</a:t>
            </a:r>
          </a:p>
          <a:p>
            <a:pPr lvl="2"/>
            <a:r>
              <a:rPr lang="nl-NL"/>
              <a:t>Paragraph 03 </a:t>
            </a:r>
            <a:br>
              <a:rPr lang="nl-NL"/>
            </a:br>
            <a:r>
              <a:rPr lang="nl-NL"/>
              <a:t>(Raleway Light 11 pt)</a:t>
            </a:r>
          </a:p>
          <a:p>
            <a:pPr marL="877802" marR="0" lvl="3" indent="-219451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Paragraph 04 </a:t>
            </a:r>
            <a:br>
              <a:rPr lang="en-US"/>
            </a:br>
            <a:r>
              <a:rPr lang="en-US"/>
              <a:t>(</a:t>
            </a:r>
            <a:r>
              <a:rPr lang="en-US" err="1"/>
              <a:t>Raleway</a:t>
            </a:r>
            <a:r>
              <a:rPr lang="en-US"/>
              <a:t> Light 10 </a:t>
            </a:r>
            <a:r>
              <a:rPr lang="en-US" err="1"/>
              <a:t>pt</a:t>
            </a:r>
            <a:r>
              <a:rPr lang="en-US"/>
              <a:t>)</a:t>
            </a:r>
            <a:endParaRPr lang="nl-NL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9EAFC4-2931-4078-BD56-0615F35AC039}"/>
              </a:ext>
            </a:extLst>
          </p:cNvPr>
          <p:cNvSpPr>
            <a:spLocks noGrp="1"/>
          </p:cNvSpPr>
          <p:nvPr>
            <p:ph idx="12" hasCustomPrompt="1"/>
          </p:nvPr>
        </p:nvSpPr>
        <p:spPr bwMode="invGray">
          <a:xfrm>
            <a:off x="8082044" y="1316765"/>
            <a:ext cx="3657600" cy="47792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533"/>
              </a:spcAft>
              <a:buClr>
                <a:schemeClr val="tx1"/>
              </a:buClr>
              <a:defRPr/>
            </a:lvl1pPr>
            <a:lvl2pPr>
              <a:lnSpc>
                <a:spcPct val="100000"/>
              </a:lnSpc>
              <a:spcAft>
                <a:spcPts val="533"/>
              </a:spcAft>
              <a:buClr>
                <a:schemeClr val="tx1"/>
              </a:buClr>
              <a:defRPr/>
            </a:lvl2pPr>
            <a:lvl3pPr>
              <a:lnSpc>
                <a:spcPct val="100000"/>
              </a:lnSpc>
              <a:spcAft>
                <a:spcPts val="533"/>
              </a:spcAft>
              <a:buClr>
                <a:schemeClr val="tx1"/>
              </a:buClr>
              <a:defRPr/>
            </a:lvl3pPr>
            <a:lvl4pPr marL="877802" marR="0" indent="-219451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nl-NL"/>
              <a:t>Paragraph 01 </a:t>
            </a:r>
            <a:br>
              <a:rPr lang="nl-NL"/>
            </a:br>
            <a:r>
              <a:rPr lang="nl-NL"/>
              <a:t>(Raleway Medium 14 pt)</a:t>
            </a:r>
          </a:p>
          <a:p>
            <a:pPr lvl="1"/>
            <a:r>
              <a:rPr lang="nl-NL"/>
              <a:t>Paragraph 02 </a:t>
            </a:r>
            <a:br>
              <a:rPr lang="nl-NL"/>
            </a:br>
            <a:r>
              <a:rPr lang="nl-NL"/>
              <a:t>(Raleway Light 12 pt)</a:t>
            </a:r>
          </a:p>
          <a:p>
            <a:pPr lvl="2"/>
            <a:r>
              <a:rPr lang="nl-NL"/>
              <a:t>Paragraph 03 </a:t>
            </a:r>
            <a:br>
              <a:rPr lang="nl-NL"/>
            </a:br>
            <a:r>
              <a:rPr lang="nl-NL"/>
              <a:t>(Raleway Light 11 pt)</a:t>
            </a:r>
          </a:p>
          <a:p>
            <a:pPr marL="877802" marR="0" lvl="3" indent="-219451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Paragraph 04 </a:t>
            </a:r>
            <a:br>
              <a:rPr lang="en-US"/>
            </a:br>
            <a:r>
              <a:rPr lang="en-US"/>
              <a:t>(</a:t>
            </a:r>
            <a:r>
              <a:rPr lang="en-US" err="1"/>
              <a:t>Raleway</a:t>
            </a:r>
            <a:r>
              <a:rPr lang="en-US"/>
              <a:t> Light 10 </a:t>
            </a:r>
            <a:r>
              <a:rPr lang="en-US" err="1"/>
              <a:t>pt</a:t>
            </a:r>
            <a:r>
              <a:rPr lang="en-US"/>
              <a:t>)</a:t>
            </a:r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56BDA-97F4-488A-9616-412A550DD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303548" y="164637"/>
            <a:ext cx="11436096" cy="975360"/>
          </a:xfrm>
        </p:spPr>
        <p:txBody>
          <a:bodyPr/>
          <a:lstStyle/>
          <a:p>
            <a:r>
              <a:rPr lang="en-US"/>
              <a:t>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20pt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9080211-5C81-4EF6-8A99-584EB4FC63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303547" y="556610"/>
            <a:ext cx="11436096" cy="580529"/>
          </a:xfrm>
        </p:spPr>
        <p:txBody>
          <a:bodyPr/>
          <a:lstStyle>
            <a:lvl1pPr marL="0" indent="0">
              <a:buNone/>
              <a:defRPr sz="2133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16pt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44B69E-865F-4944-9FCA-E74C63EBC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3548" y="6326612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489CC-3B7A-4DA5-A8C0-4984788D0EC5}" type="slidenum">
              <a:rPr kumimoji="0" lang="nl-NL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NL" sz="10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itchFamily="2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195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ED8B6BB-8141-4A07-944C-6F82D30BF3CA}"/>
              </a:ext>
            </a:extLst>
          </p:cNvPr>
          <p:cNvGrpSpPr/>
          <p:nvPr userDrawn="1"/>
        </p:nvGrpSpPr>
        <p:grpSpPr bwMode="invGray">
          <a:xfrm>
            <a:off x="6589906" y="0"/>
            <a:ext cx="5602095" cy="5867400"/>
            <a:chOff x="1271192" y="805323"/>
            <a:chExt cx="4461628" cy="467292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41290F4-5E28-45D5-B36F-8D8516767C64}"/>
                </a:ext>
              </a:extLst>
            </p:cNvPr>
            <p:cNvSpPr/>
            <p:nvPr userDrawn="1"/>
          </p:nvSpPr>
          <p:spPr bwMode="invGray">
            <a:xfrm>
              <a:off x="1271192" y="805324"/>
              <a:ext cx="4461628" cy="4672921"/>
            </a:xfrm>
            <a:custGeom>
              <a:avLst/>
              <a:gdLst>
                <a:gd name="connsiteX0" fmla="*/ 738812 w 4461628"/>
                <a:gd name="connsiteY0" fmla="*/ 0 h 4672921"/>
                <a:gd name="connsiteX1" fmla="*/ 4461628 w 4461628"/>
                <a:gd name="connsiteY1" fmla="*/ 0 h 4672921"/>
                <a:gd name="connsiteX2" fmla="*/ 4461628 w 4461628"/>
                <a:gd name="connsiteY2" fmla="*/ 4110245 h 4672921"/>
                <a:gd name="connsiteX3" fmla="*/ 4345762 w 4461628"/>
                <a:gd name="connsiteY3" fmla="*/ 4196888 h 4672921"/>
                <a:gd name="connsiteX4" fmla="*/ 2787336 w 4461628"/>
                <a:gd name="connsiteY4" fmla="*/ 4672921 h 4672921"/>
                <a:gd name="connsiteX5" fmla="*/ 0 w 4461628"/>
                <a:gd name="connsiteY5" fmla="*/ 1885585 h 4672921"/>
                <a:gd name="connsiteX6" fmla="*/ 636492 w 4461628"/>
                <a:gd name="connsiteY6" fmla="*/ 112581 h 467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1628" h="4672921">
                  <a:moveTo>
                    <a:pt x="738812" y="0"/>
                  </a:moveTo>
                  <a:lnTo>
                    <a:pt x="4461628" y="0"/>
                  </a:lnTo>
                  <a:lnTo>
                    <a:pt x="4461628" y="4110245"/>
                  </a:lnTo>
                  <a:lnTo>
                    <a:pt x="4345762" y="4196888"/>
                  </a:lnTo>
                  <a:cubicBezTo>
                    <a:pt x="3900900" y="4497431"/>
                    <a:pt x="3364612" y="4672921"/>
                    <a:pt x="2787336" y="4672921"/>
                  </a:cubicBezTo>
                  <a:cubicBezTo>
                    <a:pt x="1247933" y="4672921"/>
                    <a:pt x="0" y="3424988"/>
                    <a:pt x="0" y="1885585"/>
                  </a:cubicBezTo>
                  <a:cubicBezTo>
                    <a:pt x="0" y="1212096"/>
                    <a:pt x="238862" y="594397"/>
                    <a:pt x="636492" y="112581"/>
                  </a:cubicBezTo>
                  <a:close/>
                </a:path>
              </a:pathLst>
            </a:custGeom>
            <a:gradFill flip="none" rotWithShape="1">
              <a:gsLst>
                <a:gs pos="46000">
                  <a:srgbClr val="039BDA">
                    <a:alpha val="38000"/>
                  </a:srgbClr>
                </a:gs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6800000" scaled="0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Light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771D00-4996-4944-B9F3-7D4A39BE5721}"/>
                </a:ext>
              </a:extLst>
            </p:cNvPr>
            <p:cNvSpPr/>
            <p:nvPr userDrawn="1"/>
          </p:nvSpPr>
          <p:spPr bwMode="invGray">
            <a:xfrm>
              <a:off x="2875525" y="805323"/>
              <a:ext cx="2857295" cy="2998788"/>
            </a:xfrm>
            <a:custGeom>
              <a:avLst/>
              <a:gdLst>
                <a:gd name="connsiteX0" fmla="*/ 43110 w 2857295"/>
                <a:gd name="connsiteY0" fmla="*/ 0 h 2998788"/>
                <a:gd name="connsiteX1" fmla="*/ 2857295 w 2857295"/>
                <a:gd name="connsiteY1" fmla="*/ 0 h 2998788"/>
                <a:gd name="connsiteX2" fmla="*/ 2857295 w 2857295"/>
                <a:gd name="connsiteY2" fmla="*/ 2977273 h 2998788"/>
                <a:gd name="connsiteX3" fmla="*/ 2802326 w 2857295"/>
                <a:gd name="connsiteY3" fmla="*/ 2985662 h 2998788"/>
                <a:gd name="connsiteX4" fmla="*/ 2542382 w 2857295"/>
                <a:gd name="connsiteY4" fmla="*/ 2998788 h 2998788"/>
                <a:gd name="connsiteX5" fmla="*/ 0 w 2857295"/>
                <a:gd name="connsiteY5" fmla="*/ 456406 h 2998788"/>
                <a:gd name="connsiteX6" fmla="*/ 13126 w 2857295"/>
                <a:gd name="connsiteY6" fmla="*/ 196462 h 299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295" h="2998788">
                  <a:moveTo>
                    <a:pt x="43110" y="0"/>
                  </a:moveTo>
                  <a:lnTo>
                    <a:pt x="2857295" y="0"/>
                  </a:lnTo>
                  <a:lnTo>
                    <a:pt x="2857295" y="2977273"/>
                  </a:lnTo>
                  <a:lnTo>
                    <a:pt x="2802326" y="2985662"/>
                  </a:lnTo>
                  <a:cubicBezTo>
                    <a:pt x="2716859" y="2994342"/>
                    <a:pt x="2630140" y="2998788"/>
                    <a:pt x="2542382" y="2998788"/>
                  </a:cubicBezTo>
                  <a:cubicBezTo>
                    <a:pt x="1138263" y="2998788"/>
                    <a:pt x="0" y="1860525"/>
                    <a:pt x="0" y="456406"/>
                  </a:cubicBezTo>
                  <a:cubicBezTo>
                    <a:pt x="0" y="368649"/>
                    <a:pt x="4447" y="281930"/>
                    <a:pt x="13126" y="196462"/>
                  </a:cubicBezTo>
                  <a:close/>
                </a:path>
              </a:pathLst>
            </a:custGeom>
            <a:solidFill>
              <a:schemeClr val="accent2">
                <a:alpha val="22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Light"/>
                <a:ea typeface="+mn-ea"/>
                <a:cs typeface="+mn-cs"/>
              </a:endParaRPr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20DF42-863D-4864-B783-B1EC7CEE7910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invGray">
          <a:xfrm>
            <a:off x="303548" y="1316765"/>
            <a:ext cx="6339840" cy="47792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533"/>
              </a:spcAft>
              <a:buClr>
                <a:schemeClr val="tx1"/>
              </a:buClr>
              <a:defRPr/>
            </a:lvl1pPr>
            <a:lvl2pPr>
              <a:lnSpc>
                <a:spcPct val="100000"/>
              </a:lnSpc>
              <a:spcAft>
                <a:spcPts val="533"/>
              </a:spcAft>
              <a:buClr>
                <a:schemeClr val="tx1"/>
              </a:buClr>
              <a:defRPr/>
            </a:lvl2pPr>
            <a:lvl3pPr>
              <a:lnSpc>
                <a:spcPct val="100000"/>
              </a:lnSpc>
              <a:spcAft>
                <a:spcPts val="533"/>
              </a:spcAft>
              <a:buClr>
                <a:schemeClr val="tx1"/>
              </a:buClr>
              <a:defRPr/>
            </a:lvl3pPr>
            <a:lvl4pPr marL="877802" marR="0" indent="-219451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nl-NL"/>
              <a:t>Paragraph 01 (Raleway Medium 14 pt)</a:t>
            </a:r>
          </a:p>
          <a:p>
            <a:pPr lvl="1"/>
            <a:r>
              <a:rPr lang="nl-NL"/>
              <a:t>Paragraph 02 (Raleway Light 12 pt)</a:t>
            </a:r>
          </a:p>
          <a:p>
            <a:pPr lvl="2"/>
            <a:r>
              <a:rPr lang="nl-NL"/>
              <a:t>Paragraph 03 (Raleway Light 11 pt)</a:t>
            </a:r>
          </a:p>
          <a:p>
            <a:pPr lvl="3"/>
            <a:r>
              <a:rPr lang="en-US"/>
              <a:t>Paragraph 04 (</a:t>
            </a:r>
            <a:r>
              <a:rPr lang="en-US" err="1"/>
              <a:t>Raleway</a:t>
            </a:r>
            <a:r>
              <a:rPr lang="en-US"/>
              <a:t> Light 10 </a:t>
            </a:r>
            <a:r>
              <a:rPr lang="en-US" err="1"/>
              <a:t>pt</a:t>
            </a:r>
            <a:r>
              <a:rPr lang="en-US"/>
              <a:t>)</a:t>
            </a:r>
            <a:endParaRPr lang="nl-NL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DBE6B0A-11C9-4607-AEBB-04B9ED54F675}"/>
              </a:ext>
            </a:extLst>
          </p:cNvPr>
          <p:cNvSpPr>
            <a:spLocks noGrp="1"/>
          </p:cNvSpPr>
          <p:nvPr>
            <p:ph idx="11" hasCustomPrompt="1"/>
          </p:nvPr>
        </p:nvSpPr>
        <p:spPr bwMode="invGray">
          <a:xfrm>
            <a:off x="6862844" y="1316765"/>
            <a:ext cx="4876800" cy="47792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533"/>
              </a:spcAft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533"/>
              </a:spcAft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533"/>
              </a:spcAft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 marL="877802" marR="0" indent="-219451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nl-NL"/>
              <a:t>Paragraph 01 (Raleway Medium 14 pt)</a:t>
            </a:r>
          </a:p>
          <a:p>
            <a:pPr lvl="1"/>
            <a:r>
              <a:rPr lang="nl-NL"/>
              <a:t>Paragraph 02 (Raleway Light 12 pt)</a:t>
            </a:r>
          </a:p>
          <a:p>
            <a:pPr lvl="2"/>
            <a:r>
              <a:rPr lang="nl-NL"/>
              <a:t>Paragraph 03 (Raleway Light 11 pt)</a:t>
            </a:r>
          </a:p>
          <a:p>
            <a:pPr lvl="3"/>
            <a:r>
              <a:rPr lang="en-US"/>
              <a:t>Paragraph 04 (</a:t>
            </a:r>
            <a:r>
              <a:rPr lang="en-US" err="1"/>
              <a:t>Raleway</a:t>
            </a:r>
            <a:r>
              <a:rPr lang="en-US"/>
              <a:t> Light 10 </a:t>
            </a:r>
            <a:r>
              <a:rPr lang="en-US" err="1"/>
              <a:t>pt</a:t>
            </a:r>
            <a:r>
              <a:rPr lang="en-US"/>
              <a:t>)</a:t>
            </a:r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303548" y="164637"/>
            <a:ext cx="11436096" cy="975360"/>
          </a:xfrm>
        </p:spPr>
        <p:txBody>
          <a:bodyPr/>
          <a:lstStyle/>
          <a:p>
            <a:r>
              <a:rPr lang="en-US"/>
              <a:t>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20pt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0E81642-44FE-49E3-9BF9-79C2AC852D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303547" y="556610"/>
            <a:ext cx="11436096" cy="580529"/>
          </a:xfrm>
        </p:spPr>
        <p:txBody>
          <a:bodyPr/>
          <a:lstStyle>
            <a:lvl1pPr marL="0" indent="0">
              <a:buNone/>
              <a:defRPr sz="2133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16pt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0606FF8-04CC-4479-BBE7-919F71DF5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3548" y="6326612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489CC-3B7A-4DA5-A8C0-4984788D0EC5}" type="slidenum">
              <a:rPr kumimoji="0" lang="nl-NL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NL" sz="10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itchFamily="2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788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3 Table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303548" y="164637"/>
            <a:ext cx="11436096" cy="975360"/>
          </a:xfrm>
        </p:spPr>
        <p:txBody>
          <a:bodyPr/>
          <a:lstStyle/>
          <a:p>
            <a:r>
              <a:rPr lang="en-US"/>
              <a:t>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20pt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0E81642-44FE-49E3-9BF9-79C2AC852D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303547" y="556610"/>
            <a:ext cx="11436096" cy="580529"/>
          </a:xfrm>
        </p:spPr>
        <p:txBody>
          <a:bodyPr/>
          <a:lstStyle>
            <a:lvl1pPr marL="0" indent="0">
              <a:buNone/>
              <a:defRPr sz="2133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16pt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AAC43FA-2C17-4310-975D-9F2CC8E8A130}"/>
              </a:ext>
            </a:extLst>
          </p:cNvPr>
          <p:cNvSpPr/>
          <p:nvPr userDrawn="1"/>
        </p:nvSpPr>
        <p:spPr bwMode="invGray">
          <a:xfrm>
            <a:off x="431801" y="2331867"/>
            <a:ext cx="3178452" cy="1100831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A29D3CB-04E1-4254-96D2-04A5B8CB64A8}"/>
              </a:ext>
            </a:extLst>
          </p:cNvPr>
          <p:cNvSpPr/>
          <p:nvPr userDrawn="1"/>
        </p:nvSpPr>
        <p:spPr bwMode="invGray">
          <a:xfrm>
            <a:off x="431801" y="3663519"/>
            <a:ext cx="3178452" cy="1100831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3853CF-3336-48A6-A5C4-BD73780749EA}"/>
              </a:ext>
            </a:extLst>
          </p:cNvPr>
          <p:cNvSpPr/>
          <p:nvPr userDrawn="1"/>
        </p:nvSpPr>
        <p:spPr bwMode="invGray">
          <a:xfrm>
            <a:off x="431801" y="4995170"/>
            <a:ext cx="3178452" cy="1100831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D2044E8-B170-4670-93E7-0D73DE2C2BA1}"/>
              </a:ext>
            </a:extLst>
          </p:cNvPr>
          <p:cNvSpPr/>
          <p:nvPr userDrawn="1"/>
        </p:nvSpPr>
        <p:spPr bwMode="invGray">
          <a:xfrm>
            <a:off x="3858929" y="1432984"/>
            <a:ext cx="3823123" cy="721331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>
              <a:ln>
                <a:noFill/>
              </a:ln>
              <a:solidFill>
                <a:srgbClr val="0596FF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0471C9D-9067-4CE4-9B0A-0516F060B6DD}"/>
              </a:ext>
            </a:extLst>
          </p:cNvPr>
          <p:cNvSpPr/>
          <p:nvPr userDrawn="1"/>
        </p:nvSpPr>
        <p:spPr bwMode="invGray">
          <a:xfrm>
            <a:off x="7930728" y="1432984"/>
            <a:ext cx="3823123" cy="721331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37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>
              <a:ln>
                <a:noFill/>
              </a:ln>
              <a:solidFill>
                <a:srgbClr val="00A39B"/>
              </a:solidFill>
              <a:effectLst/>
              <a:uLnTx/>
              <a:uFillTx/>
              <a:latin typeface="Raleway SemiBold"/>
              <a:ea typeface="+mn-ea"/>
              <a:cs typeface="+mn-cs"/>
            </a:endParaRP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DF47391B-86BB-448B-BDAB-35ECA05C01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3858929" y="2331867"/>
            <a:ext cx="3828288" cy="1097280"/>
          </a:xfrm>
        </p:spPr>
        <p:txBody>
          <a:bodyPr lIns="91440" tIns="45720" rIns="91440" bIns="45720" anchor="t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865DE240-9DED-468B-8408-87FDDC1791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invGray">
          <a:xfrm>
            <a:off x="431800" y="2331867"/>
            <a:ext cx="3182112" cy="1097280"/>
          </a:xfrm>
        </p:spPr>
        <p:txBody>
          <a:bodyPr lIns="91440" tIns="91440" rIns="91440" bIns="45720" anchor="t"/>
          <a:lstStyle>
            <a:lvl1pPr marL="0" indent="0" algn="l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24221231-F65C-444E-86F3-11E362190C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invGray">
          <a:xfrm>
            <a:off x="431800" y="3663519"/>
            <a:ext cx="3182112" cy="1097280"/>
          </a:xfrm>
        </p:spPr>
        <p:txBody>
          <a:bodyPr lIns="91440" tIns="91440" rIns="91440" bIns="45720" anchor="t"/>
          <a:lstStyle>
            <a:lvl1pPr marL="0" indent="0" algn="l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2482BD1E-38F6-47D7-BBAC-A70C8E7A28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431800" y="4995169"/>
            <a:ext cx="3182112" cy="1097280"/>
          </a:xfrm>
        </p:spPr>
        <p:txBody>
          <a:bodyPr lIns="91440" tIns="91440" rIns="91440" bIns="45720" anchor="t"/>
          <a:lstStyle>
            <a:lvl1pPr marL="0" indent="0" algn="l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DFD8F45F-7B56-4332-AF85-2AE6A07C0D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invGray">
          <a:xfrm>
            <a:off x="3858929" y="3663519"/>
            <a:ext cx="3828288" cy="1097280"/>
          </a:xfrm>
        </p:spPr>
        <p:txBody>
          <a:bodyPr lIns="91440" tIns="45720" rIns="91440" bIns="45720" anchor="t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CDE47660-6FF5-4273-927F-10B15F30F6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invGray">
          <a:xfrm>
            <a:off x="3858929" y="4995169"/>
            <a:ext cx="3828288" cy="1097280"/>
          </a:xfrm>
        </p:spPr>
        <p:txBody>
          <a:bodyPr lIns="91440" tIns="45720" rIns="91440" bIns="45720" anchor="t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A0B1C8B2-9DC8-4FF8-A533-631CF381C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invGray">
          <a:xfrm>
            <a:off x="7930728" y="2331867"/>
            <a:ext cx="3828288" cy="1097280"/>
          </a:xfrm>
        </p:spPr>
        <p:txBody>
          <a:bodyPr lIns="91440" tIns="45720" rIns="91440" bIns="45720" anchor="t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CDB831E6-1489-49ED-9F9D-7DAAC230B4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invGray">
          <a:xfrm>
            <a:off x="7930728" y="3663519"/>
            <a:ext cx="3828288" cy="1097280"/>
          </a:xfrm>
        </p:spPr>
        <p:txBody>
          <a:bodyPr lIns="91440" tIns="45720" rIns="91440" bIns="45720" anchor="t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63D5D76A-D62F-4F95-80F9-A22030B231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invGray">
          <a:xfrm>
            <a:off x="7930728" y="4995169"/>
            <a:ext cx="3828288" cy="1097280"/>
          </a:xfrm>
        </p:spPr>
        <p:txBody>
          <a:bodyPr lIns="91440" tIns="45720" rIns="91440" bIns="45720" anchor="t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9F96D3A1-11B2-4382-8EB9-8DA25C9100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3858929" y="1432984"/>
            <a:ext cx="3828288" cy="719328"/>
          </a:xfrm>
        </p:spPr>
        <p:txBody>
          <a:bodyPr lIns="91440" tIns="45720" rIns="91440" bIns="45720" anchor="ctr"/>
          <a:lstStyle>
            <a:lvl1pPr marL="0" indent="0" algn="l">
              <a:buNone/>
              <a:defRPr sz="1867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A80A609B-1E9B-43D5-9C67-882D8D8F76A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invGray">
          <a:xfrm>
            <a:off x="7930728" y="1432984"/>
            <a:ext cx="3828288" cy="719328"/>
          </a:xfrm>
        </p:spPr>
        <p:txBody>
          <a:bodyPr lIns="91440" tIns="45720" rIns="91440" bIns="45720" anchor="ctr"/>
          <a:lstStyle>
            <a:lvl1pPr marL="0" indent="0" algn="l">
              <a:buNone/>
              <a:defRPr sz="1867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F0483CE8-D572-4C1C-B725-A9028B9DC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3548" y="6326612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489CC-3B7A-4DA5-A8C0-4984788D0EC5}" type="slidenum">
              <a:rPr kumimoji="0" lang="nl-NL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NL" sz="10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itchFamily="2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94608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53AB01-8E4C-47D6-B8E3-10AC53C8EB24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 bwMode="invGray">
          <a:xfrm>
            <a:off x="444500" y="2432897"/>
            <a:ext cx="2767584" cy="2767584"/>
          </a:xfrm>
          <a:prstGeom prst="ellipse">
            <a:avLst/>
          </a:prstGeo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Step 1: Click icon to add picture</a:t>
            </a:r>
            <a:br>
              <a:rPr lang="en-US"/>
            </a:br>
            <a:r>
              <a:rPr lang="en-US"/>
              <a:t>Step 2: Go to View &gt;&gt; Slide Master and copy the gradient shapes, close the Slide Master and paste the gradient shapes on top of the selected image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BAC6B4-51B9-4B47-8996-D65FBF9EDB5F}"/>
              </a:ext>
            </a:extLst>
          </p:cNvPr>
          <p:cNvSpPr>
            <a:spLocks noChangeAspect="1"/>
          </p:cNvSpPr>
          <p:nvPr userDrawn="1"/>
        </p:nvSpPr>
        <p:spPr bwMode="invGray">
          <a:xfrm>
            <a:off x="451104" y="2432051"/>
            <a:ext cx="2767584" cy="2767584"/>
          </a:xfrm>
          <a:prstGeom prst="ellipse">
            <a:avLst/>
          </a:prstGeom>
          <a:gradFill>
            <a:gsLst>
              <a:gs pos="48000">
                <a:schemeClr val="accent1">
                  <a:alpha val="0"/>
                </a:schemeClr>
              </a:gs>
              <a:gs pos="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Light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6D67A50-8F02-4A68-A376-32DC985938EC}"/>
              </a:ext>
            </a:extLst>
          </p:cNvPr>
          <p:cNvSpPr>
            <a:spLocks noChangeAspect="1"/>
          </p:cNvSpPr>
          <p:nvPr/>
        </p:nvSpPr>
        <p:spPr bwMode="invGray">
          <a:xfrm>
            <a:off x="1425346" y="1864793"/>
            <a:ext cx="2767583" cy="2767584"/>
          </a:xfrm>
          <a:prstGeom prst="ellipse">
            <a:avLst/>
          </a:prstGeom>
          <a:gradFill flip="none" rotWithShape="1">
            <a:gsLst>
              <a:gs pos="43000">
                <a:schemeClr val="accent4">
                  <a:alpha val="13000"/>
                </a:schemeClr>
              </a:gs>
              <a:gs pos="8000">
                <a:schemeClr val="accent4"/>
              </a:gs>
              <a:gs pos="71000">
                <a:schemeClr val="accent4">
                  <a:alpha val="0"/>
                </a:schemeClr>
              </a:gs>
            </a:gsLst>
            <a:lin ang="13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09B28-0925-453E-8BD4-72CDB513A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303548" y="164637"/>
            <a:ext cx="11436096" cy="975360"/>
          </a:xfrm>
        </p:spPr>
        <p:txBody>
          <a:bodyPr/>
          <a:lstStyle/>
          <a:p>
            <a:r>
              <a:rPr lang="en-US"/>
              <a:t>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20pt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45C628-C734-425D-A3FF-809A598365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invGray">
          <a:xfrm>
            <a:off x="4467636" y="1432984"/>
            <a:ext cx="7278624" cy="4657344"/>
          </a:xfrm>
        </p:spPr>
        <p:txBody>
          <a:bodyPr lIns="0" tIns="0" rIns="0" bIns="0" anchor="ctr"/>
          <a:lstStyle>
            <a:lvl1pPr marL="0" indent="0" algn="ctr">
              <a:buNone/>
              <a:defRPr>
                <a:latin typeface="Raleway Light" pitchFamily="2" charset="0"/>
              </a:defRPr>
            </a:lvl1pPr>
          </a:lstStyle>
          <a:p>
            <a:pPr lvl="0"/>
            <a:r>
              <a:rPr lang="en-US"/>
              <a:t>Quote/Introduction 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231BA4B-8E51-4730-9569-847C0722DA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invGray">
          <a:xfrm>
            <a:off x="303547" y="556610"/>
            <a:ext cx="11436096" cy="580529"/>
          </a:xfrm>
        </p:spPr>
        <p:txBody>
          <a:bodyPr/>
          <a:lstStyle>
            <a:lvl1pPr marL="0" indent="0">
              <a:buNone/>
              <a:defRPr sz="2133">
                <a:solidFill>
                  <a:srgbClr val="0596FF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16pt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740C3A6-AF7E-47D2-8CE0-48EDCAF6C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3548" y="6326612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489CC-3B7A-4DA5-A8C0-4984788D0EC5}" type="slidenum">
              <a:rPr kumimoji="0" lang="nl-NL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NL" sz="10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itchFamily="2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76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inv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 bwMode="invGray">
          <a:xfrm>
            <a:off x="303548" y="1432984"/>
            <a:ext cx="11436096" cy="46546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/>
              <a:t>Paragraph 01 (Raleway Medium 14 pt)</a:t>
            </a:r>
          </a:p>
          <a:p>
            <a:pPr lvl="1"/>
            <a:r>
              <a:rPr lang="nl-NL"/>
              <a:t>Paragraph 02 (Raleway Light 12 pt)</a:t>
            </a:r>
          </a:p>
          <a:p>
            <a:pPr lvl="2"/>
            <a:r>
              <a:rPr lang="nl-NL"/>
              <a:t>Paragraph 03 (Raleway Light 11 pt)</a:t>
            </a:r>
          </a:p>
          <a:p>
            <a:pPr lvl="3"/>
            <a:r>
              <a:rPr lang="en-US"/>
              <a:t>Paragraph 04 (</a:t>
            </a:r>
            <a:r>
              <a:rPr lang="en-US" err="1"/>
              <a:t>Raleway</a:t>
            </a:r>
            <a:r>
              <a:rPr lang="en-US"/>
              <a:t> Light 10 </a:t>
            </a:r>
            <a:r>
              <a:rPr lang="en-US" err="1"/>
              <a:t>pt</a:t>
            </a:r>
            <a:r>
              <a:rPr lang="en-US"/>
              <a:t>)</a:t>
            </a:r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 bwMode="invGray">
          <a:xfrm>
            <a:off x="303548" y="164637"/>
            <a:ext cx="11436096" cy="7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Title in </a:t>
            </a:r>
            <a:r>
              <a:rPr lang="en-US" err="1"/>
              <a:t>Raleway</a:t>
            </a:r>
            <a:r>
              <a:rPr lang="en-US"/>
              <a:t> </a:t>
            </a:r>
            <a:r>
              <a:rPr lang="en-US" err="1"/>
              <a:t>SemiBold</a:t>
            </a:r>
            <a:r>
              <a:rPr lang="en-US"/>
              <a:t> 20pt</a:t>
            </a:r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893426" y="6260859"/>
            <a:ext cx="863605" cy="282972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307CCE6-7C43-409C-83D3-3EE49DAA0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3548" y="6326612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/>
                </a:solidFill>
                <a:latin typeface="Raleway Medium" pitchFamily="2" charset="0"/>
                <a:ea typeface="Verdana" pitchFamily="34" charset="0"/>
                <a:cs typeface="Raleway Medium" pitchFamily="2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489CC-3B7A-4DA5-A8C0-4984788D0EC5}" type="slidenum">
              <a:rPr kumimoji="0" lang="nl-NL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NL" sz="10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itchFamily="2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373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</p:sldLayoutIdLst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b="1" kern="1200" baseline="0">
          <a:solidFill>
            <a:schemeClr val="tx1"/>
          </a:solidFill>
          <a:latin typeface="Raleway SemiBold" pitchFamily="2" charset="0"/>
          <a:ea typeface="Verdana" pitchFamily="34" charset="0"/>
          <a:cs typeface="Raleway SemiBold" pitchFamily="2" charset="0"/>
        </a:defRPr>
      </a:lvl1pPr>
    </p:titleStyle>
    <p:bodyStyle>
      <a:lvl1pPr marL="219451" indent="-219451" algn="l" defTabSz="1219170" rtl="0" eaLnBrk="1" latinLnBrk="0" hangingPunct="1">
        <a:spcBef>
          <a:spcPts val="0"/>
        </a:spcBef>
        <a:spcAft>
          <a:spcPts val="533"/>
        </a:spcAft>
        <a:buClr>
          <a:srgbClr val="FFFFFF"/>
        </a:buClr>
        <a:buSzPct val="100000"/>
        <a:buFont typeface="Arial" panose="020B0604020202020204" pitchFamily="34" charset="0"/>
        <a:buChar char="•"/>
        <a:defRPr sz="1867" kern="1200" baseline="0">
          <a:solidFill>
            <a:schemeClr val="tx1"/>
          </a:solidFill>
          <a:latin typeface="Raleway Medium" pitchFamily="2" charset="0"/>
          <a:ea typeface="Verdana" pitchFamily="34" charset="0"/>
          <a:cs typeface="Verdana" pitchFamily="34" charset="0"/>
        </a:defRPr>
      </a:lvl1pPr>
      <a:lvl2pPr marL="438901" indent="-219451" algn="l" defTabSz="1219170" rtl="0" eaLnBrk="1" latinLnBrk="0" hangingPunct="1">
        <a:spcBef>
          <a:spcPts val="0"/>
        </a:spcBef>
        <a:spcAft>
          <a:spcPts val="533"/>
        </a:spcAft>
        <a:buClr>
          <a:srgbClr val="FFFFFF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Raleway Light" pitchFamily="2" charset="0"/>
          <a:ea typeface="Verdana" pitchFamily="34" charset="0"/>
          <a:cs typeface="Verdana" pitchFamily="34" charset="0"/>
        </a:defRPr>
      </a:lvl2pPr>
      <a:lvl3pPr marL="658352" indent="-219451" algn="l" defTabSz="1219170" rtl="0" eaLnBrk="1" latinLnBrk="0" hangingPunct="1">
        <a:spcBef>
          <a:spcPts val="0"/>
        </a:spcBef>
        <a:spcAft>
          <a:spcPts val="533"/>
        </a:spcAft>
        <a:buClr>
          <a:srgbClr val="FFFFFF"/>
        </a:buClr>
        <a:buFont typeface="Arial" pitchFamily="34" charset="0"/>
        <a:buChar char="•"/>
        <a:defRPr sz="1467" kern="1200">
          <a:solidFill>
            <a:schemeClr val="tx1"/>
          </a:solidFill>
          <a:latin typeface="Raleway Light" pitchFamily="2" charset="0"/>
          <a:ea typeface="Verdana" pitchFamily="34" charset="0"/>
          <a:cs typeface="Verdana" pitchFamily="34" charset="0"/>
        </a:defRPr>
      </a:lvl3pPr>
      <a:lvl4pPr marL="877802" indent="-219451" algn="l" defTabSz="1219170" rtl="0" eaLnBrk="1" latinLnBrk="0" hangingPunct="1">
        <a:spcBef>
          <a:spcPts val="0"/>
        </a:spcBef>
        <a:spcAft>
          <a:spcPts val="533"/>
        </a:spcAft>
        <a:buClr>
          <a:srgbClr val="FFFFFF"/>
        </a:buClr>
        <a:buFont typeface="Arial" panose="020B0604020202020204" pitchFamily="34" charset="0"/>
        <a:buChar char="•"/>
        <a:defRPr sz="1333" kern="1200" baseline="0">
          <a:solidFill>
            <a:schemeClr val="tx1"/>
          </a:solidFill>
          <a:latin typeface="+mn-lt"/>
          <a:ea typeface="Verdana" pitchFamily="34" charset="0"/>
          <a:cs typeface="Verdana" pitchFamily="34" charset="0"/>
        </a:defRPr>
      </a:lvl4pPr>
      <a:lvl5pPr marL="1799955" indent="-359991" algn="l" defTabSz="121917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133" kern="1200">
          <a:solidFill>
            <a:srgbClr val="FFFFFF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77">
          <p15:clr>
            <a:srgbClr val="F26B43"/>
          </p15:clr>
        </p15:guide>
        <p15:guide id="2" pos="5552">
          <p15:clr>
            <a:srgbClr val="F26B43"/>
          </p15:clr>
        </p15:guide>
        <p15:guide id="3" orient="horz" pos="2880">
          <p15:clr>
            <a:srgbClr val="F26B43"/>
          </p15:clr>
        </p15:guide>
        <p15:guide id="4" pos="20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3C0AA-D364-E4AF-B449-42B3B3C27C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3274" y="325651"/>
            <a:ext cx="6221299" cy="2200733"/>
          </a:xfrm>
        </p:spPr>
        <p:txBody>
          <a:bodyPr/>
          <a:lstStyle/>
          <a:p>
            <a:r>
              <a:rPr lang="en-IN" sz="4250" dirty="0">
                <a:latin typeface="Raleway SemiBold"/>
                <a:ea typeface="Verdana"/>
              </a:rPr>
              <a:t>Capstone Project</a:t>
            </a:r>
            <a:endParaRPr lang="en-IN" sz="425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A63AF-8092-834B-8B3A-1AC17C7A28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8377" y="2526384"/>
            <a:ext cx="6291469" cy="3827282"/>
          </a:xfrm>
        </p:spPr>
        <p:txBody>
          <a:bodyPr vert="horz" wrap="none" lIns="0" tIns="0" rIns="0" bIns="0" rtlCol="0" anchor="t">
            <a:noAutofit/>
          </a:bodyPr>
          <a:lstStyle/>
          <a:p>
            <a:r>
              <a:rPr lang="en-IN" sz="2000" dirty="0">
                <a:latin typeface="Raleway Medium"/>
                <a:ea typeface="Verdana"/>
              </a:rPr>
              <a:t>Presented by :</a:t>
            </a:r>
          </a:p>
          <a:p>
            <a:r>
              <a:rPr lang="en-IN" sz="2000" dirty="0">
                <a:latin typeface="Raleway Medium"/>
                <a:ea typeface="Verdana"/>
              </a:rPr>
              <a:t> 	 </a:t>
            </a:r>
            <a:r>
              <a:rPr lang="en-IN" sz="4400" dirty="0">
                <a:solidFill>
                  <a:schemeClr val="accent4">
                    <a:lumMod val="75000"/>
                  </a:schemeClr>
                </a:solidFill>
                <a:latin typeface="Raleway Medium"/>
                <a:ea typeface="Verdana"/>
              </a:rPr>
              <a:t>CreativeKillers</a:t>
            </a:r>
          </a:p>
          <a:p>
            <a:endParaRPr lang="en-IN" sz="2000" dirty="0">
              <a:latin typeface="Raleway Medium"/>
              <a:ea typeface="Verdana"/>
            </a:endParaRPr>
          </a:p>
          <a:p>
            <a:r>
              <a:rPr lang="en-IN" sz="2000" dirty="0">
                <a:latin typeface="Raleway Medium"/>
                <a:ea typeface="Verdana"/>
              </a:rPr>
              <a:t>K.HariChandana</a:t>
            </a:r>
          </a:p>
          <a:p>
            <a:r>
              <a:rPr lang="en-IN" sz="2000" dirty="0">
                <a:latin typeface="Raleway Medium"/>
                <a:ea typeface="Verdana"/>
              </a:rPr>
              <a:t>A. Shivadath</a:t>
            </a:r>
          </a:p>
          <a:p>
            <a:r>
              <a:rPr lang="en-IN" sz="2000" dirty="0">
                <a:latin typeface="Raleway Medium"/>
                <a:ea typeface="Verdana"/>
              </a:rPr>
              <a:t>A. Gangadhar</a:t>
            </a:r>
          </a:p>
          <a:p>
            <a:r>
              <a:rPr lang="en-IN" sz="2000" dirty="0">
                <a:latin typeface="Raleway Medium"/>
                <a:ea typeface="Verdana"/>
              </a:rPr>
              <a:t>M . Lokesh</a:t>
            </a:r>
          </a:p>
          <a:p>
            <a:r>
              <a:rPr lang="en-IN" sz="2000" dirty="0">
                <a:latin typeface="Raleway Medium"/>
                <a:ea typeface="Verdana"/>
              </a:rPr>
              <a:t>A. V. Yaswanth</a:t>
            </a:r>
          </a:p>
          <a:p>
            <a:r>
              <a:rPr lang="en-IN" sz="2000" dirty="0">
                <a:latin typeface="Raleway Medium"/>
                <a:ea typeface="Verdana"/>
              </a:rPr>
              <a:t>G. Gouthami                </a:t>
            </a:r>
          </a:p>
          <a:p>
            <a:r>
              <a:rPr lang="en-IN" sz="2000" dirty="0">
                <a:latin typeface="Raleway Medium"/>
                <a:ea typeface="Verdana"/>
              </a:rPr>
              <a:t>M. Tejaswini</a:t>
            </a:r>
          </a:p>
          <a:p>
            <a:r>
              <a:rPr lang="en-IN" sz="2000" dirty="0">
                <a:latin typeface="Raleway Medium"/>
                <a:ea typeface="Verdana"/>
              </a:rPr>
              <a:t>D. Swarna</a:t>
            </a:r>
          </a:p>
          <a:p>
            <a:endParaRPr lang="en-IN" sz="36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1979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9FBDD1-C5C9-831D-36F2-94828047E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01971"/>
            <a:ext cx="4844509" cy="404981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FC618-F29B-8901-E367-0937D6160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3548" y="330666"/>
            <a:ext cx="11436096" cy="580529"/>
          </a:xfrm>
        </p:spPr>
        <p:txBody>
          <a:bodyPr/>
          <a:lstStyle/>
          <a:p>
            <a:r>
              <a:rPr lang="en-US" dirty="0"/>
              <a:t>Output :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5CE21-B1FC-AF5B-3CF0-E42AD7A98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489CC-3B7A-4DA5-A8C0-4984788D0EC5}" type="slidenum">
              <a:rPr kumimoji="0" lang="nl-NL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0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itchFamily="2" charset="0"/>
              <a:ea typeface="Verdana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3EEBA7-42A5-63DA-2FF1-1EAF40086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40" y="1101971"/>
            <a:ext cx="4620458" cy="410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06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26951-60CB-C3C6-191D-802BC4F043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Coupon code: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69896-6F93-2F61-7EB2-B276B6860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489CC-3B7A-4DA5-A8C0-4984788D0EC5}" type="slidenum">
              <a:rPr kumimoji="0" lang="nl-NL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0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itchFamily="2" charset="0"/>
              <a:ea typeface="Verdana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30EC180-BCFF-305E-93B6-53D38F07D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919" y="1316038"/>
            <a:ext cx="8778689" cy="4779962"/>
          </a:xfrm>
        </p:spPr>
      </p:pic>
    </p:spTree>
    <p:extLst>
      <p:ext uri="{BB962C8B-B14F-4D97-AF65-F5344CB8AC3E}">
        <p14:creationId xmlns:p14="http://schemas.microsoft.com/office/powerpoint/2010/main" val="137992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ECC6D7-FEA4-1EE0-9ECC-57F54DE38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4" y="1227222"/>
            <a:ext cx="4939644" cy="49722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05719-5C83-B116-CC81-EF9B8AF1F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3548" y="359375"/>
            <a:ext cx="11436096" cy="580529"/>
          </a:xfrm>
        </p:spPr>
        <p:txBody>
          <a:bodyPr/>
          <a:lstStyle/>
          <a:p>
            <a:r>
              <a:rPr lang="en-US" dirty="0"/>
              <a:t>Output :	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E9DA8-9DDD-D507-0059-2FC66ECE8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489CC-3B7A-4DA5-A8C0-4984788D0EC5}" type="slidenum">
              <a:rPr kumimoji="0" lang="nl-NL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0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itchFamily="2" charset="0"/>
              <a:ea typeface="Verdana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F7DC25-9CAA-727F-EA19-8A594BB7F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640" y="1227222"/>
            <a:ext cx="5037056" cy="497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3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547F80-DDB4-E410-AE5F-37E652E62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800" b="1" i="1" dirty="0">
                <a:solidFill>
                  <a:schemeClr val="accent3">
                    <a:lumMod val="75000"/>
                  </a:schemeClr>
                </a:solidFill>
                <a:effectLst/>
                <a:latin typeface="+mj-lt"/>
              </a:rPr>
              <a:t>     Find it, love it, buy it.</a:t>
            </a:r>
          </a:p>
          <a:p>
            <a:pPr marL="0" indent="0">
              <a:buNone/>
            </a:pPr>
            <a:br>
              <a:rPr lang="en-US" b="0" i="0" dirty="0">
                <a:solidFill>
                  <a:srgbClr val="3A3A3A"/>
                </a:solidFill>
                <a:effectLst/>
                <a:latin typeface="Work Sans" panose="020B0604020202020204" pitchFamily="2" charset="0"/>
              </a:rPr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A1A23-270F-AF44-4F1A-F4CF6429C9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sz="2670" b="1" dirty="0">
                <a:solidFill>
                  <a:schemeClr val="bg1">
                    <a:lumMod val="10000"/>
                    <a:lumOff val="90000"/>
                  </a:schemeClr>
                </a:solidFill>
              </a:rPr>
              <a:t>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3D653-8A78-CA2A-5F21-6C0D7E008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489CC-3B7A-4DA5-A8C0-4984788D0EC5}" type="slidenum">
              <a:rPr kumimoji="0" lang="nl-NL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10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itchFamily="2" charset="0"/>
              <a:ea typeface="Verdana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CCA56-3BC5-E8D3-34B3-2B6CA5835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351" y="276339"/>
            <a:ext cx="4939645" cy="619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95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07CAA6-AD6B-B816-C103-0ECC6FEA55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b="1" dirty="0"/>
              <a:t>          ThankYou</a:t>
            </a:r>
          </a:p>
        </p:txBody>
      </p:sp>
    </p:spTree>
    <p:extLst>
      <p:ext uri="{BB962C8B-B14F-4D97-AF65-F5344CB8AC3E}">
        <p14:creationId xmlns:p14="http://schemas.microsoft.com/office/powerpoint/2010/main" val="356202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3C0AA-D364-E4AF-B449-42B3B3C27C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01333" y="-709305"/>
            <a:ext cx="6221299" cy="2272323"/>
          </a:xfrm>
        </p:spPr>
        <p:txBody>
          <a:bodyPr/>
          <a:lstStyle/>
          <a:p>
            <a:r>
              <a:rPr lang="en-IN" sz="4250" dirty="0">
                <a:latin typeface="Raleway SemiBold"/>
                <a:ea typeface="Verdana"/>
              </a:rPr>
              <a:t>INDEX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A63AF-8092-834B-8B3A-1AC17C7A28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5632" y="2387132"/>
            <a:ext cx="4269124" cy="2272323"/>
          </a:xfrm>
        </p:spPr>
        <p:txBody>
          <a:bodyPr vert="horz" wrap="none" lIns="0" tIns="0" rIns="0" bIns="0" rtlCol="0" anchor="t">
            <a:noAutofit/>
          </a:bodyPr>
          <a:lstStyle/>
          <a:p>
            <a:pPr marL="285750" indent="-285750">
              <a:buFont typeface="Wingdings" pitchFamily="34" charset="0"/>
              <a:buChar char="§"/>
            </a:pPr>
            <a:r>
              <a:rPr lang="en-IN" sz="2000" dirty="0">
                <a:latin typeface="Raleway Medium"/>
                <a:ea typeface="Verdana"/>
              </a:rPr>
              <a:t>Introduction</a:t>
            </a:r>
            <a:endParaRPr lang="en-US" sz="2000" dirty="0"/>
          </a:p>
          <a:p>
            <a:endParaRPr lang="en-IN" sz="2000" dirty="0">
              <a:latin typeface="Raleway Medium"/>
              <a:ea typeface="Verdana"/>
            </a:endParaRPr>
          </a:p>
          <a:p>
            <a:pPr marL="285750" indent="-285750">
              <a:buFont typeface="Wingdings" pitchFamily="34" charset="0"/>
              <a:buChar char="§"/>
            </a:pPr>
            <a:r>
              <a:rPr lang="en-IN" sz="2000" dirty="0">
                <a:latin typeface="Raleway Medium"/>
                <a:ea typeface="Verdana"/>
              </a:rPr>
              <a:t>Technologies</a:t>
            </a:r>
          </a:p>
          <a:p>
            <a:pPr marL="285750" indent="-285750">
              <a:buFont typeface="Wingdings" pitchFamily="34" charset="0"/>
              <a:buChar char="§"/>
            </a:pPr>
            <a:endParaRPr lang="en-IN" sz="2000" dirty="0">
              <a:latin typeface="Raleway Medium"/>
              <a:ea typeface="Verdana"/>
            </a:endParaRPr>
          </a:p>
          <a:p>
            <a:pPr marL="285750" indent="-285750">
              <a:buFont typeface="Wingdings" pitchFamily="34" charset="0"/>
              <a:buChar char="§"/>
            </a:pPr>
            <a:r>
              <a:rPr lang="en-IN" sz="2000" dirty="0">
                <a:latin typeface="Raleway Medium"/>
                <a:ea typeface="Verdana"/>
              </a:rPr>
              <a:t>Project Flow</a:t>
            </a:r>
            <a:endParaRPr lang="en-IN" sz="2000" dirty="0"/>
          </a:p>
          <a:p>
            <a:pPr marL="285750" indent="-285750">
              <a:buFont typeface="Wingdings" pitchFamily="34" charset="0"/>
              <a:buChar char="§"/>
            </a:pPr>
            <a:endParaRPr lang="en-IN" sz="2000" dirty="0"/>
          </a:p>
          <a:p>
            <a:pPr marL="285750" indent="-285750">
              <a:buFont typeface="Wingdings" pitchFamily="34" charset="0"/>
              <a:buChar char="§"/>
            </a:pPr>
            <a:r>
              <a:rPr lang="en-IN" sz="2000" dirty="0">
                <a:latin typeface="Raleway Medium"/>
                <a:ea typeface="Verdana"/>
              </a:rPr>
              <a:t>Test Cases</a:t>
            </a:r>
          </a:p>
          <a:p>
            <a:endParaRPr lang="en-IN" sz="2000" dirty="0">
              <a:latin typeface="Raleway Medium"/>
              <a:ea typeface="Verdana"/>
            </a:endParaRPr>
          </a:p>
          <a:p>
            <a:pPr marL="285750" indent="-285750">
              <a:buFont typeface="Wingdings" pitchFamily="34" charset="0"/>
              <a:buChar char="§"/>
            </a:pPr>
            <a:r>
              <a:rPr lang="en-IN" sz="2000" dirty="0">
                <a:latin typeface="Raleway Medium"/>
                <a:ea typeface="Verdana"/>
              </a:rPr>
              <a:t>Advantages</a:t>
            </a:r>
          </a:p>
          <a:p>
            <a:endParaRPr lang="en-IN" sz="2000" dirty="0">
              <a:latin typeface="Raleway Medium"/>
              <a:ea typeface="Verdana"/>
            </a:endParaRPr>
          </a:p>
          <a:p>
            <a:pPr marL="285750" indent="-285750">
              <a:buFont typeface="Wingdings" pitchFamily="34" charset="0"/>
              <a:buChar char="§"/>
            </a:pPr>
            <a:r>
              <a:rPr lang="en-IN" sz="2000" dirty="0">
                <a:latin typeface="Raleway Medium"/>
                <a:ea typeface="Verdana"/>
              </a:rPr>
              <a:t>Disadvantages</a:t>
            </a:r>
            <a:endParaRPr lang="en-IN" sz="2000" dirty="0"/>
          </a:p>
          <a:p>
            <a:pPr marL="285750" indent="-285750">
              <a:buFont typeface="Wingdings" pitchFamily="34" charset="0"/>
              <a:buChar char="§"/>
            </a:pPr>
            <a:endParaRPr lang="en-IN" sz="2000" dirty="0"/>
          </a:p>
          <a:p>
            <a:pPr marL="285750" indent="-285750">
              <a:buFont typeface="Wingdings" pitchFamily="34" charset="0"/>
              <a:buChar char="§"/>
            </a:pPr>
            <a:r>
              <a:rPr lang="en-IN" sz="2000" dirty="0">
                <a:latin typeface="Raleway Medium"/>
                <a:ea typeface="Verdana"/>
              </a:rPr>
              <a:t>Output</a:t>
            </a:r>
            <a:endParaRPr lang="en-IN" sz="2000" dirty="0"/>
          </a:p>
          <a:p>
            <a:pPr marL="285750" indent="-285750">
              <a:buFont typeface="Wingdings" pitchFamily="34" charset="0"/>
              <a:buChar char="§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608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CB62-38ED-A541-E9DB-0A5ACEAAA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548" y="369353"/>
            <a:ext cx="11436096" cy="756000"/>
          </a:xfrm>
        </p:spPr>
        <p:txBody>
          <a:bodyPr/>
          <a:lstStyle/>
          <a:p>
            <a:r>
              <a:rPr lang="en-US" sz="2650" dirty="0">
                <a:latin typeface="Raleway SemiBold"/>
                <a:ea typeface="Verdana"/>
              </a:rPr>
              <a:t>Introduction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56931-340E-50A7-0D1D-BACB565B6B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8859" y="1602406"/>
            <a:ext cx="9276383" cy="3929758"/>
          </a:xfrm>
        </p:spPr>
        <p:txBody>
          <a:bodyPr vert="horz" lIns="0" tIns="0" rIns="0" bIns="0" rtlCol="0" anchor="t">
            <a:noAutofit/>
          </a:bodyPr>
          <a:lstStyle/>
          <a:p>
            <a:pPr algn="just"/>
            <a:r>
              <a:rPr lang="en-US" sz="2650" dirty="0">
                <a:ea typeface="+mn-lt"/>
                <a:cs typeface="+mn-lt"/>
              </a:rPr>
              <a:t>E-Commerce website is online portals that facilitate online transactions of goods and services through means of the transfer of information and funds over the Internet. In the early days, e-commerce was done partially through emails and phone calls.</a:t>
            </a:r>
            <a:endParaRPr lang="en-US" sz="2650" dirty="0"/>
          </a:p>
          <a:p>
            <a:r>
              <a:rPr lang="en-US" sz="2650" dirty="0">
                <a:ea typeface="+mn-lt"/>
                <a:cs typeface="+mn-lt"/>
              </a:rPr>
              <a:t>Now, with a single website, anything and everything that a transaction needs, can be executed online.</a:t>
            </a:r>
            <a:endParaRPr lang="en-US" dirty="0"/>
          </a:p>
          <a:p>
            <a:endParaRPr lang="en-US" sz="265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2F4F4AF-B90D-8C6F-44EF-3F9A7F257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489CC-3B7A-4DA5-A8C0-4984788D0EC5}" type="slidenum">
              <a:rPr kumimoji="0" lang="nl-NL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0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itchFamily="2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74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26E0-DA48-1597-118C-44DDA9AA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459FE-D638-4C6C-AD7F-DAE1E48859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072" y="1443181"/>
            <a:ext cx="5454767" cy="3543597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/>
              <a:t>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/>
              <a:t>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/>
              <a:t>SQL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>
                <a:ea typeface="Verdana"/>
              </a:rPr>
              <a:t>SPRINGBOOT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FE0312B-952E-3FC3-AC03-0CC6C103E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489CC-3B7A-4DA5-A8C0-4984788D0EC5}" type="slidenum">
              <a:rPr kumimoji="0" lang="nl-NL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0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itchFamily="2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00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2720-88D8-7799-A03B-0B0B2CD3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AA57C-B041-2F78-E385-D4D37A430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489CC-3B7A-4DA5-A8C0-4984788D0EC5}" type="slidenum">
              <a:rPr kumimoji="0" lang="nl-NL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0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itchFamily="2" charset="0"/>
              <a:ea typeface="Verdana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CEA2CF-2043-CDE7-FEAA-759E354FD203}"/>
              </a:ext>
            </a:extLst>
          </p:cNvPr>
          <p:cNvSpPr/>
          <p:nvPr/>
        </p:nvSpPr>
        <p:spPr>
          <a:xfrm rot="10800000" flipH="1" flipV="1">
            <a:off x="5223314" y="1537499"/>
            <a:ext cx="1745372" cy="74031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Register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BCC16E-492B-F6AF-0195-3AFB751B6D48}"/>
              </a:ext>
            </a:extLst>
          </p:cNvPr>
          <p:cNvSpPr/>
          <p:nvPr/>
        </p:nvSpPr>
        <p:spPr>
          <a:xfrm rot="10800000" flipV="1">
            <a:off x="3399801" y="426861"/>
            <a:ext cx="1960775" cy="84841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Customer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292F48-CA1E-30F4-E60A-543A0C8B0CD7}"/>
              </a:ext>
            </a:extLst>
          </p:cNvPr>
          <p:cNvSpPr/>
          <p:nvPr/>
        </p:nvSpPr>
        <p:spPr>
          <a:xfrm rot="10800000" flipH="1" flipV="1">
            <a:off x="7079529" y="410650"/>
            <a:ext cx="1866507" cy="84841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Admin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88F843-E388-BB9B-61A0-F203E0C84BE4}"/>
              </a:ext>
            </a:extLst>
          </p:cNvPr>
          <p:cNvSpPr/>
          <p:nvPr/>
        </p:nvSpPr>
        <p:spPr>
          <a:xfrm rot="10800000" flipH="1" flipV="1">
            <a:off x="5174803" y="2661590"/>
            <a:ext cx="1745372" cy="74031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Login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D2D6508-3321-CBE3-2BAA-3DA326A3521E}"/>
              </a:ext>
            </a:extLst>
          </p:cNvPr>
          <p:cNvSpPr/>
          <p:nvPr/>
        </p:nvSpPr>
        <p:spPr>
          <a:xfrm rot="10800000" flipH="1" flipV="1">
            <a:off x="2877609" y="3645721"/>
            <a:ext cx="1745372" cy="74031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Add Products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40AC50E-03FE-CE14-3B4E-F0FB1455400B}"/>
              </a:ext>
            </a:extLst>
          </p:cNvPr>
          <p:cNvSpPr/>
          <p:nvPr/>
        </p:nvSpPr>
        <p:spPr>
          <a:xfrm rot="10800000" flipH="1" flipV="1">
            <a:off x="2877608" y="4736602"/>
            <a:ext cx="1745372" cy="74031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Restock products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21FC7C-F4FF-C4DE-9BBD-CC41830DBB3A}"/>
              </a:ext>
            </a:extLst>
          </p:cNvPr>
          <p:cNvSpPr/>
          <p:nvPr/>
        </p:nvSpPr>
        <p:spPr>
          <a:xfrm rot="10800000" flipH="1" flipV="1">
            <a:off x="6968686" y="3645720"/>
            <a:ext cx="1745372" cy="74031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View Products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AE8A52E-D586-F3AF-39C1-91EF879E5DF8}"/>
              </a:ext>
            </a:extLst>
          </p:cNvPr>
          <p:cNvSpPr/>
          <p:nvPr/>
        </p:nvSpPr>
        <p:spPr>
          <a:xfrm rot="10800000" flipH="1" flipV="1">
            <a:off x="6968686" y="4736602"/>
            <a:ext cx="1745372" cy="74031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Order Products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81A6CA-618C-9728-8297-D7BDB001B97E}"/>
              </a:ext>
            </a:extLst>
          </p:cNvPr>
          <p:cNvSpPr/>
          <p:nvPr/>
        </p:nvSpPr>
        <p:spPr>
          <a:xfrm rot="10800000" flipH="1" flipV="1">
            <a:off x="2877609" y="5799097"/>
            <a:ext cx="1745372" cy="74031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Review</a:t>
            </a:r>
          </a:p>
          <a:p>
            <a:pPr algn="ctr"/>
            <a:r>
              <a:rPr lang="en-IN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orders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317B0E-A10B-5EAC-920F-74B58BC55DEB}"/>
              </a:ext>
            </a:extLst>
          </p:cNvPr>
          <p:cNvCxnSpPr/>
          <p:nvPr/>
        </p:nvCxnSpPr>
        <p:spPr>
          <a:xfrm>
            <a:off x="4993894" y="1227673"/>
            <a:ext cx="650450" cy="262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26CD7F-28EB-A3E0-AB7F-A480F563FDCF}"/>
              </a:ext>
            </a:extLst>
          </p:cNvPr>
          <p:cNvCxnSpPr>
            <a:cxnSpLocks/>
          </p:cNvCxnSpPr>
          <p:nvPr/>
        </p:nvCxnSpPr>
        <p:spPr>
          <a:xfrm flipH="1">
            <a:off x="6547657" y="1166592"/>
            <a:ext cx="706976" cy="402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8D42282-B5E1-4552-ED88-3FE7C0CAB777}"/>
              </a:ext>
            </a:extLst>
          </p:cNvPr>
          <p:cNvCxnSpPr/>
          <p:nvPr/>
        </p:nvCxnSpPr>
        <p:spPr>
          <a:xfrm>
            <a:off x="6096000" y="2375555"/>
            <a:ext cx="0" cy="273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FBA700-A536-8F78-F06E-3FF298848B70}"/>
              </a:ext>
            </a:extLst>
          </p:cNvPr>
          <p:cNvCxnSpPr/>
          <p:nvPr/>
        </p:nvCxnSpPr>
        <p:spPr>
          <a:xfrm>
            <a:off x="6901145" y="3355942"/>
            <a:ext cx="536603" cy="289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5DFB254-CC04-5AEF-03D2-415A7C64B053}"/>
              </a:ext>
            </a:extLst>
          </p:cNvPr>
          <p:cNvCxnSpPr/>
          <p:nvPr/>
        </p:nvCxnSpPr>
        <p:spPr>
          <a:xfrm>
            <a:off x="5099901" y="314855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DE7A23-61E6-CEFE-13E4-C72DC774FC86}"/>
              </a:ext>
            </a:extLst>
          </p:cNvPr>
          <p:cNvCxnSpPr/>
          <p:nvPr/>
        </p:nvCxnSpPr>
        <p:spPr>
          <a:xfrm flipH="1">
            <a:off x="4213781" y="3139126"/>
            <a:ext cx="876693" cy="506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DE3547-D6A0-7827-27FD-44B114BEB70A}"/>
              </a:ext>
            </a:extLst>
          </p:cNvPr>
          <p:cNvCxnSpPr>
            <a:stCxn id="11" idx="4"/>
          </p:cNvCxnSpPr>
          <p:nvPr/>
        </p:nvCxnSpPr>
        <p:spPr>
          <a:xfrm flipH="1">
            <a:off x="3750293" y="4386038"/>
            <a:ext cx="2" cy="280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447C66-D629-6EFF-8F1A-7163022517C6}"/>
              </a:ext>
            </a:extLst>
          </p:cNvPr>
          <p:cNvCxnSpPr>
            <a:stCxn id="12" idx="4"/>
            <a:endCxn id="15" idx="0"/>
          </p:cNvCxnSpPr>
          <p:nvPr/>
        </p:nvCxnSpPr>
        <p:spPr>
          <a:xfrm>
            <a:off x="3750294" y="5476919"/>
            <a:ext cx="1" cy="322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042AE5C-968B-3C40-0A10-D6CDC98D4373}"/>
              </a:ext>
            </a:extLst>
          </p:cNvPr>
          <p:cNvCxnSpPr>
            <a:stCxn id="13" idx="4"/>
            <a:endCxn id="14" idx="0"/>
          </p:cNvCxnSpPr>
          <p:nvPr/>
        </p:nvCxnSpPr>
        <p:spPr>
          <a:xfrm>
            <a:off x="7841372" y="4386037"/>
            <a:ext cx="0" cy="350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16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61E610-A4EE-A40A-6236-3997CB771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028" y="1261806"/>
            <a:ext cx="8346558" cy="483419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AA6FD-CEE7-917E-05EA-48F3768FB4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IN" sz="2670" b="1" dirty="0">
                <a:solidFill>
                  <a:schemeClr val="bg1">
                    <a:lumMod val="10000"/>
                    <a:lumOff val="90000"/>
                  </a:schemeClr>
                </a:solidFill>
              </a:rPr>
              <a:t>Testcases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E8BEF-75CB-ACA8-0815-AE2762831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489CC-3B7A-4DA5-A8C0-4984788D0EC5}" type="slidenum">
              <a:rPr kumimoji="0" lang="nl-NL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0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itchFamily="2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09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70459205-EEBA-58B6-C569-D1EDB1A6D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604" y="1316765"/>
            <a:ext cx="7781221" cy="477923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6855106-7B0D-68E4-B21A-AD0AE8BD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50" dirty="0">
                <a:latin typeface="Raleway SemiBold"/>
                <a:ea typeface="Verdana"/>
              </a:rPr>
              <a:t>SQL Output: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01ED9-622C-8144-A27A-1B95CABBA1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100" dirty="0">
                <a:ea typeface="+mj-lt"/>
                <a:cs typeface="+mj-lt"/>
              </a:rPr>
              <a:t>Registration Table :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E5DB1-1673-8CE6-AFEE-0494D6804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489CC-3B7A-4DA5-A8C0-4984788D0EC5}" type="slidenum">
              <a:rPr kumimoji="0" lang="nl-NL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0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itchFamily="2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522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AE7A25-DA4F-943A-81DB-9E8298F4E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Faster buying process</a:t>
            </a:r>
          </a:p>
          <a:p>
            <a:r>
              <a:rPr lang="en-US" dirty="0"/>
              <a:t>Store and product listing creation</a:t>
            </a:r>
            <a:endParaRPr lang="en-IN" dirty="0"/>
          </a:p>
          <a:p>
            <a:r>
              <a:rPr lang="en-IN" dirty="0"/>
              <a:t>Cost reduction</a:t>
            </a:r>
          </a:p>
          <a:p>
            <a:r>
              <a:rPr lang="en-IN" dirty="0"/>
              <a:t>Flexibility for customers</a:t>
            </a:r>
          </a:p>
          <a:p>
            <a:r>
              <a:rPr lang="en-IN" dirty="0"/>
              <a:t>Product and price comparison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728A0-4714-0B09-C98A-3158D3E4DE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912E8-3076-E08F-002B-29674786B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489CC-3B7A-4DA5-A8C0-4984788D0EC5}" type="slidenum">
              <a:rPr kumimoji="0" lang="nl-NL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0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itchFamily="2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571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BB5B5B-5040-9D60-FF97-2F7CDA2FA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One Can Buy During a Site Crash</a:t>
            </a:r>
          </a:p>
          <a:p>
            <a:r>
              <a:rPr lang="en-US" dirty="0"/>
              <a:t>Customers Can’t Try Before They Buy</a:t>
            </a:r>
          </a:p>
          <a:p>
            <a:r>
              <a:rPr lang="en-IN" dirty="0"/>
              <a:t>Ecommerce Is Highly Competitive</a:t>
            </a:r>
            <a:endParaRPr lang="en-US" dirty="0"/>
          </a:p>
          <a:p>
            <a:r>
              <a:rPr lang="en-IN" dirty="0"/>
              <a:t>Customers Can Be Impatient</a:t>
            </a:r>
            <a:endParaRPr lang="en-US" dirty="0"/>
          </a:p>
          <a:p>
            <a:r>
              <a:rPr lang="en-US" dirty="0"/>
              <a:t>Shipping Times Can Be Lengthy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3C725-2B12-1CC8-52C3-F127FAE12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/>
              <a:t>Disadvantages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ED414-0231-EE6A-3E16-0597DF356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489CC-3B7A-4DA5-A8C0-4984788D0EC5}" type="slidenum">
              <a:rPr kumimoji="0" lang="nl-NL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Medium" pitchFamily="2" charset="0"/>
                <a:ea typeface="Verdana" pitchFamily="34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10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 pitchFamily="2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858029"/>
      </p:ext>
    </p:extLst>
  </p:cSld>
  <p:clrMapOvr>
    <a:masterClrMapping/>
  </p:clrMapOvr>
</p:sld>
</file>

<file path=ppt/theme/theme1.xml><?xml version="1.0" encoding="utf-8"?>
<a:theme xmlns:a="http://schemas.openxmlformats.org/drawingml/2006/main" name="Group_Internal_Dark">
  <a:themeElements>
    <a:clrScheme name="New Atos Colors">
      <a:dk1>
        <a:srgbClr val="0F0F0F"/>
      </a:dk1>
      <a:lt1>
        <a:sysClr val="window" lastClr="FFFFFF"/>
      </a:lt1>
      <a:dk2>
        <a:srgbClr val="0F0F0F"/>
      </a:dk2>
      <a:lt2>
        <a:srgbClr val="FFFFFF"/>
      </a:lt2>
      <a:accent1>
        <a:srgbClr val="0596FF"/>
      </a:accent1>
      <a:accent2>
        <a:srgbClr val="A375FF"/>
      </a:accent2>
      <a:accent3>
        <a:srgbClr val="FF5269"/>
      </a:accent3>
      <a:accent4>
        <a:srgbClr val="00A39B"/>
      </a:accent4>
      <a:accent5>
        <a:srgbClr val="B88D00"/>
      </a:accent5>
      <a:accent6>
        <a:srgbClr val="2B2B2B"/>
      </a:accent6>
      <a:hlink>
        <a:srgbClr val="0596FF"/>
      </a:hlink>
      <a:folHlink>
        <a:srgbClr val="68C0FF"/>
      </a:folHlink>
    </a:clrScheme>
    <a:fontScheme name="Atos Black">
      <a:majorFont>
        <a:latin typeface="Raleway SemiBold"/>
        <a:ea typeface=""/>
        <a:cs typeface=""/>
      </a:majorFont>
      <a:minorFont>
        <a:latin typeface="Raleway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/>
  <a:custClrLst>
    <a:custClr name="Atos Blue">
      <a:srgbClr val="0596FF"/>
    </a:custClr>
    <a:custClr name="Atos Purple">
      <a:srgbClr val="A375FF"/>
    </a:custClr>
    <a:custClr name="Atos Red">
      <a:srgbClr val="FF5269"/>
    </a:custClr>
    <a:custClr name="Atos Green">
      <a:srgbClr val="00A39B"/>
    </a:custClr>
    <a:custClr name="Atos Yellow">
      <a:srgbClr val="B88D00"/>
    </a:custClr>
    <a:custClr name="Atos Grey">
      <a:srgbClr val="2B2B2B"/>
    </a:custClr>
  </a:custClrLst>
  <a:extLst>
    <a:ext uri="{05A4C25C-085E-4340-85A3-A5531E510DB2}">
      <thm15:themeFamily xmlns:thm15="http://schemas.microsoft.com/office/thememl/2012/main" name="Atos Group Template_Internal_Dark &amp; Light.potx" id="{C6A30C34-87FF-46D2-B2A9-8D3D01D07AA6}" vid="{164DBF31-3E98-483E-B115-0580001C07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214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Lucida Sans Unicode</vt:lpstr>
      <vt:lpstr>Raleway Light</vt:lpstr>
      <vt:lpstr>Raleway Medium</vt:lpstr>
      <vt:lpstr>Raleway SemiBold</vt:lpstr>
      <vt:lpstr>Verdana</vt:lpstr>
      <vt:lpstr>Wingdings</vt:lpstr>
      <vt:lpstr>Work Sans</vt:lpstr>
      <vt:lpstr>Group_Internal_Dark</vt:lpstr>
      <vt:lpstr>PowerPoint Presentation</vt:lpstr>
      <vt:lpstr>PowerPoint Presentation</vt:lpstr>
      <vt:lpstr>Introduction</vt:lpstr>
      <vt:lpstr>Technologies</vt:lpstr>
      <vt:lpstr>Project Flow</vt:lpstr>
      <vt:lpstr>PowerPoint Presentation</vt:lpstr>
      <vt:lpstr>SQL Output: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P, Giri Prasad</dc:creator>
  <cp:lastModifiedBy>RAVI TEJA</cp:lastModifiedBy>
  <cp:revision>580</cp:revision>
  <dcterms:created xsi:type="dcterms:W3CDTF">2022-05-12T05:02:24Z</dcterms:created>
  <dcterms:modified xsi:type="dcterms:W3CDTF">2022-05-31T03:53:00Z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2022-05-12T05:02:24Z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8cba818e-36aa-43ec-810d-90bc6634fc57</vt:lpwstr>
  </property>
  <property fmtid="{D5CDD505-2E9C-101B-9397-08002B2CF9AE}" pid="8" name="MSIP_Label_e463cba9-5f6c-478d-9329-7b2295e4e8ed_ContentBits">
    <vt:lpwstr>0</vt:lpwstr>
  </property>
</Properties>
</file>