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0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7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0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6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1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id-ID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D424-E534-4C45-86A9-B141ECDE98C6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732-63AE-4FCA-A175-62F13B6B733A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D85F-96D2-476B-96D8-9F347B592BCD}" type="datetimeFigureOut">
              <a:rPr lang="id-ID" smtClean="0"/>
            </a:fld>
            <a:endParaRPr lang="id-ID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132E-79E1-4F92-8E71-3DF5D741C9EF}" type="slidenum">
              <a:rPr lang="id-ID" smtClean="0"/>
            </a:fld>
            <a:endParaRPr lang="id-ID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3"/>
          <p:cNvSpPr/>
          <p:nvPr/>
        </p:nvSpPr>
        <p:spPr>
          <a:xfrm>
            <a:off x="574766" y="522515"/>
            <a:ext cx="7563394" cy="3082834"/>
          </a:xfrm>
          <a:prstGeom prst="rect"/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TextBox 4"/>
          <p:cNvSpPr txBox="1"/>
          <p:nvPr/>
        </p:nvSpPr>
        <p:spPr>
          <a:xfrm>
            <a:off x="940524" y="732643"/>
            <a:ext cx="9418321" cy="3387090"/>
          </a:xfrm>
          <a:prstGeom prst="rect"/>
          <a:noFill/>
          <a:ln w="76200">
            <a:solidFill>
              <a:srgbClr val="FF0000"/>
            </a:solidFill>
          </a:ln>
        </p:spPr>
        <p:txBody>
          <a:bodyPr rtlCol="0" wrap="square">
            <a:spAutoFit/>
          </a:bodyPr>
          <a:p>
            <a:r>
              <a:rPr dirty="0" sz="5400" lang="en-US">
                <a:latin typeface="Arial Rounded MT Bold" panose="020F0704030504030204" pitchFamily="34" charset="0"/>
              </a:rPr>
              <a:t>GAYA HIDUP SEHAT </a:t>
            </a:r>
          </a:p>
          <a:p>
            <a:r>
              <a:rPr dirty="0" sz="5400" lang="en-US">
                <a:latin typeface="Arial Rounded MT Bold" panose="020F0704030504030204" pitchFamily="34" charset="0"/>
              </a:rPr>
              <a:t>UNTUK PARU  </a:t>
            </a:r>
          </a:p>
          <a:p>
            <a:r>
              <a:rPr dirty="0" sz="5400" lang="en-US">
                <a:latin typeface="Arial Rounded MT Bold" panose="020F0704030504030204" pitchFamily="34" charset="0"/>
              </a:rPr>
              <a:t>SEHAT</a:t>
            </a:r>
          </a:p>
        </p:txBody>
      </p:sp>
      <p:sp>
        <p:nvSpPr>
          <p:cNvPr id="1048586" name="Rectangle 5"/>
          <p:cNvSpPr/>
          <p:nvPr/>
        </p:nvSpPr>
        <p:spPr>
          <a:xfrm>
            <a:off x="3187337" y="3944983"/>
            <a:ext cx="5630092" cy="1267097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Dr. INDRIA SARI THAHER, MM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88674" y="2440576"/>
            <a:ext cx="5715000" cy="3810000"/>
          </a:xfrm>
          <a:prstGeom prst="rect"/>
        </p:spPr>
      </p:pic>
      <p:sp>
        <p:nvSpPr>
          <p:cNvPr id="1048611" name="Cloud 2"/>
          <p:cNvSpPr/>
          <p:nvPr/>
        </p:nvSpPr>
        <p:spPr>
          <a:xfrm>
            <a:off x="689113" y="1"/>
            <a:ext cx="10166121" cy="1342993"/>
          </a:xfrm>
          <a:prstGeom prst="cloud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400" lang="en-US">
                <a:latin typeface="Arial Black" panose="020B0A04020102020204" pitchFamily="34" charset="0"/>
              </a:rPr>
              <a:t>KAPAN WAKTU KITA </a:t>
            </a:r>
            <a:r>
              <a:rPr b="1" dirty="0" sz="3200" lang="en-US">
                <a:solidFill>
                  <a:schemeClr val="tx1"/>
                </a:solidFill>
                <a:latin typeface="Arial Black" panose="020B0A04020102020204" pitchFamily="34" charset="0"/>
              </a:rPr>
              <a:t>HARUS </a:t>
            </a:r>
            <a:r>
              <a:rPr b="1" dirty="0" sz="3600" lang="en-US">
                <a:latin typeface="Arial Black" panose="020B0A04020102020204" pitchFamily="34" charset="0"/>
              </a:rPr>
              <a:t>MENCUCI TANGAN </a:t>
            </a:r>
            <a:r>
              <a:rPr b="1" dirty="0" sz="2400" lang="en-US">
                <a:latin typeface="Arial Black" panose="020B0A04020102020204" pitchFamily="34" charset="0"/>
              </a:rPr>
              <a:t>DENGAN SABUN </a:t>
            </a:r>
          </a:p>
        </p:txBody>
      </p:sp>
      <p:sp>
        <p:nvSpPr>
          <p:cNvPr id="1048612" name="Cloud 10"/>
          <p:cNvSpPr/>
          <p:nvPr/>
        </p:nvSpPr>
        <p:spPr>
          <a:xfrm>
            <a:off x="8161523" y="1727734"/>
            <a:ext cx="4327322" cy="961905"/>
          </a:xfrm>
          <a:prstGeom prst="cloud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  <a:p>
            <a:pPr algn="ctr"/>
            <a:r>
              <a:rPr dirty="0" sz="2800" lang="en-US">
                <a:solidFill>
                  <a:schemeClr val="tx1"/>
                </a:solidFill>
                <a:latin typeface="Arial Black" panose="020B0A04020102020204" pitchFamily="34" charset="0"/>
              </a:rPr>
              <a:t>SETELAH BERSIN /BATUK</a:t>
            </a:r>
          </a:p>
          <a:p>
            <a:pPr algn="ctr"/>
            <a:endParaRPr dirty="0" lang="en-US"/>
          </a:p>
        </p:txBody>
      </p:sp>
      <p:sp>
        <p:nvSpPr>
          <p:cNvPr id="1048613" name="Cloud 11"/>
          <p:cNvSpPr/>
          <p:nvPr/>
        </p:nvSpPr>
        <p:spPr>
          <a:xfrm>
            <a:off x="7588012" y="3402481"/>
            <a:ext cx="4327323" cy="1613265"/>
          </a:xfrm>
          <a:prstGeom prst="cloud"/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SEBELUM MEMEGANG MAKANAN DAN </a:t>
            </a:r>
            <a:r>
              <a:rPr b="1"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SETELAH MAKAN</a:t>
            </a:r>
          </a:p>
          <a:p>
            <a:pPr algn="ctr"/>
            <a:endParaRPr dirty="0" 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48614" name="Cloud 12"/>
          <p:cNvSpPr/>
          <p:nvPr/>
        </p:nvSpPr>
        <p:spPr>
          <a:xfrm>
            <a:off x="7906043" y="5303520"/>
            <a:ext cx="3882683" cy="1378130"/>
          </a:xfrm>
          <a:prstGeom prst="cloud"/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000" lang="en-US">
                <a:solidFill>
                  <a:schemeClr val="tx1"/>
                </a:solidFill>
                <a:latin typeface="Arial Black" panose="020B0A04020102020204" pitchFamily="34" charset="0"/>
              </a:rPr>
              <a:t>SETELAH MENCEBOK BAYI/ANAK</a:t>
            </a:r>
          </a:p>
          <a:p>
            <a:pPr algn="ctr"/>
            <a:endParaRPr dirty="0" lang="en-US"/>
          </a:p>
        </p:txBody>
      </p:sp>
      <p:sp>
        <p:nvSpPr>
          <p:cNvPr id="1048615" name="Cloud 13"/>
          <p:cNvSpPr/>
          <p:nvPr/>
        </p:nvSpPr>
        <p:spPr>
          <a:xfrm>
            <a:off x="2982351" y="5768714"/>
            <a:ext cx="4605661" cy="1013126"/>
          </a:xfrm>
          <a:prstGeom prst="cloud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SEBELUM MAKAN </a:t>
            </a:r>
            <a:r>
              <a:rPr dirty="0" lang="en-US">
                <a:solidFill>
                  <a:schemeClr val="tx1"/>
                </a:solidFill>
              </a:rPr>
              <a:t>DAN </a:t>
            </a:r>
            <a:r>
              <a:rPr b="1"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MENYUAPI ANAK</a:t>
            </a:r>
          </a:p>
          <a:p>
            <a:pPr algn="ctr"/>
            <a:endParaRPr dirty="0" lang="en-US"/>
          </a:p>
        </p:txBody>
      </p:sp>
      <p:sp>
        <p:nvSpPr>
          <p:cNvPr id="1048616" name="Cloud 14"/>
          <p:cNvSpPr/>
          <p:nvPr/>
        </p:nvSpPr>
        <p:spPr>
          <a:xfrm>
            <a:off x="1708723" y="4694908"/>
            <a:ext cx="3503858" cy="976840"/>
          </a:xfrm>
          <a:prstGeom prst="cloud"/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SEBELUM </a:t>
            </a:r>
            <a:r>
              <a:rPr b="1"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MENYUSUI BAYI</a:t>
            </a:r>
          </a:p>
          <a:p>
            <a:pPr algn="ctr"/>
            <a:endParaRPr dirty="0" lang="en-US"/>
          </a:p>
        </p:txBody>
      </p:sp>
      <p:sp>
        <p:nvSpPr>
          <p:cNvPr id="1048617" name="Cloud 15"/>
          <p:cNvSpPr/>
          <p:nvPr/>
        </p:nvSpPr>
        <p:spPr>
          <a:xfrm>
            <a:off x="38937" y="3381138"/>
            <a:ext cx="4129369" cy="922299"/>
          </a:xfrm>
          <a:prstGeom prst="cloud"/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SESUDAH </a:t>
            </a:r>
            <a:r>
              <a:rPr dirty="0" sz="2400" lang="en-US">
                <a:solidFill>
                  <a:schemeClr val="tx1"/>
                </a:solidFill>
                <a:latin typeface="Arial Black" panose="020B0A04020102020204" pitchFamily="34" charset="0"/>
              </a:rPr>
              <a:t>BUANG AIR</a:t>
            </a:r>
          </a:p>
          <a:p>
            <a:pPr algn="ctr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8" name="Cloud 16"/>
          <p:cNvSpPr/>
          <p:nvPr/>
        </p:nvSpPr>
        <p:spPr>
          <a:xfrm>
            <a:off x="-14060" y="1828920"/>
            <a:ext cx="3868615" cy="970419"/>
          </a:xfrm>
          <a:prstGeom prst="cloud"/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SETIAP </a:t>
            </a:r>
            <a:r>
              <a:rPr b="1" dirty="0" sz="2400" lang="en-US">
                <a:solidFill>
                  <a:schemeClr val="tx1"/>
                </a:solidFill>
                <a:latin typeface="Arial Black" panose="020B0A04020102020204" pitchFamily="34" charset="0"/>
              </a:rPr>
              <a:t>TANGAN</a:t>
            </a:r>
            <a:r>
              <a:rPr b="1" dirty="0" lang="en-US">
                <a:solidFill>
                  <a:schemeClr val="tx1"/>
                </a:solidFill>
                <a:latin typeface="Arial Black" panose="020B0A04020102020204" pitchFamily="34" charset="0"/>
              </a:rPr>
              <a:t> KITA </a:t>
            </a:r>
            <a:r>
              <a:rPr b="1" dirty="0" sz="2400" lang="en-US">
                <a:solidFill>
                  <a:schemeClr val="tx1"/>
                </a:solidFill>
                <a:latin typeface="Arial Black" panose="020B0A04020102020204" pitchFamily="34" charset="0"/>
              </a:rPr>
              <a:t>KOTOR</a:t>
            </a:r>
          </a:p>
          <a:p>
            <a:pPr algn="ctr"/>
            <a:endParaRPr b="1" dirty="0" 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48619" name="Cloud 3"/>
          <p:cNvSpPr/>
          <p:nvPr/>
        </p:nvSpPr>
        <p:spPr>
          <a:xfrm>
            <a:off x="4088675" y="1439960"/>
            <a:ext cx="4072848" cy="1212036"/>
          </a:xfrm>
          <a:prstGeom prst="clou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solidFill>
                  <a:schemeClr val="tx1"/>
                </a:solidFill>
              </a:rPr>
              <a:t>Setelah </a:t>
            </a:r>
            <a:r>
              <a:rPr b="1" dirty="0" sz="2800" lang="en-US" err="1">
                <a:solidFill>
                  <a:schemeClr val="tx1"/>
                </a:solidFill>
              </a:rPr>
              <a:t>menyentuh</a:t>
            </a:r>
            <a:r>
              <a:rPr b="1" dirty="0" sz="2800" lang="en-US">
                <a:solidFill>
                  <a:schemeClr val="tx1"/>
                </a:solidFill>
              </a:rPr>
              <a:t> </a:t>
            </a:r>
            <a:r>
              <a:rPr b="1" dirty="0" sz="2800" lang="en-US" err="1">
                <a:solidFill>
                  <a:schemeClr val="tx1"/>
                </a:solidFill>
              </a:rPr>
              <a:t>benda</a:t>
            </a:r>
            <a:r>
              <a:rPr b="1" dirty="0" sz="2000" lang="en-US">
                <a:solidFill>
                  <a:schemeClr val="tx1"/>
                </a:solidFill>
              </a:rPr>
              <a:t> </a:t>
            </a:r>
            <a:r>
              <a:rPr b="1" dirty="0" sz="2000" lang="en-US" err="1">
                <a:solidFill>
                  <a:schemeClr val="tx1"/>
                </a:solidFill>
              </a:rPr>
              <a:t>ditempat</a:t>
            </a:r>
            <a:r>
              <a:rPr b="1" dirty="0" sz="2000" lang="en-US">
                <a:solidFill>
                  <a:schemeClr val="tx1"/>
                </a:solidFill>
              </a:rPr>
              <a:t> </a:t>
            </a:r>
            <a:r>
              <a:rPr dirty="0" sz="2000" lang="en-US" err="1">
                <a:solidFill>
                  <a:schemeClr val="tx1"/>
                </a:solidFill>
              </a:rPr>
              <a:t>umum</a:t>
            </a:r>
            <a:endParaRPr dirty="0" sz="2000" lang="en-ID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7590" b="24513"/>
          <a:stretch>
            <a:fillRect/>
          </a:stretch>
        </p:blipFill>
        <p:spPr>
          <a:xfrm>
            <a:off x="0" y="0"/>
            <a:ext cx="12664509" cy="6858000"/>
          </a:xfrm>
          <a:prstGeom prst="rect"/>
        </p:spPr>
      </p:pic>
      <p:sp>
        <p:nvSpPr>
          <p:cNvPr id="1048620" name="Rectangle 3"/>
          <p:cNvSpPr/>
          <p:nvPr/>
        </p:nvSpPr>
        <p:spPr>
          <a:xfrm>
            <a:off x="576775" y="-1"/>
            <a:ext cx="1927274" cy="703385"/>
          </a:xfrm>
          <a:prstGeom prst="rect"/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72197" y="1854738"/>
            <a:ext cx="7559773" cy="4256734"/>
          </a:xfrm>
          <a:prstGeom prst="rect"/>
        </p:spPr>
      </p:pic>
      <p:sp>
        <p:nvSpPr>
          <p:cNvPr id="1048621" name="TextBox 2"/>
          <p:cNvSpPr txBox="1"/>
          <p:nvPr/>
        </p:nvSpPr>
        <p:spPr>
          <a:xfrm>
            <a:off x="872197" y="365760"/>
            <a:ext cx="8088923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>
                <a:latin typeface="Arial Black" panose="020B0A04020102020204" pitchFamily="34" charset="0"/>
              </a:rPr>
              <a:t>OLAH RAGA </a:t>
            </a:r>
            <a:r>
              <a:rPr dirty="0" sz="3600" lang="en-US">
                <a:latin typeface="Arial Black" panose="020B0A04020102020204" pitchFamily="34" charset="0"/>
              </a:rPr>
              <a:t>DENGAN </a:t>
            </a:r>
            <a:r>
              <a:rPr dirty="0" sz="3600" lang="en-US">
                <a:solidFill>
                  <a:srgbClr val="C00000"/>
                </a:solidFill>
                <a:latin typeface="Arial Black" panose="020B0A04020102020204" pitchFamily="34" charset="0"/>
              </a:rPr>
              <a:t>TERATUR</a:t>
            </a:r>
          </a:p>
        </p:txBody>
      </p:sp>
      <p:sp>
        <p:nvSpPr>
          <p:cNvPr id="1048622" name="TextBox 3"/>
          <p:cNvSpPr txBox="1"/>
          <p:nvPr/>
        </p:nvSpPr>
        <p:spPr>
          <a:xfrm>
            <a:off x="8961120" y="1420837"/>
            <a:ext cx="3123028" cy="175432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Olahraga</a:t>
            </a:r>
            <a:r>
              <a:rPr dirty="0" lang="en-US"/>
              <a:t> </a:t>
            </a:r>
            <a:r>
              <a:rPr dirty="0" lang="en-US" err="1"/>
              <a:t>dinilai</a:t>
            </a:r>
            <a:r>
              <a:rPr dirty="0" lang="en-US"/>
              <a:t> </a:t>
            </a:r>
            <a:r>
              <a:rPr b="1" dirty="0" sz="2400" lang="en-US" err="1"/>
              <a:t>efektif</a:t>
            </a:r>
            <a:r>
              <a:rPr b="1" dirty="0" sz="2400" lang="en-US"/>
              <a:t> </a:t>
            </a:r>
            <a:r>
              <a:rPr b="1" dirty="0" sz="2400" lang="en-US" err="1"/>
              <a:t>dalam</a:t>
            </a:r>
            <a:r>
              <a:rPr b="1" dirty="0" sz="2400" lang="en-US"/>
              <a:t> </a:t>
            </a:r>
            <a:r>
              <a:rPr b="1" dirty="0" sz="2400" lang="en-US" err="1"/>
              <a:t>melatih</a:t>
            </a:r>
            <a:r>
              <a:rPr b="1" dirty="0" sz="2400" lang="en-US"/>
              <a:t> </a:t>
            </a:r>
            <a:r>
              <a:rPr b="1" dirty="0" sz="2400" lang="en-US" err="1"/>
              <a:t>pernapasan</a:t>
            </a:r>
            <a:r>
              <a:rPr b="1" dirty="0" sz="2400" lang="en-US"/>
              <a:t>,</a:t>
            </a:r>
            <a:r>
              <a:rPr dirty="0" lang="en-US"/>
              <a:t> yang mana </a:t>
            </a:r>
            <a:r>
              <a:rPr dirty="0" lang="en-US" err="1"/>
              <a:t>hal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berpengaruh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terhadap</a:t>
            </a:r>
            <a:r>
              <a:rPr dirty="0" lang="en-US"/>
              <a:t> </a:t>
            </a:r>
            <a:r>
              <a:rPr dirty="0" lang="en-US" err="1"/>
              <a:t>fungsi</a:t>
            </a:r>
            <a:r>
              <a:rPr dirty="0" lang="en-US"/>
              <a:t> </a:t>
            </a:r>
            <a:r>
              <a:rPr dirty="0" lang="en-US" err="1"/>
              <a:t>paru-paru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174842"/>
            <a:ext cx="6147582" cy="3628644"/>
          </a:xfrm>
          <a:prstGeom prst="rect"/>
        </p:spPr>
      </p:pic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77414" y="2830596"/>
            <a:ext cx="5914586" cy="3945780"/>
          </a:xfrm>
          <a:prstGeom prst="rect"/>
        </p:spPr>
      </p:pic>
      <p:sp>
        <p:nvSpPr>
          <p:cNvPr id="1048623" name="TextBox 3"/>
          <p:cNvSpPr txBox="1"/>
          <p:nvPr/>
        </p:nvSpPr>
        <p:spPr>
          <a:xfrm>
            <a:off x="253218" y="295422"/>
            <a:ext cx="589436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MAKAN</a:t>
            </a:r>
            <a:r>
              <a:rPr dirty="0" lang="en-US"/>
              <a:t> </a:t>
            </a:r>
            <a:r>
              <a:rPr dirty="0" sz="3200" lang="en-US">
                <a:latin typeface="Arial Black" panose="020B0A04020102020204" pitchFamily="34" charset="0"/>
              </a:rPr>
              <a:t>MAKANAN BERGIZI</a:t>
            </a:r>
          </a:p>
        </p:txBody>
      </p:sp>
      <p:sp>
        <p:nvSpPr>
          <p:cNvPr id="1048624" name="Right Arrow 4"/>
          <p:cNvSpPr/>
          <p:nvPr/>
        </p:nvSpPr>
        <p:spPr>
          <a:xfrm>
            <a:off x="6147582" y="295422"/>
            <a:ext cx="1153550" cy="584775"/>
          </a:xfrm>
          <a:prstGeom prst="rightArrow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5" name="TextBox 5"/>
          <p:cNvSpPr txBox="1"/>
          <p:nvPr/>
        </p:nvSpPr>
        <p:spPr>
          <a:xfrm>
            <a:off x="7526215" y="141533"/>
            <a:ext cx="3953022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menjaga</a:t>
            </a:r>
            <a:r>
              <a:rPr dirty="0" lang="en-US"/>
              <a:t> </a:t>
            </a:r>
            <a:r>
              <a:rPr b="1" dirty="0" lang="en-US" err="1"/>
              <a:t>daya</a:t>
            </a:r>
            <a:r>
              <a:rPr b="1" dirty="0" lang="en-US"/>
              <a:t> </a:t>
            </a:r>
            <a:r>
              <a:rPr b="1" dirty="0" lang="en-US" err="1"/>
              <a:t>tahan</a:t>
            </a:r>
            <a:r>
              <a:rPr b="1" dirty="0" lang="en-US"/>
              <a:t> </a:t>
            </a:r>
            <a:r>
              <a:rPr b="1" dirty="0" lang="en-US" err="1"/>
              <a:t>tubuh</a:t>
            </a:r>
            <a:r>
              <a:rPr dirty="0" lang="en-US"/>
              <a:t>, </a:t>
            </a:r>
            <a:r>
              <a:rPr dirty="0" lang="en-US" err="1"/>
              <a:t>termasuk</a:t>
            </a:r>
            <a:r>
              <a:rPr dirty="0" lang="en-US"/>
              <a:t> </a:t>
            </a:r>
            <a:r>
              <a:rPr dirty="0" lang="en-US" err="1"/>
              <a:t>menjaga</a:t>
            </a:r>
            <a:r>
              <a:rPr dirty="0" lang="en-US"/>
              <a:t> </a:t>
            </a:r>
            <a:r>
              <a:rPr b="1" dirty="0" lang="en-US" err="1"/>
              <a:t>kesehatan</a:t>
            </a:r>
            <a:r>
              <a:rPr b="1" dirty="0" lang="en-US"/>
              <a:t> </a:t>
            </a:r>
            <a:r>
              <a:rPr b="1" dirty="0" lang="en-US" err="1"/>
              <a:t>paru-paru</a:t>
            </a:r>
            <a:r>
              <a:rPr b="1" dirty="0" lang="en-US"/>
              <a:t>.</a:t>
            </a:r>
            <a:r>
              <a:rPr dirty="0" lang="en-US"/>
              <a:t> </a:t>
            </a:r>
            <a:r>
              <a:rPr dirty="0" lang="en-US" err="1"/>
              <a:t>Nutrisi</a:t>
            </a:r>
            <a:r>
              <a:rPr dirty="0" lang="en-US"/>
              <a:t> </a:t>
            </a:r>
            <a:r>
              <a:rPr dirty="0" lang="en-US" err="1"/>
              <a:t>tubuh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diperoleh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makanan</a:t>
            </a:r>
            <a:r>
              <a:rPr dirty="0" lang="en-US"/>
              <a:t> yang </a:t>
            </a:r>
            <a:r>
              <a:rPr dirty="0" lang="en-US" err="1"/>
              <a:t>bernutrisi</a:t>
            </a:r>
            <a:r>
              <a:rPr dirty="0" lang="en-US"/>
              <a:t>, </a:t>
            </a:r>
            <a:r>
              <a:rPr dirty="0" lang="en-US" err="1"/>
              <a:t>terutama</a:t>
            </a:r>
            <a:r>
              <a:rPr dirty="0" lang="en-US"/>
              <a:t> yang </a:t>
            </a:r>
            <a:r>
              <a:rPr dirty="0" lang="en-US" err="1"/>
              <a:t>mengandung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kalori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protein</a:t>
            </a:r>
          </a:p>
        </p:txBody>
      </p:sp>
      <p:sp>
        <p:nvSpPr>
          <p:cNvPr id="1048626" name="TextBox 6"/>
          <p:cNvSpPr txBox="1"/>
          <p:nvPr/>
        </p:nvSpPr>
        <p:spPr>
          <a:xfrm>
            <a:off x="464234" y="5190978"/>
            <a:ext cx="5472332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minum</a:t>
            </a:r>
            <a:r>
              <a:rPr dirty="0" lang="en-US"/>
              <a:t> air </a:t>
            </a:r>
            <a:r>
              <a:rPr dirty="0" lang="en-US" err="1"/>
              <a:t>putih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menjaga</a:t>
            </a:r>
            <a:r>
              <a:rPr dirty="0" lang="en-US"/>
              <a:t> </a:t>
            </a:r>
            <a:r>
              <a:rPr dirty="0" lang="en-US" err="1"/>
              <a:t>paru-paru</a:t>
            </a:r>
            <a:r>
              <a:rPr dirty="0" lang="en-US"/>
              <a:t> agar </a:t>
            </a:r>
            <a:r>
              <a:rPr dirty="0" lang="en-US" err="1"/>
              <a:t>tetap</a:t>
            </a:r>
            <a:r>
              <a:rPr dirty="0" lang="en-US"/>
              <a:t> </a:t>
            </a:r>
            <a:r>
              <a:rPr dirty="0" lang="en-US" err="1"/>
              <a:t>sehat</a:t>
            </a:r>
            <a:r>
              <a:rPr dirty="0" lang="en-US"/>
              <a:t> </a:t>
            </a:r>
            <a:r>
              <a:rPr dirty="0" lang="en-US" err="1"/>
              <a:t>karena</a:t>
            </a:r>
            <a:r>
              <a:rPr dirty="0" lang="en-US"/>
              <a:t> air </a:t>
            </a:r>
            <a:r>
              <a:rPr dirty="0" lang="en-US" err="1"/>
              <a:t>putih</a:t>
            </a:r>
            <a:r>
              <a:rPr dirty="0" lang="en-US"/>
              <a:t> </a:t>
            </a:r>
            <a:r>
              <a:rPr dirty="0" lang="en-US" err="1"/>
              <a:t>mengandung</a:t>
            </a:r>
            <a:r>
              <a:rPr dirty="0" lang="en-US"/>
              <a:t> </a:t>
            </a:r>
            <a:r>
              <a:rPr b="1" dirty="0" lang="en-US" err="1"/>
              <a:t>oksigen</a:t>
            </a:r>
            <a:r>
              <a:rPr b="1" dirty="0" lang="en-US"/>
              <a:t> </a:t>
            </a:r>
            <a:r>
              <a:rPr dirty="0" lang="en-US"/>
              <a:t>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membantu</a:t>
            </a:r>
            <a:r>
              <a:rPr dirty="0" lang="en-US"/>
              <a:t> </a:t>
            </a:r>
            <a:r>
              <a:rPr dirty="0" lang="en-US" err="1"/>
              <a:t>kinerja</a:t>
            </a:r>
            <a:r>
              <a:rPr dirty="0" lang="en-US"/>
              <a:t> </a:t>
            </a:r>
            <a:r>
              <a:rPr dirty="0" lang="en-US" err="1"/>
              <a:t>paru-paru</a:t>
            </a:r>
            <a:r>
              <a:rPr dirty="0" lang="en-US"/>
              <a:t>, </a:t>
            </a:r>
            <a:r>
              <a:rPr dirty="0" lang="en-US" err="1"/>
              <a:t>menjaga</a:t>
            </a:r>
            <a:r>
              <a:rPr dirty="0" lang="en-US"/>
              <a:t> </a:t>
            </a:r>
            <a:r>
              <a:rPr dirty="0" lang="en-US" err="1"/>
              <a:t>aliran</a:t>
            </a:r>
            <a:r>
              <a:rPr dirty="0" lang="en-US"/>
              <a:t> </a:t>
            </a:r>
            <a:r>
              <a:rPr dirty="0" lang="en-US" err="1"/>
              <a:t>darah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paru-paru</a:t>
            </a:r>
            <a:r>
              <a:rPr dirty="0" lang="en-US"/>
              <a:t> DAN  </a:t>
            </a:r>
            <a:r>
              <a:rPr dirty="0" lang="en-US" err="1"/>
              <a:t>membersihkan</a:t>
            </a:r>
            <a:r>
              <a:rPr dirty="0" lang="en-US"/>
              <a:t> </a:t>
            </a:r>
            <a:r>
              <a:rPr dirty="0" lang="en-US" err="1"/>
              <a:t>paru-paru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kotoran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lendir</a:t>
            </a:r>
            <a:r>
              <a:rPr dirty="0" lang="en-US"/>
              <a:t> yang </a:t>
            </a:r>
            <a:r>
              <a:rPr dirty="0" lang="en-US" err="1"/>
              <a:t>melekat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1"/>
          <p:cNvSpPr txBox="1"/>
          <p:nvPr/>
        </p:nvSpPr>
        <p:spPr>
          <a:xfrm>
            <a:off x="1391478" y="1537252"/>
            <a:ext cx="8706679" cy="517064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>
                <a:latin typeface="Arial Rounded MT Bold" panose="020F0704030504030204" pitchFamily="34" charset="0"/>
              </a:rPr>
              <a:t>MULAILAH MENJALANI POLA HIDUP SEHAT</a:t>
            </a:r>
          </a:p>
          <a:p>
            <a:endParaRPr dirty="0" sz="4000" lang="en-US">
              <a:latin typeface="Arial Black" panose="020B0A04020102020204" pitchFamily="34" charset="0"/>
            </a:endParaRPr>
          </a:p>
          <a:p>
            <a:r>
              <a:rPr dirty="0" sz="4000" lang="en-US">
                <a:latin typeface="Arial Black" panose="020B0A04020102020204" pitchFamily="34" charset="0"/>
              </a:rPr>
              <a:t>MULAI DARI </a:t>
            </a:r>
            <a:r>
              <a:rPr dirty="0" sz="5400" lang="en-US">
                <a:latin typeface="Arial Black" panose="020B0A04020102020204" pitchFamily="34" charset="0"/>
              </a:rPr>
              <a:t>HARI INI</a:t>
            </a:r>
            <a:endParaRPr dirty="0" sz="4000" lang="en-US">
              <a:latin typeface="Arial Black" panose="020B0A04020102020204" pitchFamily="34" charset="0"/>
            </a:endParaRPr>
          </a:p>
          <a:p>
            <a:r>
              <a:rPr dirty="0" sz="4000" lang="en-US">
                <a:latin typeface="Arial Black" panose="020B0A04020102020204" pitchFamily="34" charset="0"/>
              </a:rPr>
              <a:t>MULAI DARI </a:t>
            </a:r>
            <a:r>
              <a:rPr dirty="0" sz="6000" lang="en-US">
                <a:latin typeface="Arial Black" panose="020B0A04020102020204" pitchFamily="34" charset="0"/>
              </a:rPr>
              <a:t>DIRI SENDIRI</a:t>
            </a:r>
            <a:endParaRPr dirty="0" sz="4000" lang="en-US">
              <a:latin typeface="Arial Black" panose="020B0A04020102020204" pitchFamily="34" charset="0"/>
            </a:endParaRPr>
          </a:p>
          <a:p>
            <a:endParaRPr dirty="0" lang="en-US"/>
          </a:p>
          <a:p>
            <a:endParaRPr dirty="0"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2067339" y="1722783"/>
            <a:ext cx="7553739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8000" lang="en-US">
                <a:latin typeface="FZShuTi" panose="02010601030101010101" pitchFamily="2" charset="-122"/>
                <a:ea typeface="FZShuTi" panose="02010601030101010101" pitchFamily="2" charset="-122"/>
              </a:rPr>
              <a:t>TERIMA KASIH</a:t>
            </a:r>
            <a:endParaRPr dirty="0" sz="8000" lang="en-ID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ounded Rectangle 1"/>
          <p:cNvSpPr/>
          <p:nvPr/>
        </p:nvSpPr>
        <p:spPr>
          <a:xfrm>
            <a:off x="888274" y="731520"/>
            <a:ext cx="5643155" cy="1358537"/>
          </a:xfrm>
          <a:prstGeom prst="round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1695" y="411479"/>
            <a:ext cx="11228751" cy="1998617"/>
          </a:xfrm>
          <a:prstGeom prst="rect"/>
        </p:spPr>
      </p:pic>
      <p:sp>
        <p:nvSpPr>
          <p:cNvPr id="1048588" name="TextBox 2"/>
          <p:cNvSpPr txBox="1"/>
          <p:nvPr/>
        </p:nvSpPr>
        <p:spPr>
          <a:xfrm>
            <a:off x="888274" y="545795"/>
            <a:ext cx="5551715" cy="13202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PARU - PARU</a:t>
            </a:r>
          </a:p>
        </p:txBody>
      </p:sp>
      <p:sp>
        <p:nvSpPr>
          <p:cNvPr id="1048589" name="Rectangle 5"/>
          <p:cNvSpPr/>
          <p:nvPr/>
        </p:nvSpPr>
        <p:spPr>
          <a:xfrm>
            <a:off x="3866606" y="2595821"/>
            <a:ext cx="7863840" cy="2590133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organ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tubuh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yang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masuk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ke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dalam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sistem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pernapasan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(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respirasi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)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dan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berkaitan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dirty="0" sz="3600" lang="en-US" err="1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dengan</a:t>
            </a:r>
            <a:r>
              <a:rPr dirty="0" sz="3600" lang="en-US">
                <a:solidFill>
                  <a:srgbClr val="2E2E2E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sistem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peredaran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 (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sirkulasi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) </a:t>
            </a:r>
            <a:r>
              <a:rPr b="1" dirty="0" sz="4400" lang="en-US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darah</a:t>
            </a:r>
            <a:r>
              <a:rPr b="1" dirty="0" sz="4400" lang="en-US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.</a:t>
            </a:r>
            <a:endParaRPr b="1" dirty="0" sz="4400" lang="en-US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590" name="Right Arrow 6"/>
          <p:cNvSpPr/>
          <p:nvPr/>
        </p:nvSpPr>
        <p:spPr>
          <a:xfrm>
            <a:off x="992777" y="3304903"/>
            <a:ext cx="2181497" cy="365760"/>
          </a:xfrm>
          <a:prstGeom prst="rightArrow"/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1" name="Rectangle 7"/>
          <p:cNvSpPr/>
          <p:nvPr/>
        </p:nvSpPr>
        <p:spPr>
          <a:xfrm>
            <a:off x="888274" y="5501530"/>
            <a:ext cx="8869680" cy="1013714"/>
          </a:xfrm>
          <a:prstGeom prst="rect"/>
        </p:spPr>
        <p:txBody>
          <a:bodyPr wrap="square">
            <a:spAutoFit/>
          </a:bodyPr>
          <a:p>
            <a:r>
              <a:rPr b="1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Fungsinya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menukar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1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oksigen</a:t>
            </a: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udara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1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karbon</a:t>
            </a:r>
            <a:r>
              <a:rPr b="1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1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dioksida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darah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Prosesnya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b="0" dirty="0" sz="2400" i="0" lang="en-US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bernapas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6270172" cy="6519201"/>
          </a:xfrm>
          <a:prstGeom prst="rect"/>
        </p:spPr>
      </p:pic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70171" y="339634"/>
            <a:ext cx="5595529" cy="540802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20846"/>
          </a:xfrm>
          <a:prstGeom prst="rect"/>
        </p:spPr>
      </p:pic>
      <p:sp>
        <p:nvSpPr>
          <p:cNvPr id="1048592" name="TextBox 2"/>
          <p:cNvSpPr txBox="1"/>
          <p:nvPr/>
        </p:nvSpPr>
        <p:spPr>
          <a:xfrm>
            <a:off x="2795453" y="2703016"/>
            <a:ext cx="9287690" cy="547192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88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CARA MENJAGA </a:t>
            </a:r>
          </a:p>
          <a:p>
            <a:r>
              <a:rPr dirty="0" sz="88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PARU </a:t>
            </a:r>
          </a:p>
          <a:p>
            <a:r>
              <a:rPr dirty="0" sz="8800"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TETAP SEHAT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666" y="0"/>
            <a:ext cx="12146334" cy="7762686"/>
          </a:xfrm>
          <a:prstGeom prst="rect"/>
        </p:spPr>
      </p:pic>
      <p:sp>
        <p:nvSpPr>
          <p:cNvPr id="1048593" name="Rectangle 2"/>
          <p:cNvSpPr/>
          <p:nvPr/>
        </p:nvSpPr>
        <p:spPr>
          <a:xfrm>
            <a:off x="5374510" y="0"/>
            <a:ext cx="7001692" cy="2547256"/>
          </a:xfrm>
          <a:prstGeom prst="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7200" lang="en-US">
                <a:solidFill>
                  <a:srgbClr val="FF0000"/>
                </a:solidFill>
                <a:latin typeface="Ravie" panose="04040805050809020602" pitchFamily="82" charset="0"/>
              </a:rPr>
              <a:t>STOP MEROKOK</a:t>
            </a: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05452" y="3187337"/>
            <a:ext cx="6136558" cy="407642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1639006" cy="6842177"/>
          </a:xfrm>
          <a:prstGeom prst="rect"/>
        </p:spPr>
      </p:pic>
      <p:sp>
        <p:nvSpPr>
          <p:cNvPr id="1048594" name="Rectangle 3"/>
          <p:cNvSpPr/>
          <p:nvPr/>
        </p:nvSpPr>
        <p:spPr>
          <a:xfrm>
            <a:off x="5146766" y="15823"/>
            <a:ext cx="6492240" cy="1254034"/>
          </a:xfrm>
          <a:prstGeom prst="rect"/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4800" lang="en-US">
                <a:latin typeface="Britannic Bold" panose="020B0903060703020204" pitchFamily="34" charset="0"/>
              </a:rPr>
              <a:t>HIRUP UDARA SEGAR</a:t>
            </a:r>
          </a:p>
        </p:txBody>
      </p:sp>
      <p:sp>
        <p:nvSpPr>
          <p:cNvPr id="1048595" name="Down Arrow 4"/>
          <p:cNvSpPr/>
          <p:nvPr/>
        </p:nvSpPr>
        <p:spPr>
          <a:xfrm>
            <a:off x="8105504" y="1658983"/>
            <a:ext cx="1103811" cy="2076995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6" name="Rectangle 5"/>
          <p:cNvSpPr/>
          <p:nvPr/>
        </p:nvSpPr>
        <p:spPr>
          <a:xfrm>
            <a:off x="6622869" y="4258491"/>
            <a:ext cx="4441371" cy="192024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BANYAK</a:t>
            </a:r>
            <a:r>
              <a:rPr dirty="0" sz="5400" lang="en-US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dirty="0" sz="7200" lang="en-US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OKSIGEN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38499" y="18365"/>
            <a:ext cx="8961707" cy="6839635"/>
          </a:xfrm>
          <a:prstGeom prst="rect"/>
        </p:spPr>
      </p:pic>
      <p:sp>
        <p:nvSpPr>
          <p:cNvPr id="1048597" name="Rectangle 5"/>
          <p:cNvSpPr/>
          <p:nvPr/>
        </p:nvSpPr>
        <p:spPr>
          <a:xfrm>
            <a:off x="407961" y="18365"/>
            <a:ext cx="5205048" cy="4994031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3600" lang="en-US">
                <a:solidFill>
                  <a:srgbClr val="FF0000"/>
                </a:solidFill>
                <a:latin typeface="Arial Black" panose="020B0A04020102020204" pitchFamily="34" charset="0"/>
              </a:rPr>
              <a:t>HINDARI </a:t>
            </a:r>
          </a:p>
          <a:p>
            <a:pPr algn="ctr"/>
            <a:r>
              <a:rPr dirty="0" sz="7200" lang="en-US">
                <a:solidFill>
                  <a:schemeClr val="tx1"/>
                </a:solidFill>
                <a:latin typeface="Arial Black" panose="020B0A04020102020204" pitchFamily="34" charset="0"/>
              </a:rPr>
              <a:t>POLUSI</a:t>
            </a:r>
            <a:r>
              <a:rPr dirty="0" sz="3600" lang="en-US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dirty="0" sz="3600" lang="en-US">
                <a:solidFill>
                  <a:srgbClr val="FF0000"/>
                </a:solidFill>
                <a:latin typeface="Arial Black" panose="020B0A04020102020204" pitchFamily="34" charset="0"/>
              </a:rPr>
              <a:t>UDARA</a:t>
            </a:r>
          </a:p>
        </p:txBody>
      </p:sp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1" y="3856758"/>
            <a:ext cx="5613010" cy="3001242"/>
          </a:xfrm>
          <a:prstGeom prst="rect"/>
        </p:spPr>
      </p:pic>
      <p:sp>
        <p:nvSpPr>
          <p:cNvPr id="1048598" name="TextBox 7"/>
          <p:cNvSpPr txBox="1"/>
          <p:nvPr/>
        </p:nvSpPr>
        <p:spPr>
          <a:xfrm>
            <a:off x="5725551" y="267286"/>
            <a:ext cx="3151163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GUNAKAN </a:t>
            </a:r>
            <a:r>
              <a:rPr b="1" dirty="0" sz="3200" lang="en-US"/>
              <a:t>MASKER </a:t>
            </a:r>
          </a:p>
        </p:txBody>
      </p:sp>
      <p:sp>
        <p:nvSpPr>
          <p:cNvPr id="1048599" name="TextBox 8"/>
          <p:cNvSpPr txBox="1"/>
          <p:nvPr/>
        </p:nvSpPr>
        <p:spPr>
          <a:xfrm>
            <a:off x="5845126" y="2515380"/>
            <a:ext cx="2912012" cy="1631216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RAJIN MEMBERSIHKAN RUMAH</a:t>
            </a:r>
            <a:r>
              <a:rPr dirty="0" lang="en-US"/>
              <a:t> DARI </a:t>
            </a:r>
            <a:r>
              <a:rPr b="1" dirty="0" sz="2800" lang="en-US"/>
              <a:t>DEBU </a:t>
            </a:r>
            <a:r>
              <a:rPr dirty="0" lang="en-US"/>
              <a:t>DAN </a:t>
            </a:r>
            <a:r>
              <a:rPr b="1" dirty="0" sz="2400" lang="en-US"/>
              <a:t>TUNGAU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3" descr="Gambar batuk 3.jpg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89845" y="1350461"/>
            <a:ext cx="6842111" cy="5286412"/>
          </a:xfrm>
        </p:spPr>
      </p:pic>
      <p:sp>
        <p:nvSpPr>
          <p:cNvPr id="1048608" name="TextBox 1"/>
          <p:cNvSpPr txBox="1"/>
          <p:nvPr/>
        </p:nvSpPr>
        <p:spPr>
          <a:xfrm>
            <a:off x="675861" y="675861"/>
            <a:ext cx="3339548" cy="236988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Arial Black" panose="020B0A04020102020204" pitchFamily="34" charset="0"/>
              </a:rPr>
              <a:t>TERAPKAN </a:t>
            </a:r>
          </a:p>
          <a:p>
            <a:r>
              <a:rPr dirty="0" sz="4000" lang="en-US">
                <a:latin typeface="Arial Black" panose="020B0A04020102020204" pitchFamily="34" charset="0"/>
              </a:rPr>
              <a:t>ETIKA BATUK </a:t>
            </a:r>
            <a:r>
              <a:rPr dirty="0" sz="2800" lang="en-US">
                <a:latin typeface="Arial Black" panose="020B0A04020102020204" pitchFamily="34" charset="0"/>
              </a:rPr>
              <a:t>DAN </a:t>
            </a:r>
            <a:r>
              <a:rPr dirty="0" sz="4000" lang="en-US">
                <a:latin typeface="Arial Black" panose="020B0A04020102020204" pitchFamily="34" charset="0"/>
              </a:rPr>
              <a:t>BERSIN</a:t>
            </a:r>
            <a:endParaRPr dirty="0" sz="4000" lang="en-ID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8185722" cy="4656406"/>
          </a:xfrm>
          <a:prstGeom prst="rect"/>
        </p:spPr>
      </p:pic>
      <p:sp>
        <p:nvSpPr>
          <p:cNvPr id="1048609" name="TextBox 3"/>
          <p:cNvSpPr txBox="1"/>
          <p:nvPr/>
        </p:nvSpPr>
        <p:spPr>
          <a:xfrm>
            <a:off x="7258929" y="351692"/>
            <a:ext cx="4933071" cy="406265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err="1">
                <a:latin typeface="Arial Black" panose="020B0A04020102020204" pitchFamily="34" charset="0"/>
              </a:rPr>
              <a:t>Rajin</a:t>
            </a:r>
            <a:r>
              <a:rPr dirty="0" sz="4400" lang="en-US">
                <a:latin typeface="Arial Black" panose="020B0A04020102020204" pitchFamily="34" charset="0"/>
              </a:rPr>
              <a:t> </a:t>
            </a:r>
            <a:r>
              <a:rPr dirty="0" sz="4400" lang="en-US" err="1">
                <a:latin typeface="Arial Black" panose="020B0A04020102020204" pitchFamily="34" charset="0"/>
              </a:rPr>
              <a:t>cuci</a:t>
            </a:r>
            <a:r>
              <a:rPr dirty="0" sz="4400" lang="en-US">
                <a:latin typeface="Arial Black" panose="020B0A04020102020204" pitchFamily="34" charset="0"/>
              </a:rPr>
              <a:t> </a:t>
            </a:r>
            <a:r>
              <a:rPr dirty="0" sz="4400" lang="en-US" err="1">
                <a:latin typeface="Arial Black" panose="020B0A04020102020204" pitchFamily="34" charset="0"/>
              </a:rPr>
              <a:t>tangan</a:t>
            </a:r>
            <a:endParaRPr dirty="0" sz="4400" lang="en-US">
              <a:latin typeface="Arial Black" panose="020B0A04020102020204" pitchFamily="34" charset="0"/>
            </a:endParaRPr>
          </a:p>
          <a:p>
            <a:endParaRPr dirty="0" lang="en-US"/>
          </a:p>
          <a:p>
            <a:endParaRPr dirty="0" lang="en-US"/>
          </a:p>
          <a:p>
            <a:r>
              <a:rPr dirty="0" sz="2800" lang="en-US" err="1"/>
              <a:t>Pakai</a:t>
            </a:r>
            <a:r>
              <a:rPr dirty="0" sz="2800" lang="en-US"/>
              <a:t> </a:t>
            </a:r>
            <a:r>
              <a:rPr b="1" dirty="0" sz="3600" lang="en-US" err="1"/>
              <a:t>sabun</a:t>
            </a:r>
            <a:r>
              <a:rPr b="1" dirty="0" sz="2800" lang="en-US"/>
              <a:t>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b="1" dirty="0" sz="4000" lang="en-US"/>
              <a:t>air </a:t>
            </a:r>
            <a:r>
              <a:rPr b="1" dirty="0" sz="4000" lang="en-US" err="1"/>
              <a:t>mengalir</a:t>
            </a:r>
            <a:endParaRPr b="1" dirty="0" sz="2800" lang="en-US"/>
          </a:p>
          <a:p>
            <a:endParaRPr dirty="0" lang="en-US"/>
          </a:p>
          <a:p>
            <a:r>
              <a:rPr dirty="0" sz="3600" lang="en-US" err="1"/>
              <a:t>Pakai</a:t>
            </a:r>
            <a:r>
              <a:rPr dirty="0" sz="3600" lang="en-US"/>
              <a:t> </a:t>
            </a:r>
            <a:r>
              <a:rPr b="1" dirty="0" sz="3600" lang="en-US"/>
              <a:t>hand sanitizer</a:t>
            </a:r>
          </a:p>
        </p:txBody>
      </p:sp>
      <p:sp>
        <p:nvSpPr>
          <p:cNvPr id="1048610" name="TextBox 4"/>
          <p:cNvSpPr txBox="1"/>
          <p:nvPr/>
        </p:nvSpPr>
        <p:spPr>
          <a:xfrm>
            <a:off x="1378634" y="5528603"/>
            <a:ext cx="680708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/>
              <a:t>Kapan </a:t>
            </a:r>
            <a:r>
              <a:rPr dirty="0" sz="3600" lang="en-US" err="1"/>
              <a:t>kita</a:t>
            </a:r>
            <a:r>
              <a:rPr dirty="0" sz="3600" lang="en-US"/>
              <a:t> </a:t>
            </a:r>
            <a:r>
              <a:rPr dirty="0" sz="3600" lang="en-US" err="1"/>
              <a:t>harus</a:t>
            </a:r>
            <a:r>
              <a:rPr dirty="0" sz="3600" lang="en-US"/>
              <a:t> </a:t>
            </a:r>
            <a:r>
              <a:rPr dirty="0" sz="3600" lang="en-US" err="1"/>
              <a:t>cuci</a:t>
            </a:r>
            <a:r>
              <a:rPr dirty="0" sz="3600" lang="en-US"/>
              <a:t> </a:t>
            </a:r>
            <a:r>
              <a:rPr dirty="0" sz="3600" lang="en-US" err="1"/>
              <a:t>tangan</a:t>
            </a:r>
            <a:r>
              <a:rPr dirty="0" sz="3600" lang="en-US"/>
              <a:t>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1_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HP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BBKPM</dc:creator>
  <cp:lastModifiedBy>ASUS</cp:lastModifiedBy>
  <dcterms:created xsi:type="dcterms:W3CDTF">2020-01-20T16:22:09Z</dcterms:created>
  <dcterms:modified xsi:type="dcterms:W3CDTF">2020-05-11T04:14:06Z</dcterms:modified>
</cp:coreProperties>
</file>