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4.jpg" ContentType="image/jpg"/>
  <Override PartName="/ppt/media/image5.jpg" ContentType="image/jp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9.jpg" ContentType="image/jp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6" r:id="rId2"/>
    <p:sldId id="277" r:id="rId3"/>
    <p:sldId id="295" r:id="rId4"/>
    <p:sldId id="287" r:id="rId5"/>
    <p:sldId id="297" r:id="rId6"/>
    <p:sldId id="296" r:id="rId7"/>
    <p:sldId id="320" r:id="rId8"/>
    <p:sldId id="299" r:id="rId9"/>
    <p:sldId id="288" r:id="rId10"/>
    <p:sldId id="314" r:id="rId11"/>
    <p:sldId id="307" r:id="rId12"/>
    <p:sldId id="308" r:id="rId13"/>
    <p:sldId id="301" r:id="rId14"/>
    <p:sldId id="305" r:id="rId15"/>
    <p:sldId id="302" r:id="rId16"/>
    <p:sldId id="300" r:id="rId17"/>
    <p:sldId id="306" r:id="rId18"/>
    <p:sldId id="304" r:id="rId19"/>
    <p:sldId id="303" r:id="rId20"/>
    <p:sldId id="318" r:id="rId21"/>
    <p:sldId id="319" r:id="rId22"/>
    <p:sldId id="317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BKPM" initials="B" lastIdx="0" clrIdx="0">
    <p:extLst>
      <p:ext uri="{19B8F6BF-5375-455C-9EA6-DF929625EA0E}">
        <p15:presenceInfo xmlns:p15="http://schemas.microsoft.com/office/powerpoint/2012/main" userId="BBKP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F2FA"/>
    <a:srgbClr val="00BC82"/>
    <a:srgbClr val="00DE99"/>
    <a:srgbClr val="009969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79636" autoAdjust="0"/>
  </p:normalViewPr>
  <p:slideViewPr>
    <p:cSldViewPr>
      <p:cViewPr varScale="1">
        <p:scale>
          <a:sx n="58" d="100"/>
          <a:sy n="58" d="100"/>
        </p:scale>
        <p:origin x="1026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commentAuthors" Target="commentAuthor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https://pixabay.com/en/technology-industry-big-data-cpu-3092486/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57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 </a:t>
            </a:r>
            <a:r>
              <a:rPr lang="en-US" sz="160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MENJAGA</a:t>
            </a:r>
            <a:r>
              <a:rPr lang="en-US" sz="1600" kern="0" baseline="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JARAK</a:t>
            </a:r>
            <a:r>
              <a:rPr lang="en-US" sz="160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LEBIH DARI 1 METER DARI ORANG YANG SAKIT</a:t>
            </a:r>
            <a:endParaRPr lang="en-US" sz="16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28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https://pixabay.com/en/technology-industry-big-data-cpu-3092486/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41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https://pixabay.com/en/technology-industry-big-data-cpu-3092486/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31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15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03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5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https://pixabay.com/en/technology-industry-big-data-cpu-3092486/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44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nCoV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bertahan</a:t>
            </a:r>
            <a:r>
              <a:rPr lang="en-US" dirty="0"/>
              <a:t> di </a:t>
            </a:r>
            <a:r>
              <a:rPr lang="en-US" dirty="0" err="1"/>
              <a:t>permukaan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baseline="0" dirty="0"/>
              <a:t> jam </a:t>
            </a:r>
            <a:r>
              <a:rPr lang="en-US" baseline="0" dirty="0" err="1"/>
              <a:t>hingga</a:t>
            </a:r>
            <a:r>
              <a:rPr lang="en-US" baseline="0" dirty="0"/>
              <a:t> </a:t>
            </a:r>
            <a:r>
              <a:rPr lang="en-US" baseline="0" dirty="0" err="1"/>
              <a:t>beberapa</a:t>
            </a:r>
            <a:r>
              <a:rPr lang="en-US" baseline="0" dirty="0"/>
              <a:t> </a:t>
            </a:r>
            <a:r>
              <a:rPr lang="en-US" baseline="0" dirty="0" err="1"/>
              <a:t>hari</a:t>
            </a:r>
            <a:r>
              <a:rPr lang="en-US" baseline="0" dirty="0"/>
              <a:t>, </a:t>
            </a:r>
            <a:r>
              <a:rPr lang="en-US" baseline="0" dirty="0" err="1"/>
              <a:t>tergantung</a:t>
            </a:r>
            <a:r>
              <a:rPr lang="en-US" baseline="0" dirty="0"/>
              <a:t> </a:t>
            </a:r>
            <a:r>
              <a:rPr lang="en-US" baseline="0" dirty="0" err="1"/>
              <a:t>beberapa</a:t>
            </a:r>
            <a:r>
              <a:rPr lang="en-US" baseline="0" dirty="0"/>
              <a:t> </a:t>
            </a:r>
            <a:r>
              <a:rPr lang="en-US" baseline="0" dirty="0" err="1"/>
              <a:t>kondisi</a:t>
            </a:r>
            <a:r>
              <a:rPr lang="en-US" baseline="0" dirty="0"/>
              <a:t> </a:t>
            </a:r>
            <a:r>
              <a:rPr lang="en-US" baseline="0" dirty="0" err="1"/>
              <a:t>misalnya</a:t>
            </a:r>
            <a:r>
              <a:rPr lang="en-US" baseline="0" dirty="0"/>
              <a:t> </a:t>
            </a:r>
            <a:r>
              <a:rPr lang="en-US" baseline="0" dirty="0" err="1"/>
              <a:t>suhu</a:t>
            </a:r>
            <a:r>
              <a:rPr lang="en-US" baseline="0" dirty="0"/>
              <a:t>, </a:t>
            </a:r>
            <a:r>
              <a:rPr lang="en-US" baseline="0" dirty="0" err="1"/>
              <a:t>kelembaban</a:t>
            </a:r>
            <a:r>
              <a:rPr lang="en-US" baseline="0" dirty="0"/>
              <a:t> </a:t>
            </a:r>
            <a:r>
              <a:rPr lang="en-US" baseline="0" dirty="0" err="1"/>
              <a:t>lingkungan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61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virus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baseline="0" dirty="0"/>
              <a:t> </a:t>
            </a:r>
            <a:r>
              <a:rPr lang="en-US" baseline="0" dirty="0" err="1"/>
              <a:t>terjadi</a:t>
            </a:r>
            <a:r>
              <a:rPr lang="en-US" baseline="0" dirty="0"/>
              <a:t> di Wuhan, </a:t>
            </a:r>
            <a:r>
              <a:rPr lang="en-US" baseline="0" dirty="0" err="1"/>
              <a:t>Cina</a:t>
            </a:r>
            <a:r>
              <a:rPr lang="en-US" baseline="0" dirty="0"/>
              <a:t>, </a:t>
            </a:r>
            <a:r>
              <a:rPr lang="en-US" baseline="0" dirty="0" err="1"/>
              <a:t>pada</a:t>
            </a:r>
            <a:r>
              <a:rPr lang="en-US" baseline="0" dirty="0"/>
              <a:t> </a:t>
            </a:r>
            <a:r>
              <a:rPr lang="en-US" baseline="0" dirty="0" err="1"/>
              <a:t>Desember</a:t>
            </a:r>
            <a:r>
              <a:rPr lang="en-US" baseline="0" dirty="0"/>
              <a:t>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98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SARS </a:t>
            </a:r>
            <a:r>
              <a:rPr lang="en-US" dirty="0" err="1"/>
              <a:t>dan</a:t>
            </a:r>
            <a:r>
              <a:rPr lang="en-US" dirty="0"/>
              <a:t> MERS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infeksius</a:t>
            </a:r>
            <a:r>
              <a:rPr lang="en-US" baseline="0" dirty="0"/>
              <a:t> </a:t>
            </a:r>
            <a:r>
              <a:rPr lang="en-US" baseline="0" dirty="0" err="1"/>
              <a:t>dibandingkan</a:t>
            </a:r>
            <a:r>
              <a:rPr lang="en-US" baseline="0" dirty="0"/>
              <a:t> </a:t>
            </a:r>
            <a:r>
              <a:rPr lang="en-US" dirty="0"/>
              <a:t>CoViD-19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mematikan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06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https://pixabay.com/en/technology-industry-big-data-cpu-3092486/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56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Diare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gejala</a:t>
            </a:r>
            <a:r>
              <a:rPr lang="en-US" dirty="0"/>
              <a:t> virus corona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44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CA2D21D1-52E2-420B-B491-CFF6D7BB79FB}" type="slidenum">
              <a:rPr lang="en-US" smtClean="0">
                <a:solidFill>
                  <a:prstClr val="black"/>
                </a:solidFill>
              </a:rPr>
              <a:pPr defTabSz="914400"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551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Masa </a:t>
            </a:r>
            <a:r>
              <a:rPr lang="en-US" dirty="0" err="1">
                <a:solidFill>
                  <a:schemeClr val="tx1"/>
                </a:solidFill>
              </a:rPr>
              <a:t>inkubasi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baseline="0" dirty="0">
                <a:solidFill>
                  <a:schemeClr val="tx1"/>
                </a:solidFill>
              </a:rPr>
              <a:t> </a:t>
            </a:r>
            <a:r>
              <a:rPr lang="en-US" baseline="0" dirty="0" err="1">
                <a:solidFill>
                  <a:schemeClr val="tx1"/>
                </a:solidFill>
              </a:rPr>
              <a:t>waktu</a:t>
            </a:r>
            <a:r>
              <a:rPr lang="en-US" baseline="0" dirty="0">
                <a:solidFill>
                  <a:schemeClr val="tx1"/>
                </a:solidFill>
              </a:rPr>
              <a:t> </a:t>
            </a:r>
            <a:r>
              <a:rPr lang="en-US" baseline="0" dirty="0" err="1">
                <a:solidFill>
                  <a:schemeClr val="tx1"/>
                </a:solidFill>
              </a:rPr>
              <a:t>sejak</a:t>
            </a:r>
            <a:r>
              <a:rPr lang="en-US" baseline="0" dirty="0">
                <a:solidFill>
                  <a:schemeClr val="tx1"/>
                </a:solidFill>
              </a:rPr>
              <a:t> </a:t>
            </a:r>
            <a:r>
              <a:rPr lang="en-US" baseline="0" dirty="0" err="1">
                <a:solidFill>
                  <a:schemeClr val="tx1"/>
                </a:solidFill>
              </a:rPr>
              <a:t>terpajan</a:t>
            </a:r>
            <a:r>
              <a:rPr lang="en-US" baseline="0" dirty="0">
                <a:solidFill>
                  <a:schemeClr val="tx1"/>
                </a:solidFill>
              </a:rPr>
              <a:t> virus </a:t>
            </a:r>
            <a:r>
              <a:rPr lang="en-US" baseline="0" dirty="0" err="1">
                <a:solidFill>
                  <a:schemeClr val="tx1"/>
                </a:solidFill>
              </a:rPr>
              <a:t>hingga</a:t>
            </a:r>
            <a:r>
              <a:rPr lang="en-US" baseline="0" dirty="0">
                <a:solidFill>
                  <a:schemeClr val="tx1"/>
                </a:solidFill>
              </a:rPr>
              <a:t> </a:t>
            </a:r>
            <a:r>
              <a:rPr lang="en-US" baseline="0" dirty="0" err="1">
                <a:solidFill>
                  <a:schemeClr val="tx1"/>
                </a:solidFill>
              </a:rPr>
              <a:t>mulai</a:t>
            </a:r>
            <a:r>
              <a:rPr lang="en-US" baseline="0" dirty="0">
                <a:solidFill>
                  <a:schemeClr val="tx1"/>
                </a:solidFill>
              </a:rPr>
              <a:t> </a:t>
            </a:r>
            <a:r>
              <a:rPr lang="en-US" baseline="0" dirty="0" err="1">
                <a:solidFill>
                  <a:schemeClr val="tx1"/>
                </a:solidFill>
              </a:rPr>
              <a:t>timbul</a:t>
            </a:r>
            <a:r>
              <a:rPr lang="en-US" baseline="0" dirty="0">
                <a:solidFill>
                  <a:schemeClr val="tx1"/>
                </a:solidFill>
              </a:rPr>
              <a:t> </a:t>
            </a:r>
            <a:r>
              <a:rPr lang="en-US" baseline="0" dirty="0" err="1">
                <a:solidFill>
                  <a:schemeClr val="tx1"/>
                </a:solidFill>
              </a:rPr>
              <a:t>gejala</a:t>
            </a:r>
            <a:r>
              <a:rPr lang="en-US" baseline="0" dirty="0">
                <a:solidFill>
                  <a:schemeClr val="tx1"/>
                </a:solidFill>
              </a:rPr>
              <a:t> </a:t>
            </a:r>
            <a:r>
              <a:rPr lang="en-US" baseline="0" dirty="0" err="1">
                <a:solidFill>
                  <a:schemeClr val="tx1"/>
                </a:solidFill>
              </a:rPr>
              <a:t>penyakit</a:t>
            </a:r>
            <a:r>
              <a:rPr lang="en-US" baseline="0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Sebagian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besar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pasien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sekitar</a:t>
            </a:r>
            <a:r>
              <a:rPr lang="en-US" dirty="0">
                <a:solidFill>
                  <a:schemeClr val="tx1"/>
                </a:solidFill>
              </a:rPr>
              <a:t> 80%) yang </a:t>
            </a:r>
            <a:r>
              <a:rPr lang="en-US" dirty="0" err="1">
                <a:solidFill>
                  <a:schemeClr val="tx1"/>
                </a:solidFill>
              </a:rPr>
              <a:t>terinfeksi</a:t>
            </a:r>
            <a:r>
              <a:rPr lang="en-US" dirty="0">
                <a:solidFill>
                  <a:schemeClr val="tx1"/>
                </a:solidFill>
              </a:rPr>
              <a:t> virus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menjadi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membaik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tanpa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terapi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khusus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rPr>
              <a:t>Sekitar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rPr>
              <a:t> 2%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rPr>
              <a:t>pasien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rPr>
              <a:t> yang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rPr>
              <a:t>meninggal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rPr>
              <a:t>karena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rPr>
              <a:t>penyakit</a:t>
            </a: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rPr>
              <a:t>ini</a:t>
            </a:r>
            <a:endParaRPr lang="en-US" sz="1600" kern="0" dirty="0">
              <a:solidFill>
                <a:schemeClr val="tx1"/>
              </a:solidFill>
              <a:latin typeface="Arial" panose="020B0604020202020204" pitchFamily="34" charset="0"/>
              <a:cs typeface="Arial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53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8745AF1-587F-47CC-9064-09FF7F1240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4194720"/>
            <a:ext cx="10360501" cy="610820"/>
          </a:xfrm>
        </p:spPr>
        <p:txBody>
          <a:bodyPr>
            <a:noAutofit/>
          </a:bodyPr>
          <a:lstStyle>
            <a:lvl1pPr algn="ctr">
              <a:defRPr lang="en-US" sz="6600" b="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435" y="4752792"/>
            <a:ext cx="10383954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9D12C68-5B89-4EDB-A2B3-7F8A32E893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66865" y="252248"/>
            <a:ext cx="6671992" cy="6353504"/>
          </a:xfrm>
          <a:custGeom>
            <a:avLst/>
            <a:gdLst>
              <a:gd name="connsiteX0" fmla="*/ 1196196 w 4064282"/>
              <a:gd name="connsiteY0" fmla="*/ 347059 h 3870274"/>
              <a:gd name="connsiteX1" fmla="*/ 2392391 w 4064282"/>
              <a:gd name="connsiteY1" fmla="*/ 1543254 h 3870274"/>
              <a:gd name="connsiteX2" fmla="*/ 2019056 w 4064282"/>
              <a:gd name="connsiteY2" fmla="*/ 1916589 h 3870274"/>
              <a:gd name="connsiteX3" fmla="*/ 2064605 w 4064282"/>
              <a:gd name="connsiteY3" fmla="*/ 1962138 h 3870274"/>
              <a:gd name="connsiteX4" fmla="*/ 2868087 w 4064282"/>
              <a:gd name="connsiteY4" fmla="*/ 1158656 h 3870274"/>
              <a:gd name="connsiteX5" fmla="*/ 4064282 w 4064282"/>
              <a:gd name="connsiteY5" fmla="*/ 2354851 h 3870274"/>
              <a:gd name="connsiteX6" fmla="*/ 2868087 w 4064282"/>
              <a:gd name="connsiteY6" fmla="*/ 3551045 h 3870274"/>
              <a:gd name="connsiteX7" fmla="*/ 2383834 w 4064282"/>
              <a:gd name="connsiteY7" fmla="*/ 3066793 h 3870274"/>
              <a:gd name="connsiteX8" fmla="*/ 1580352 w 4064282"/>
              <a:gd name="connsiteY8" fmla="*/ 3870274 h 3870274"/>
              <a:gd name="connsiteX9" fmla="*/ 384156 w 4064282"/>
              <a:gd name="connsiteY9" fmla="*/ 2674080 h 3870274"/>
              <a:gd name="connsiteX10" fmla="*/ 757492 w 4064282"/>
              <a:gd name="connsiteY10" fmla="*/ 2300745 h 3870274"/>
              <a:gd name="connsiteX11" fmla="*/ 0 w 4064282"/>
              <a:gd name="connsiteY11" fmla="*/ 1543254 h 3870274"/>
              <a:gd name="connsiteX12" fmla="*/ 2443501 w 4064282"/>
              <a:gd name="connsiteY12" fmla="*/ 0 h 3870274"/>
              <a:gd name="connsiteX13" fmla="*/ 3197460 w 4064282"/>
              <a:gd name="connsiteY13" fmla="*/ 753959 h 3870274"/>
              <a:gd name="connsiteX14" fmla="*/ 2443501 w 4064282"/>
              <a:gd name="connsiteY14" fmla="*/ 1507917 h 3870274"/>
              <a:gd name="connsiteX15" fmla="*/ 1689542 w 4064282"/>
              <a:gd name="connsiteY15" fmla="*/ 753959 h 387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64282" h="3870274">
                <a:moveTo>
                  <a:pt x="1196196" y="347059"/>
                </a:moveTo>
                <a:lnTo>
                  <a:pt x="2392391" y="1543254"/>
                </a:lnTo>
                <a:lnTo>
                  <a:pt x="2019056" y="1916589"/>
                </a:lnTo>
                <a:lnTo>
                  <a:pt x="2064605" y="1962138"/>
                </a:lnTo>
                <a:lnTo>
                  <a:pt x="2868087" y="1158656"/>
                </a:lnTo>
                <a:lnTo>
                  <a:pt x="4064282" y="2354851"/>
                </a:lnTo>
                <a:lnTo>
                  <a:pt x="2868087" y="3551045"/>
                </a:lnTo>
                <a:lnTo>
                  <a:pt x="2383834" y="3066793"/>
                </a:lnTo>
                <a:lnTo>
                  <a:pt x="1580352" y="3870274"/>
                </a:lnTo>
                <a:lnTo>
                  <a:pt x="384156" y="2674080"/>
                </a:lnTo>
                <a:lnTo>
                  <a:pt x="757492" y="2300745"/>
                </a:lnTo>
                <a:lnTo>
                  <a:pt x="0" y="1543254"/>
                </a:lnTo>
                <a:close/>
                <a:moveTo>
                  <a:pt x="2443501" y="0"/>
                </a:moveTo>
                <a:lnTo>
                  <a:pt x="3197460" y="753959"/>
                </a:lnTo>
                <a:lnTo>
                  <a:pt x="2443501" y="1507917"/>
                </a:lnTo>
                <a:lnTo>
                  <a:pt x="1689542" y="753959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A08C02D2-8AAA-4067-901C-B8CE80A5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A5B65961-F3A9-4578-BA5F-AACBDA8B9A24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7540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9A60F6A-F2C1-4D58-BB6D-2E01DCE1E5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7999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375175-94C9-4D06-9717-D72E1703EF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9836" y="3789040"/>
            <a:ext cx="6268995" cy="1007567"/>
          </a:xfrm>
        </p:spPr>
        <p:txBody>
          <a:bodyPr anchor="b">
            <a:noAutofit/>
          </a:bodyPr>
          <a:lstStyle>
            <a:lvl1pPr marL="0" indent="0" algn="l">
              <a:buNone/>
              <a:defRPr sz="6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A56485-A34A-4468-9450-A8C680886F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9638" y="4797177"/>
            <a:ext cx="6264275" cy="13681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260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6FFA150-3A7A-4D6C-B6E1-743DE95362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11" y="0"/>
            <a:ext cx="6111195" cy="6860105"/>
          </a:xfrm>
          <a:custGeom>
            <a:avLst/>
            <a:gdLst>
              <a:gd name="connsiteX0" fmla="*/ 0 w 9535674"/>
              <a:gd name="connsiteY0" fmla="*/ 4767837 h 9535674"/>
              <a:gd name="connsiteX1" fmla="*/ 4767837 w 9535674"/>
              <a:gd name="connsiteY1" fmla="*/ 0 h 9535674"/>
              <a:gd name="connsiteX2" fmla="*/ 9535674 w 9535674"/>
              <a:gd name="connsiteY2" fmla="*/ 4767837 h 9535674"/>
              <a:gd name="connsiteX3" fmla="*/ 4767837 w 9535674"/>
              <a:gd name="connsiteY3" fmla="*/ 9535674 h 9535674"/>
              <a:gd name="connsiteX4" fmla="*/ 0 w 9535674"/>
              <a:gd name="connsiteY4" fmla="*/ 4767837 h 9535674"/>
              <a:gd name="connsiteX0" fmla="*/ 0 w 9535674"/>
              <a:gd name="connsiteY0" fmla="*/ 4767837 h 9535674"/>
              <a:gd name="connsiteX1" fmla="*/ 3425145 w 9535674"/>
              <a:gd name="connsiteY1" fmla="*/ 1338837 h 9535674"/>
              <a:gd name="connsiteX2" fmla="*/ 4767837 w 9535674"/>
              <a:gd name="connsiteY2" fmla="*/ 0 h 9535674"/>
              <a:gd name="connsiteX3" fmla="*/ 9535674 w 9535674"/>
              <a:gd name="connsiteY3" fmla="*/ 4767837 h 9535674"/>
              <a:gd name="connsiteX4" fmla="*/ 4767837 w 9535674"/>
              <a:gd name="connsiteY4" fmla="*/ 9535674 h 9535674"/>
              <a:gd name="connsiteX5" fmla="*/ 0 w 9535674"/>
              <a:gd name="connsiteY5" fmla="*/ 4767837 h 9535674"/>
              <a:gd name="connsiteX0" fmla="*/ 0 w 9535674"/>
              <a:gd name="connsiteY0" fmla="*/ 4767837 h 9535674"/>
              <a:gd name="connsiteX1" fmla="*/ 3425145 w 9535674"/>
              <a:gd name="connsiteY1" fmla="*/ 1338837 h 9535674"/>
              <a:gd name="connsiteX2" fmla="*/ 4767837 w 9535674"/>
              <a:gd name="connsiteY2" fmla="*/ 0 h 9535674"/>
              <a:gd name="connsiteX3" fmla="*/ 6111195 w 9535674"/>
              <a:gd name="connsiteY3" fmla="*/ 1338837 h 9535674"/>
              <a:gd name="connsiteX4" fmla="*/ 9535674 w 9535674"/>
              <a:gd name="connsiteY4" fmla="*/ 4767837 h 9535674"/>
              <a:gd name="connsiteX5" fmla="*/ 4767837 w 9535674"/>
              <a:gd name="connsiteY5" fmla="*/ 9535674 h 9535674"/>
              <a:gd name="connsiteX6" fmla="*/ 0 w 9535674"/>
              <a:gd name="connsiteY6" fmla="*/ 4767837 h 9535674"/>
              <a:gd name="connsiteX0" fmla="*/ 0 w 9535674"/>
              <a:gd name="connsiteY0" fmla="*/ 3429000 h 8196837"/>
              <a:gd name="connsiteX1" fmla="*/ 3425145 w 9535674"/>
              <a:gd name="connsiteY1" fmla="*/ 0 h 8196837"/>
              <a:gd name="connsiteX2" fmla="*/ 6111195 w 9535674"/>
              <a:gd name="connsiteY2" fmla="*/ 0 h 8196837"/>
              <a:gd name="connsiteX3" fmla="*/ 9535674 w 9535674"/>
              <a:gd name="connsiteY3" fmla="*/ 3429000 h 8196837"/>
              <a:gd name="connsiteX4" fmla="*/ 4767837 w 9535674"/>
              <a:gd name="connsiteY4" fmla="*/ 8196837 h 8196837"/>
              <a:gd name="connsiteX5" fmla="*/ 0 w 9535674"/>
              <a:gd name="connsiteY5" fmla="*/ 3429000 h 8196837"/>
              <a:gd name="connsiteX0" fmla="*/ 0 w 9535674"/>
              <a:gd name="connsiteY0" fmla="*/ 3429000 h 8196837"/>
              <a:gd name="connsiteX1" fmla="*/ 3425145 w 9535674"/>
              <a:gd name="connsiteY1" fmla="*/ 0 h 8196837"/>
              <a:gd name="connsiteX2" fmla="*/ 6111195 w 9535674"/>
              <a:gd name="connsiteY2" fmla="*/ 0 h 8196837"/>
              <a:gd name="connsiteX3" fmla="*/ 9535674 w 9535674"/>
              <a:gd name="connsiteY3" fmla="*/ 3429000 h 8196837"/>
              <a:gd name="connsiteX4" fmla="*/ 4767837 w 9535674"/>
              <a:gd name="connsiteY4" fmla="*/ 8196837 h 8196837"/>
              <a:gd name="connsiteX5" fmla="*/ 3444699 w 9535674"/>
              <a:gd name="connsiteY5" fmla="*/ 6874933 h 8196837"/>
              <a:gd name="connsiteX6" fmla="*/ 0 w 9535674"/>
              <a:gd name="connsiteY6" fmla="*/ 3429000 h 8196837"/>
              <a:gd name="connsiteX0" fmla="*/ 0 w 9535674"/>
              <a:gd name="connsiteY0" fmla="*/ 3429000 h 8196837"/>
              <a:gd name="connsiteX1" fmla="*/ 3425145 w 9535674"/>
              <a:gd name="connsiteY1" fmla="*/ 0 h 8196837"/>
              <a:gd name="connsiteX2" fmla="*/ 6111195 w 9535674"/>
              <a:gd name="connsiteY2" fmla="*/ 0 h 8196837"/>
              <a:gd name="connsiteX3" fmla="*/ 9535674 w 9535674"/>
              <a:gd name="connsiteY3" fmla="*/ 3429000 h 8196837"/>
              <a:gd name="connsiteX4" fmla="*/ 6108877 w 9535674"/>
              <a:gd name="connsiteY4" fmla="*/ 6852356 h 8196837"/>
              <a:gd name="connsiteX5" fmla="*/ 4767837 w 9535674"/>
              <a:gd name="connsiteY5" fmla="*/ 8196837 h 8196837"/>
              <a:gd name="connsiteX6" fmla="*/ 3444699 w 9535674"/>
              <a:gd name="connsiteY6" fmla="*/ 6874933 h 8196837"/>
              <a:gd name="connsiteX7" fmla="*/ 0 w 9535674"/>
              <a:gd name="connsiteY7" fmla="*/ 3429000 h 8196837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108877 w 9535674"/>
              <a:gd name="connsiteY4" fmla="*/ 6852356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097588 w 9535674"/>
              <a:gd name="connsiteY4" fmla="*/ 6852356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86222"/>
              <a:gd name="connsiteX1" fmla="*/ 3425145 w 9535674"/>
              <a:gd name="connsiteY1" fmla="*/ 0 h 6886222"/>
              <a:gd name="connsiteX2" fmla="*/ 6111195 w 9535674"/>
              <a:gd name="connsiteY2" fmla="*/ 0 h 6886222"/>
              <a:gd name="connsiteX3" fmla="*/ 9535674 w 9535674"/>
              <a:gd name="connsiteY3" fmla="*/ 3429000 h 6886222"/>
              <a:gd name="connsiteX4" fmla="*/ 6063721 w 9535674"/>
              <a:gd name="connsiteY4" fmla="*/ 6886222 h 6886222"/>
              <a:gd name="connsiteX5" fmla="*/ 3444699 w 9535674"/>
              <a:gd name="connsiteY5" fmla="*/ 6874933 h 6886222"/>
              <a:gd name="connsiteX6" fmla="*/ 0 w 9535674"/>
              <a:gd name="connsiteY6" fmla="*/ 3429000 h 6886222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061250 w 9535674"/>
              <a:gd name="connsiteY4" fmla="*/ 6861508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095849 w 9535674"/>
              <a:gd name="connsiteY4" fmla="*/ 6854094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60105"/>
              <a:gd name="connsiteX1" fmla="*/ 3425145 w 9535674"/>
              <a:gd name="connsiteY1" fmla="*/ 0 h 6860105"/>
              <a:gd name="connsiteX2" fmla="*/ 6111195 w 9535674"/>
              <a:gd name="connsiteY2" fmla="*/ 0 h 6860105"/>
              <a:gd name="connsiteX3" fmla="*/ 9535674 w 9535674"/>
              <a:gd name="connsiteY3" fmla="*/ 3429000 h 6860105"/>
              <a:gd name="connsiteX4" fmla="*/ 6095849 w 9535674"/>
              <a:gd name="connsiteY4" fmla="*/ 6854094 h 6860105"/>
              <a:gd name="connsiteX5" fmla="*/ 3442228 w 9535674"/>
              <a:gd name="connsiteY5" fmla="*/ 6860105 h 6860105"/>
              <a:gd name="connsiteX6" fmla="*/ 0 w 9535674"/>
              <a:gd name="connsiteY6" fmla="*/ 3429000 h 6860105"/>
              <a:gd name="connsiteX0" fmla="*/ 0 w 6111195"/>
              <a:gd name="connsiteY0" fmla="*/ 3429000 h 6860105"/>
              <a:gd name="connsiteX1" fmla="*/ 3425145 w 6111195"/>
              <a:gd name="connsiteY1" fmla="*/ 0 h 6860105"/>
              <a:gd name="connsiteX2" fmla="*/ 6111195 w 6111195"/>
              <a:gd name="connsiteY2" fmla="*/ 0 h 6860105"/>
              <a:gd name="connsiteX3" fmla="*/ 6095849 w 6111195"/>
              <a:gd name="connsiteY3" fmla="*/ 6854094 h 6860105"/>
              <a:gd name="connsiteX4" fmla="*/ 3442228 w 6111195"/>
              <a:gd name="connsiteY4" fmla="*/ 6860105 h 6860105"/>
              <a:gd name="connsiteX5" fmla="*/ 0 w 6111195"/>
              <a:gd name="connsiteY5" fmla="*/ 3429000 h 686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1195" h="6860105">
                <a:moveTo>
                  <a:pt x="0" y="3429000"/>
                </a:moveTo>
                <a:lnTo>
                  <a:pt x="3425145" y="0"/>
                </a:lnTo>
                <a:lnTo>
                  <a:pt x="6111195" y="0"/>
                </a:lnTo>
                <a:cubicBezTo>
                  <a:pt x="6106080" y="2284698"/>
                  <a:pt x="6100964" y="4569396"/>
                  <a:pt x="6095849" y="6854094"/>
                </a:cubicBezTo>
                <a:lnTo>
                  <a:pt x="3442228" y="6860105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579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">
    <p:bg>
      <p:bgPr>
        <a:gradFill>
          <a:gsLst>
            <a:gs pos="5000">
              <a:schemeClr val="accent4"/>
            </a:gs>
            <a:gs pos="100000">
              <a:schemeClr val="accent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amond 12">
            <a:extLst>
              <a:ext uri="{FF2B5EF4-FFF2-40B4-BE49-F238E27FC236}">
                <a16:creationId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C5BB68-63BE-4133-B93A-26D74F70393C}"/>
              </a:ext>
            </a:extLst>
          </p:cNvPr>
          <p:cNvCxnSpPr/>
          <p:nvPr userDrawn="1"/>
        </p:nvCxnSpPr>
        <p:spPr>
          <a:xfrm>
            <a:off x="765820" y="985922"/>
            <a:ext cx="86409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02C626-C53F-407E-96FB-80FAB11371E0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98359EE-D792-4018-9297-434F84B6A10E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B62C18-9C61-493A-B1F4-C0B177EE31A0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5300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">
    <p:bg>
      <p:bgPr>
        <a:gradFill>
          <a:gsLst>
            <a:gs pos="5000">
              <a:schemeClr val="accent3"/>
            </a:gs>
            <a:gs pos="100000">
              <a:schemeClr val="accent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934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0695BF93-A27D-4025-B5BB-F611D1E5C3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80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428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C5BB68-63BE-4133-B93A-26D74F70393C}"/>
              </a:ext>
            </a:extLst>
          </p:cNvPr>
          <p:cNvCxnSpPr/>
          <p:nvPr userDrawn="1"/>
        </p:nvCxnSpPr>
        <p:spPr>
          <a:xfrm>
            <a:off x="765820" y="985922"/>
            <a:ext cx="86409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F26A855-D2C8-4657-852A-1144FF2C76FD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6ECE5-BEBF-4B8E-B5AC-3D7902444F17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E7DEAD-E565-41EC-A7FE-3210F6139698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F26A855-D2C8-4657-852A-1144FF2C76FD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6ECE5-BEBF-4B8E-B5AC-3D7902444F17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E7DEAD-E565-41EC-A7FE-3210F6139698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008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C5BB68-63BE-4133-B93A-26D74F70393C}"/>
              </a:ext>
            </a:extLst>
          </p:cNvPr>
          <p:cNvCxnSpPr/>
          <p:nvPr userDrawn="1"/>
        </p:nvCxnSpPr>
        <p:spPr>
          <a:xfrm>
            <a:off x="765820" y="985922"/>
            <a:ext cx="86409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02C626-C53F-407E-96FB-80FAB11371E0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98359EE-D792-4018-9297-434F84B6A10E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B62C18-9C61-493A-B1F4-C0B177EE31A0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iamond 12">
            <a:extLst>
              <a:ext uri="{FF2B5EF4-FFF2-40B4-BE49-F238E27FC236}">
                <a16:creationId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9D12C68-5B89-4EDB-A2B3-7F8A32E893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9997" y="1699355"/>
            <a:ext cx="4064282" cy="3870274"/>
          </a:xfrm>
          <a:custGeom>
            <a:avLst/>
            <a:gdLst>
              <a:gd name="connsiteX0" fmla="*/ 1196196 w 4064282"/>
              <a:gd name="connsiteY0" fmla="*/ 347059 h 3870274"/>
              <a:gd name="connsiteX1" fmla="*/ 2392391 w 4064282"/>
              <a:gd name="connsiteY1" fmla="*/ 1543254 h 3870274"/>
              <a:gd name="connsiteX2" fmla="*/ 2019056 w 4064282"/>
              <a:gd name="connsiteY2" fmla="*/ 1916589 h 3870274"/>
              <a:gd name="connsiteX3" fmla="*/ 2064605 w 4064282"/>
              <a:gd name="connsiteY3" fmla="*/ 1962138 h 3870274"/>
              <a:gd name="connsiteX4" fmla="*/ 2868087 w 4064282"/>
              <a:gd name="connsiteY4" fmla="*/ 1158656 h 3870274"/>
              <a:gd name="connsiteX5" fmla="*/ 4064282 w 4064282"/>
              <a:gd name="connsiteY5" fmla="*/ 2354851 h 3870274"/>
              <a:gd name="connsiteX6" fmla="*/ 2868087 w 4064282"/>
              <a:gd name="connsiteY6" fmla="*/ 3551045 h 3870274"/>
              <a:gd name="connsiteX7" fmla="*/ 2383834 w 4064282"/>
              <a:gd name="connsiteY7" fmla="*/ 3066793 h 3870274"/>
              <a:gd name="connsiteX8" fmla="*/ 1580352 w 4064282"/>
              <a:gd name="connsiteY8" fmla="*/ 3870274 h 3870274"/>
              <a:gd name="connsiteX9" fmla="*/ 384156 w 4064282"/>
              <a:gd name="connsiteY9" fmla="*/ 2674080 h 3870274"/>
              <a:gd name="connsiteX10" fmla="*/ 757492 w 4064282"/>
              <a:gd name="connsiteY10" fmla="*/ 2300745 h 3870274"/>
              <a:gd name="connsiteX11" fmla="*/ 0 w 4064282"/>
              <a:gd name="connsiteY11" fmla="*/ 1543254 h 3870274"/>
              <a:gd name="connsiteX12" fmla="*/ 2443501 w 4064282"/>
              <a:gd name="connsiteY12" fmla="*/ 0 h 3870274"/>
              <a:gd name="connsiteX13" fmla="*/ 3197460 w 4064282"/>
              <a:gd name="connsiteY13" fmla="*/ 753959 h 3870274"/>
              <a:gd name="connsiteX14" fmla="*/ 2443501 w 4064282"/>
              <a:gd name="connsiteY14" fmla="*/ 1507917 h 3870274"/>
              <a:gd name="connsiteX15" fmla="*/ 1689542 w 4064282"/>
              <a:gd name="connsiteY15" fmla="*/ 753959 h 387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64282" h="3870274">
                <a:moveTo>
                  <a:pt x="1196196" y="347059"/>
                </a:moveTo>
                <a:lnTo>
                  <a:pt x="2392391" y="1543254"/>
                </a:lnTo>
                <a:lnTo>
                  <a:pt x="2019056" y="1916589"/>
                </a:lnTo>
                <a:lnTo>
                  <a:pt x="2064605" y="1962138"/>
                </a:lnTo>
                <a:lnTo>
                  <a:pt x="2868087" y="1158656"/>
                </a:lnTo>
                <a:lnTo>
                  <a:pt x="4064282" y="2354851"/>
                </a:lnTo>
                <a:lnTo>
                  <a:pt x="2868087" y="3551045"/>
                </a:lnTo>
                <a:lnTo>
                  <a:pt x="2383834" y="3066793"/>
                </a:lnTo>
                <a:lnTo>
                  <a:pt x="1580352" y="3870274"/>
                </a:lnTo>
                <a:lnTo>
                  <a:pt x="384156" y="2674080"/>
                </a:lnTo>
                <a:lnTo>
                  <a:pt x="757492" y="2300745"/>
                </a:lnTo>
                <a:lnTo>
                  <a:pt x="0" y="1543254"/>
                </a:lnTo>
                <a:close/>
                <a:moveTo>
                  <a:pt x="2443501" y="0"/>
                </a:moveTo>
                <a:lnTo>
                  <a:pt x="3197460" y="753959"/>
                </a:lnTo>
                <a:lnTo>
                  <a:pt x="2443501" y="1507917"/>
                </a:lnTo>
                <a:lnTo>
                  <a:pt x="1689542" y="753959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96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70" r:id="rId8"/>
    <p:sldLayoutId id="2147483663" r:id="rId9"/>
    <p:sldLayoutId id="2147483668" r:id="rId10"/>
    <p:sldLayoutId id="2147483664" r:id="rId11"/>
    <p:sldLayoutId id="2147483662" r:id="rId12"/>
    <p:sldLayoutId id="2147483655" r:id="rId13"/>
    <p:sldLayoutId id="2147483665" r:id="rId14"/>
    <p:sldLayoutId id="2147483666" r:id="rId15"/>
    <p:sldLayoutId id="2147483667" r:id="rId16"/>
    <p:sldLayoutId id="2147483669" r:id="rId17"/>
    <p:sldLayoutId id="2147483656" r:id="rId18"/>
    <p:sldLayoutId id="2147483657" r:id="rId19"/>
    <p:sldLayoutId id="2147483658" r:id="rId20"/>
    <p:sldLayoutId id="2147483659" r:id="rId2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3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3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3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9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24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9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 /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13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image" Target="../media/image27.jpeg" /><Relationship Id="rId1" Type="http://schemas.openxmlformats.org/officeDocument/2006/relationships/slideLayout" Target="../slideLayouts/slideLayout13.xml" /><Relationship Id="rId5" Type="http://schemas.openxmlformats.org/officeDocument/2006/relationships/image" Target="../media/image30.png" /><Relationship Id="rId4" Type="http://schemas.openxmlformats.org/officeDocument/2006/relationships/image" Target="../media/image29.jpeg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9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 /><Relationship Id="rId1" Type="http://schemas.openxmlformats.org/officeDocument/2006/relationships/slideLayout" Target="../slideLayouts/slideLayout15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7.xml" /><Relationship Id="rId6" Type="http://schemas.openxmlformats.org/officeDocument/2006/relationships/image" Target="../media/image35.png" /><Relationship Id="rId5" Type="http://schemas.openxmlformats.org/officeDocument/2006/relationships/image" Target="../media/image34.jpeg" /><Relationship Id="rId4" Type="http://schemas.openxmlformats.org/officeDocument/2006/relationships/image" Target="../media/image33.png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7.xml" /><Relationship Id="rId4" Type="http://schemas.openxmlformats.org/officeDocument/2006/relationships/image" Target="../media/image37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9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5.jpg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 /><Relationship Id="rId3" Type="http://schemas.openxmlformats.org/officeDocument/2006/relationships/image" Target="../media/image6.png" /><Relationship Id="rId7" Type="http://schemas.openxmlformats.org/officeDocument/2006/relationships/image" Target="../media/image10.png" /><Relationship Id="rId12" Type="http://schemas.openxmlformats.org/officeDocument/2006/relationships/image" Target="../media/image15.sv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Relationship Id="rId6" Type="http://schemas.openxmlformats.org/officeDocument/2006/relationships/image" Target="../media/image9.svg" /><Relationship Id="rId11" Type="http://schemas.openxmlformats.org/officeDocument/2006/relationships/image" Target="../media/image14.png" /><Relationship Id="rId5" Type="http://schemas.openxmlformats.org/officeDocument/2006/relationships/image" Target="../media/image8.png" /><Relationship Id="rId10" Type="http://schemas.openxmlformats.org/officeDocument/2006/relationships/image" Target="../media/image13.svg" /><Relationship Id="rId4" Type="http://schemas.openxmlformats.org/officeDocument/2006/relationships/image" Target="../media/image7.svg" /><Relationship Id="rId9" Type="http://schemas.openxmlformats.org/officeDocument/2006/relationships/image" Target="../media/image12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3.xml" /><Relationship Id="rId5" Type="http://schemas.openxmlformats.org/officeDocument/2006/relationships/image" Target="../media/image18.png" /><Relationship Id="rId4" Type="http://schemas.openxmlformats.org/officeDocument/2006/relationships/image" Target="../media/image17.png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9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7FD0C17-ABB8-433B-B4F6-4DBD512635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" r="129"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3934ED-79BB-48C4-8751-E0D943C36EA1}"/>
              </a:ext>
            </a:extLst>
          </p:cNvPr>
          <p:cNvSpPr/>
          <p:nvPr/>
        </p:nvSpPr>
        <p:spPr>
          <a:xfrm>
            <a:off x="0" y="1268760"/>
            <a:ext cx="12188825" cy="2294936"/>
          </a:xfrm>
          <a:prstGeom prst="rect">
            <a:avLst/>
          </a:prstGeom>
          <a:gradFill flip="none" rotWithShape="1">
            <a:gsLst>
              <a:gs pos="5000">
                <a:schemeClr val="accent3"/>
              </a:gs>
              <a:gs pos="100000">
                <a:schemeClr val="accent1">
                  <a:alpha val="3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F48CFE-D144-4037-8E62-8BBEDC060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245" y="2219612"/>
            <a:ext cx="10360501" cy="1344084"/>
          </a:xfrm>
        </p:spPr>
        <p:txBody>
          <a:bodyPr anchor="b">
            <a:no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CORONA VIRUS DISEASE – 19 (COVID – 19)</a:t>
            </a:r>
            <a:endParaRPr lang="en-IN" sz="6600" b="1" dirty="0">
              <a:solidFill>
                <a:schemeClr val="tx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9D1B319-E23E-40A1-BEE8-EC38E7556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225" y="4446408"/>
            <a:ext cx="8792182" cy="764440"/>
          </a:xfrm>
        </p:spPr>
        <p:txBody>
          <a:bodyPr>
            <a:noAutofit/>
          </a:bodyPr>
          <a:lstStyle/>
          <a:p>
            <a:r>
              <a:rPr lang="en-IN" cap="all" spc="500" dirty="0">
                <a:solidFill>
                  <a:schemeClr val="bg1"/>
                </a:solidFill>
                <a:latin typeface="Britannic Bold" panose="020B0903060703020204" pitchFamily="34" charset="0"/>
              </a:rPr>
              <a:t>BALAI BESAR KESEHATAN PARU MASYARAKAT (</a:t>
            </a:r>
            <a:r>
              <a:rPr lang="en-IN" cap="all" spc="500" dirty="0" err="1">
                <a:solidFill>
                  <a:schemeClr val="bg1"/>
                </a:solidFill>
                <a:latin typeface="Britannic Bold" panose="020B0903060703020204" pitchFamily="34" charset="0"/>
              </a:rPr>
              <a:t>bbkpm</a:t>
            </a:r>
            <a:r>
              <a:rPr lang="en-IN" cap="all" spc="500" dirty="0">
                <a:solidFill>
                  <a:schemeClr val="bg1"/>
                </a:solidFill>
                <a:latin typeface="Britannic Bold" panose="020B0903060703020204" pitchFamily="34" charset="0"/>
              </a:rPr>
              <a:t>) BANDUNG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12188825" cy="68341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9203">
              <a:defRPr/>
            </a:pPr>
            <a:r>
              <a:rPr lang="es-UY" sz="2379" dirty="0">
                <a:solidFill>
                  <a:schemeClr val="bg1"/>
                </a:solidFill>
              </a:rPr>
              <a:t>                        </a:t>
            </a: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5587138" y="2667904"/>
            <a:ext cx="1834613" cy="738898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0936" tIns="45468" rIns="90936" bIns="45468" numCol="1" anchor="t" anchorCtr="0" compatLnSpc="1">
            <a:prstTxWarp prst="textNoShape">
              <a:avLst/>
            </a:prstTxWarp>
          </a:bodyPr>
          <a:lstStyle/>
          <a:p>
            <a:pPr defTabSz="909203">
              <a:defRPr/>
            </a:pPr>
            <a:endParaRPr lang="en-US" sz="2379">
              <a:solidFill>
                <a:prstClr val="black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56404" y="723225"/>
            <a:ext cx="4711078" cy="5082039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936" tIns="45468" rIns="90936" bIns="45468" numCol="1" anchor="t" anchorCtr="0" compatLnSpc="1">
              <a:prstTxWarp prst="textNoShape">
                <a:avLst/>
              </a:prstTxWarp>
            </a:bodyPr>
            <a:lstStyle/>
            <a:p>
              <a:pPr algn="ctr" defTabSz="90920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36" tIns="45468" rIns="90936" bIns="45468" numCol="1" anchor="t" anchorCtr="0" compatLnSpc="1">
              <a:prstTxWarp prst="textNoShape">
                <a:avLst/>
              </a:prstTxWarp>
            </a:bodyPr>
            <a:lstStyle/>
            <a:p>
              <a:pPr algn="ctr" defTabSz="90920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36" tIns="45468" rIns="90936" bIns="45468" numCol="1" anchor="t" anchorCtr="0" compatLnSpc="1">
              <a:prstTxWarp prst="textNoShape">
                <a:avLst/>
              </a:prstTxWarp>
            </a:bodyPr>
            <a:lstStyle/>
            <a:p>
              <a:pPr algn="ctr" defTabSz="90920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36" tIns="45468" rIns="90936" bIns="45468" numCol="1" anchor="t" anchorCtr="0" compatLnSpc="1">
              <a:prstTxWarp prst="textNoShape">
                <a:avLst/>
              </a:prstTxWarp>
            </a:bodyPr>
            <a:lstStyle/>
            <a:p>
              <a:pPr algn="ctr" defTabSz="909203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36" tIns="45468" rIns="90936" bIns="45468" numCol="1" anchor="t" anchorCtr="0" compatLnSpc="1">
              <a:prstTxWarp prst="textNoShape">
                <a:avLst/>
              </a:prstTxWarp>
            </a:bodyPr>
            <a:lstStyle/>
            <a:p>
              <a:pPr algn="ctr" defTabSz="90920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36" tIns="45468" rIns="90936" bIns="45468" numCol="1" anchor="t" anchorCtr="0" compatLnSpc="1">
              <a:prstTxWarp prst="textNoShape">
                <a:avLst/>
              </a:prstTxWarp>
            </a:bodyPr>
            <a:lstStyle/>
            <a:p>
              <a:pPr algn="ctr" defTabSz="90920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36" tIns="45468" rIns="90936" bIns="45468" numCol="1" anchor="t" anchorCtr="0" compatLnSpc="1">
              <a:prstTxWarp prst="textNoShape">
                <a:avLst/>
              </a:prstTxWarp>
            </a:bodyPr>
            <a:lstStyle/>
            <a:p>
              <a:pPr algn="ctr" defTabSz="90920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0507" y="5333483"/>
            <a:ext cx="2535292" cy="302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9203">
              <a:defRPr/>
            </a:pPr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35067" y="2311297"/>
            <a:ext cx="268590" cy="368542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080" tIns="45540" rIns="91080" bIns="45540" numCol="1" anchor="t" anchorCtr="0" compatLnSpc="1">
            <a:prstTxWarp prst="textNoShape">
              <a:avLst/>
            </a:prstTxWarp>
          </a:bodyPr>
          <a:lstStyle/>
          <a:p>
            <a:pPr defTabSz="1213514">
              <a:defRPr/>
            </a:pPr>
            <a:endParaRPr lang="en-IN" sz="2385">
              <a:solidFill>
                <a:prstClr val="black"/>
              </a:solidFill>
            </a:endParaRPr>
          </a:p>
        </p:txBody>
      </p:sp>
      <p:pic>
        <p:nvPicPr>
          <p:cNvPr id="43" name="image2.jpg" descr="Page 2"/>
          <p:cNvPicPr>
            <a:picLocks noChangeAspect="1"/>
          </p:cNvPicPr>
          <p:nvPr/>
        </p:nvPicPr>
        <p:blipFill rotWithShape="1">
          <a:blip r:embed="rId3"/>
          <a:srcRect l="66712" t="45699" r="1567" b="9736"/>
          <a:stretch/>
        </p:blipFill>
        <p:spPr>
          <a:xfrm>
            <a:off x="981844" y="814545"/>
            <a:ext cx="4392488" cy="3544384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/>
        </p:nvSpPr>
        <p:spPr>
          <a:xfrm flipH="1">
            <a:off x="7102524" y="1848842"/>
            <a:ext cx="4896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Pneumonia:</a:t>
            </a:r>
          </a:p>
          <a:p>
            <a:pPr algn="ctr"/>
            <a:r>
              <a:rPr lang="en-US" sz="4000" dirty="0" err="1">
                <a:solidFill>
                  <a:schemeClr val="bg1"/>
                </a:solidFill>
              </a:rPr>
              <a:t>Peradangan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pada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jaringan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paru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758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8979" y="682476"/>
            <a:ext cx="4511536" cy="5102958"/>
            <a:chOff x="1303225" y="634586"/>
            <a:chExt cx="4512711" cy="5003800"/>
          </a:xfrm>
        </p:grpSpPr>
        <p:sp>
          <p:nvSpPr>
            <p:cNvPr id="4" name="Rounded Rectangle 3"/>
            <p:cNvSpPr/>
            <p:nvPr/>
          </p:nvSpPr>
          <p:spPr>
            <a:xfrm>
              <a:off x="1303225" y="634586"/>
              <a:ext cx="4483100" cy="5003800"/>
            </a:xfrm>
            <a:prstGeom prst="roundRect">
              <a:avLst>
                <a:gd name="adj" fmla="val 3204"/>
              </a:avLst>
            </a:prstGeom>
            <a:solidFill>
              <a:schemeClr val="bg2"/>
            </a:solidFill>
            <a:ln>
              <a:noFill/>
            </a:ln>
            <a:effectLst>
              <a:outerShdw blurRad="241300" dist="127000" dir="48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32836" y="3405388"/>
              <a:ext cx="4483100" cy="121855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innerShdw blurRad="292100">
                <a:schemeClr val="tx1">
                  <a:lumMod val="85000"/>
                  <a:lumOff val="15000"/>
                </a:schemeClr>
              </a:inn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99" kern="0" dirty="0">
                  <a:solidFill>
                    <a:schemeClr val="tx1"/>
                  </a:solidFill>
                  <a:latin typeface="Arial" panose="020B0604020202020204" pitchFamily="34" charset="0"/>
                  <a:cs typeface="Arial" pitchFamily="34" charset="0"/>
                </a:rPr>
                <a:t>   </a:t>
              </a:r>
              <a:endParaRPr lang="en-US" sz="3199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52600" y="4191000"/>
              <a:ext cx="3644900" cy="461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2399" kern="0" dirty="0"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90763" y="3091254"/>
              <a:ext cx="184779" cy="6463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3599" spc="-1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5296500" y="1715530"/>
              <a:ext cx="365760" cy="365760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accent2"/>
              </a:solidFill>
            </a:ln>
            <a:effectLst>
              <a:innerShdw blurRad="63500" dist="63500" dir="10800000">
                <a:schemeClr val="tx1"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>
                <a:solidFill>
                  <a:schemeClr val="tx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5296500" y="4712227"/>
              <a:ext cx="365760" cy="365760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accent2"/>
              </a:solidFill>
            </a:ln>
            <a:effectLst>
              <a:innerShdw blurRad="63500" dist="63500" dir="10800000">
                <a:schemeClr val="tx1"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162805" y="682476"/>
            <a:ext cx="4481933" cy="5102959"/>
            <a:chOff x="6121400" y="589353"/>
            <a:chExt cx="4483100" cy="4488635"/>
          </a:xfrm>
        </p:grpSpPr>
        <p:sp>
          <p:nvSpPr>
            <p:cNvPr id="32" name="Rounded Rectangle 31"/>
            <p:cNvSpPr/>
            <p:nvPr/>
          </p:nvSpPr>
          <p:spPr>
            <a:xfrm>
              <a:off x="6121400" y="589353"/>
              <a:ext cx="4483100" cy="4488635"/>
            </a:xfrm>
            <a:prstGeom prst="roundRect">
              <a:avLst>
                <a:gd name="adj" fmla="val 3204"/>
              </a:avLst>
            </a:prstGeom>
            <a:solidFill>
              <a:schemeClr val="bg2"/>
            </a:solidFill>
            <a:ln>
              <a:noFill/>
            </a:ln>
            <a:effectLst>
              <a:outerShdw blurRad="241300" dist="127000" dir="48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21400" y="3064063"/>
              <a:ext cx="4483100" cy="11039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innerShdw blurRad="292100">
                <a:schemeClr val="tx1">
                  <a:lumMod val="85000"/>
                  <a:lumOff val="15000"/>
                </a:schemeClr>
              </a:inn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99" kern="0" dirty="0">
                  <a:solidFill>
                    <a:schemeClr val="bg1"/>
                  </a:solidFill>
                  <a:latin typeface="Arial" panose="020B0604020202020204" pitchFamily="34" charset="0"/>
                  <a:cs typeface="Arial" pitchFamily="34" charset="0"/>
                </a:rPr>
                <a:t>   </a:t>
              </a:r>
              <a:endParaRPr lang="en-US" sz="3199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40500" y="4191000"/>
              <a:ext cx="3644900" cy="730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kern="0" dirty="0">
                  <a:latin typeface="Comic Sans MS" panose="030F0702030302020204" pitchFamily="66" charset="0"/>
                  <a:cs typeface="Arial" pitchFamily="34" charset="0"/>
                </a:rPr>
                <a:t>Masa </a:t>
              </a:r>
              <a:r>
                <a:rPr lang="en-US" sz="2399" kern="0" dirty="0" err="1">
                  <a:latin typeface="Comic Sans MS" panose="030F0702030302020204" pitchFamily="66" charset="0"/>
                  <a:cs typeface="Arial" pitchFamily="34" charset="0"/>
                </a:rPr>
                <a:t>inkubasi</a:t>
              </a:r>
              <a:r>
                <a:rPr lang="en-US" sz="2399" kern="0" dirty="0">
                  <a:latin typeface="Comic Sans MS" panose="030F0702030302020204" pitchFamily="66" charset="0"/>
                  <a:cs typeface="Arial" pitchFamily="34" charset="0"/>
                </a:rPr>
                <a:t> </a:t>
              </a:r>
              <a:r>
                <a:rPr lang="en-US" sz="2399" kern="0" dirty="0" err="1">
                  <a:latin typeface="Comic Sans MS" panose="030F0702030302020204" pitchFamily="66" charset="0"/>
                  <a:cs typeface="Arial" pitchFamily="34" charset="0"/>
                </a:rPr>
                <a:t>sekitar</a:t>
              </a:r>
              <a:r>
                <a:rPr lang="en-US" sz="2399" kern="0" dirty="0">
                  <a:latin typeface="Comic Sans MS" panose="030F0702030302020204" pitchFamily="66" charset="0"/>
                  <a:cs typeface="Arial" pitchFamily="34" charset="0"/>
                </a:rPr>
                <a:t> 1-14 </a:t>
              </a:r>
              <a:r>
                <a:rPr lang="en-US" sz="2399" kern="0" dirty="0" err="1">
                  <a:latin typeface="Comic Sans MS" panose="030F0702030302020204" pitchFamily="66" charset="0"/>
                  <a:cs typeface="Arial" pitchFamily="34" charset="0"/>
                </a:rPr>
                <a:t>hari</a:t>
              </a:r>
              <a:endParaRPr lang="en-US" sz="2399" kern="0" dirty="0">
                <a:latin typeface="Comic Sans MS" panose="030F0702030302020204" pitchFamily="66" charset="0"/>
                <a:cs typeface="Arial" pitchFamily="34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626008" y="3060476"/>
              <a:ext cx="1037434" cy="707886"/>
              <a:chOff x="1689099" y="3060476"/>
              <a:chExt cx="1037434" cy="707886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689099" y="3060476"/>
                <a:ext cx="77470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sz="3999" kern="0" spc="-300" dirty="0">
                  <a:solidFill>
                    <a:schemeClr val="bg2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541754" y="3091254"/>
                <a:ext cx="184779" cy="6463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sz="3599" spc="-1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5" name="Oval 64"/>
            <p:cNvSpPr/>
            <p:nvPr/>
          </p:nvSpPr>
          <p:spPr>
            <a:xfrm flipH="1">
              <a:off x="6288823" y="1715530"/>
              <a:ext cx="365760" cy="365760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accent5"/>
              </a:solidFill>
            </a:ln>
            <a:effectLst>
              <a:innerShdw blurRad="63500" dist="63500" dir="10800000">
                <a:schemeClr val="tx1"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74" name="Oval 73"/>
            <p:cNvSpPr/>
            <p:nvPr/>
          </p:nvSpPr>
          <p:spPr>
            <a:xfrm flipH="1">
              <a:off x="6288823" y="4712227"/>
              <a:ext cx="365760" cy="365760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accent5"/>
              </a:solidFill>
            </a:ln>
            <a:effectLst>
              <a:innerShdw blurRad="63500" dist="63500" dir="10800000">
                <a:schemeClr val="tx1"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</p:grpSp>
      <p:sp>
        <p:nvSpPr>
          <p:cNvPr id="63" name="Rounded Rectangle 62"/>
          <p:cNvSpPr/>
          <p:nvPr/>
        </p:nvSpPr>
        <p:spPr>
          <a:xfrm>
            <a:off x="5677397" y="2063676"/>
            <a:ext cx="822746" cy="22854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chemeClr val="bg1"/>
              </a:gs>
              <a:gs pos="16000">
                <a:schemeClr val="bg1">
                  <a:lumMod val="75000"/>
                </a:schemeClr>
              </a:gs>
              <a:gs pos="84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72" name="Rounded Rectangle 71"/>
          <p:cNvSpPr/>
          <p:nvPr/>
        </p:nvSpPr>
        <p:spPr>
          <a:xfrm>
            <a:off x="5677397" y="5070607"/>
            <a:ext cx="822746" cy="22854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chemeClr val="bg1"/>
              </a:gs>
              <a:gs pos="16000">
                <a:schemeClr val="bg1">
                  <a:lumMod val="75000"/>
                </a:schemeClr>
              </a:gs>
              <a:gs pos="84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7920937" y="3703963"/>
            <a:ext cx="965668" cy="786440"/>
          </a:xfrm>
          <a:custGeom>
            <a:avLst/>
            <a:gdLst>
              <a:gd name="T0" fmla="*/ 1341 w 2923"/>
              <a:gd name="T1" fmla="*/ 1857 h 3531"/>
              <a:gd name="T2" fmla="*/ 856 w 2923"/>
              <a:gd name="T3" fmla="*/ 1807 h 3531"/>
              <a:gd name="T4" fmla="*/ 2066 w 2923"/>
              <a:gd name="T5" fmla="*/ 1566 h 3531"/>
              <a:gd name="T6" fmla="*/ 1461 w 2923"/>
              <a:gd name="T7" fmla="*/ 0 h 3531"/>
              <a:gd name="T8" fmla="*/ 1540 w 2923"/>
              <a:gd name="T9" fmla="*/ 73 h 3531"/>
              <a:gd name="T10" fmla="*/ 1705 w 2923"/>
              <a:gd name="T11" fmla="*/ 203 h 3531"/>
              <a:gd name="T12" fmla="*/ 1878 w 2923"/>
              <a:gd name="T13" fmla="*/ 312 h 3531"/>
              <a:gd name="T14" fmla="*/ 2061 w 2923"/>
              <a:gd name="T15" fmla="*/ 399 h 3531"/>
              <a:gd name="T16" fmla="*/ 2256 w 2923"/>
              <a:gd name="T17" fmla="*/ 467 h 3531"/>
              <a:gd name="T18" fmla="*/ 2462 w 2923"/>
              <a:gd name="T19" fmla="*/ 514 h 3531"/>
              <a:gd name="T20" fmla="*/ 2682 w 2923"/>
              <a:gd name="T21" fmla="*/ 542 h 3531"/>
              <a:gd name="T22" fmla="*/ 2915 w 2923"/>
              <a:gd name="T23" fmla="*/ 552 h 3531"/>
              <a:gd name="T24" fmla="*/ 2916 w 2923"/>
              <a:gd name="T25" fmla="*/ 689 h 3531"/>
              <a:gd name="T26" fmla="*/ 2918 w 2923"/>
              <a:gd name="T27" fmla="*/ 830 h 3531"/>
              <a:gd name="T28" fmla="*/ 2922 w 2923"/>
              <a:gd name="T29" fmla="*/ 977 h 3531"/>
              <a:gd name="T30" fmla="*/ 2923 w 2923"/>
              <a:gd name="T31" fmla="*/ 1125 h 3531"/>
              <a:gd name="T32" fmla="*/ 2923 w 2923"/>
              <a:gd name="T33" fmla="*/ 1277 h 3531"/>
              <a:gd name="T34" fmla="*/ 2918 w 2923"/>
              <a:gd name="T35" fmla="*/ 1430 h 3531"/>
              <a:gd name="T36" fmla="*/ 2911 w 2923"/>
              <a:gd name="T37" fmla="*/ 1584 h 3531"/>
              <a:gd name="T38" fmla="*/ 2897 w 2923"/>
              <a:gd name="T39" fmla="*/ 1739 h 3531"/>
              <a:gd name="T40" fmla="*/ 2876 w 2923"/>
              <a:gd name="T41" fmla="*/ 1893 h 3531"/>
              <a:gd name="T42" fmla="*/ 2847 w 2923"/>
              <a:gd name="T43" fmla="*/ 2046 h 3531"/>
              <a:gd name="T44" fmla="*/ 2810 w 2923"/>
              <a:gd name="T45" fmla="*/ 2196 h 3531"/>
              <a:gd name="T46" fmla="*/ 2762 w 2923"/>
              <a:gd name="T47" fmla="*/ 2345 h 3531"/>
              <a:gd name="T48" fmla="*/ 2702 w 2923"/>
              <a:gd name="T49" fmla="*/ 2490 h 3531"/>
              <a:gd name="T50" fmla="*/ 2631 w 2923"/>
              <a:gd name="T51" fmla="*/ 2631 h 3531"/>
              <a:gd name="T52" fmla="*/ 2545 w 2923"/>
              <a:gd name="T53" fmla="*/ 2768 h 3531"/>
              <a:gd name="T54" fmla="*/ 2444 w 2923"/>
              <a:gd name="T55" fmla="*/ 2899 h 3531"/>
              <a:gd name="T56" fmla="*/ 2328 w 2923"/>
              <a:gd name="T57" fmla="*/ 3024 h 3531"/>
              <a:gd name="T58" fmla="*/ 2193 w 2923"/>
              <a:gd name="T59" fmla="*/ 3141 h 3531"/>
              <a:gd name="T60" fmla="*/ 2041 w 2923"/>
              <a:gd name="T61" fmla="*/ 3252 h 3531"/>
              <a:gd name="T62" fmla="*/ 1868 w 2923"/>
              <a:gd name="T63" fmla="*/ 3355 h 3531"/>
              <a:gd name="T64" fmla="*/ 1676 w 2923"/>
              <a:gd name="T65" fmla="*/ 3448 h 3531"/>
              <a:gd name="T66" fmla="*/ 1461 w 2923"/>
              <a:gd name="T67" fmla="*/ 3531 h 3531"/>
              <a:gd name="T68" fmla="*/ 1247 w 2923"/>
              <a:gd name="T69" fmla="*/ 3448 h 3531"/>
              <a:gd name="T70" fmla="*/ 1054 w 2923"/>
              <a:gd name="T71" fmla="*/ 3355 h 3531"/>
              <a:gd name="T72" fmla="*/ 882 w 2923"/>
              <a:gd name="T73" fmla="*/ 3252 h 3531"/>
              <a:gd name="T74" fmla="*/ 729 w 2923"/>
              <a:gd name="T75" fmla="*/ 3141 h 3531"/>
              <a:gd name="T76" fmla="*/ 595 w 2923"/>
              <a:gd name="T77" fmla="*/ 3024 h 3531"/>
              <a:gd name="T78" fmla="*/ 479 w 2923"/>
              <a:gd name="T79" fmla="*/ 2899 h 3531"/>
              <a:gd name="T80" fmla="*/ 378 w 2923"/>
              <a:gd name="T81" fmla="*/ 2768 h 3531"/>
              <a:gd name="T82" fmla="*/ 292 w 2923"/>
              <a:gd name="T83" fmla="*/ 2631 h 3531"/>
              <a:gd name="T84" fmla="*/ 221 w 2923"/>
              <a:gd name="T85" fmla="*/ 2490 h 3531"/>
              <a:gd name="T86" fmla="*/ 160 w 2923"/>
              <a:gd name="T87" fmla="*/ 2345 h 3531"/>
              <a:gd name="T88" fmla="*/ 113 w 2923"/>
              <a:gd name="T89" fmla="*/ 2196 h 3531"/>
              <a:gd name="T90" fmla="*/ 75 w 2923"/>
              <a:gd name="T91" fmla="*/ 2046 h 3531"/>
              <a:gd name="T92" fmla="*/ 46 w 2923"/>
              <a:gd name="T93" fmla="*/ 1893 h 3531"/>
              <a:gd name="T94" fmla="*/ 26 w 2923"/>
              <a:gd name="T95" fmla="*/ 1739 h 3531"/>
              <a:gd name="T96" fmla="*/ 12 w 2923"/>
              <a:gd name="T97" fmla="*/ 1584 h 3531"/>
              <a:gd name="T98" fmla="*/ 4 w 2923"/>
              <a:gd name="T99" fmla="*/ 1430 h 3531"/>
              <a:gd name="T100" fmla="*/ 0 w 2923"/>
              <a:gd name="T101" fmla="*/ 1277 h 3531"/>
              <a:gd name="T102" fmla="*/ 0 w 2923"/>
              <a:gd name="T103" fmla="*/ 1125 h 3531"/>
              <a:gd name="T104" fmla="*/ 1 w 2923"/>
              <a:gd name="T105" fmla="*/ 977 h 3531"/>
              <a:gd name="T106" fmla="*/ 4 w 2923"/>
              <a:gd name="T107" fmla="*/ 830 h 3531"/>
              <a:gd name="T108" fmla="*/ 6 w 2923"/>
              <a:gd name="T109" fmla="*/ 689 h 3531"/>
              <a:gd name="T110" fmla="*/ 8 w 2923"/>
              <a:gd name="T111" fmla="*/ 552 h 3531"/>
              <a:gd name="T112" fmla="*/ 241 w 2923"/>
              <a:gd name="T113" fmla="*/ 542 h 3531"/>
              <a:gd name="T114" fmla="*/ 460 w 2923"/>
              <a:gd name="T115" fmla="*/ 514 h 3531"/>
              <a:gd name="T116" fmla="*/ 667 w 2923"/>
              <a:gd name="T117" fmla="*/ 467 h 3531"/>
              <a:gd name="T118" fmla="*/ 862 w 2923"/>
              <a:gd name="T119" fmla="*/ 399 h 3531"/>
              <a:gd name="T120" fmla="*/ 1044 w 2923"/>
              <a:gd name="T121" fmla="*/ 312 h 3531"/>
              <a:gd name="T122" fmla="*/ 1218 w 2923"/>
              <a:gd name="T123" fmla="*/ 203 h 3531"/>
              <a:gd name="T124" fmla="*/ 1382 w 2923"/>
              <a:gd name="T125" fmla="*/ 73 h 3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23" h="3531">
                <a:moveTo>
                  <a:pt x="1849" y="1348"/>
                </a:moveTo>
                <a:lnTo>
                  <a:pt x="1341" y="1857"/>
                </a:lnTo>
                <a:lnTo>
                  <a:pt x="1074" y="1589"/>
                </a:lnTo>
                <a:lnTo>
                  <a:pt x="856" y="1807"/>
                </a:lnTo>
                <a:lnTo>
                  <a:pt x="1341" y="2291"/>
                </a:lnTo>
                <a:lnTo>
                  <a:pt x="2066" y="1566"/>
                </a:lnTo>
                <a:lnTo>
                  <a:pt x="1849" y="1348"/>
                </a:lnTo>
                <a:close/>
                <a:moveTo>
                  <a:pt x="1461" y="0"/>
                </a:moveTo>
                <a:lnTo>
                  <a:pt x="1461" y="0"/>
                </a:lnTo>
                <a:lnTo>
                  <a:pt x="1540" y="73"/>
                </a:lnTo>
                <a:lnTo>
                  <a:pt x="1621" y="141"/>
                </a:lnTo>
                <a:lnTo>
                  <a:pt x="1705" y="203"/>
                </a:lnTo>
                <a:lnTo>
                  <a:pt x="1790" y="260"/>
                </a:lnTo>
                <a:lnTo>
                  <a:pt x="1878" y="312"/>
                </a:lnTo>
                <a:lnTo>
                  <a:pt x="1968" y="358"/>
                </a:lnTo>
                <a:lnTo>
                  <a:pt x="2061" y="399"/>
                </a:lnTo>
                <a:lnTo>
                  <a:pt x="2157" y="435"/>
                </a:lnTo>
                <a:lnTo>
                  <a:pt x="2256" y="467"/>
                </a:lnTo>
                <a:lnTo>
                  <a:pt x="2357" y="493"/>
                </a:lnTo>
                <a:lnTo>
                  <a:pt x="2462" y="514"/>
                </a:lnTo>
                <a:lnTo>
                  <a:pt x="2570" y="530"/>
                </a:lnTo>
                <a:lnTo>
                  <a:pt x="2682" y="542"/>
                </a:lnTo>
                <a:lnTo>
                  <a:pt x="2797" y="550"/>
                </a:lnTo>
                <a:lnTo>
                  <a:pt x="2915" y="552"/>
                </a:lnTo>
                <a:lnTo>
                  <a:pt x="2915" y="620"/>
                </a:lnTo>
                <a:lnTo>
                  <a:pt x="2916" y="689"/>
                </a:lnTo>
                <a:lnTo>
                  <a:pt x="2917" y="759"/>
                </a:lnTo>
                <a:lnTo>
                  <a:pt x="2918" y="830"/>
                </a:lnTo>
                <a:lnTo>
                  <a:pt x="2919" y="904"/>
                </a:lnTo>
                <a:lnTo>
                  <a:pt x="2922" y="977"/>
                </a:lnTo>
                <a:lnTo>
                  <a:pt x="2923" y="1051"/>
                </a:lnTo>
                <a:lnTo>
                  <a:pt x="2923" y="1125"/>
                </a:lnTo>
                <a:lnTo>
                  <a:pt x="2923" y="1201"/>
                </a:lnTo>
                <a:lnTo>
                  <a:pt x="2923" y="1277"/>
                </a:lnTo>
                <a:lnTo>
                  <a:pt x="2920" y="1354"/>
                </a:lnTo>
                <a:lnTo>
                  <a:pt x="2918" y="1430"/>
                </a:lnTo>
                <a:lnTo>
                  <a:pt x="2915" y="1508"/>
                </a:lnTo>
                <a:lnTo>
                  <a:pt x="2911" y="1584"/>
                </a:lnTo>
                <a:lnTo>
                  <a:pt x="2904" y="1661"/>
                </a:lnTo>
                <a:lnTo>
                  <a:pt x="2897" y="1739"/>
                </a:lnTo>
                <a:lnTo>
                  <a:pt x="2887" y="1815"/>
                </a:lnTo>
                <a:lnTo>
                  <a:pt x="2876" y="1893"/>
                </a:lnTo>
                <a:lnTo>
                  <a:pt x="2862" y="1969"/>
                </a:lnTo>
                <a:lnTo>
                  <a:pt x="2847" y="2046"/>
                </a:lnTo>
                <a:lnTo>
                  <a:pt x="2830" y="2121"/>
                </a:lnTo>
                <a:lnTo>
                  <a:pt x="2810" y="2196"/>
                </a:lnTo>
                <a:lnTo>
                  <a:pt x="2787" y="2271"/>
                </a:lnTo>
                <a:lnTo>
                  <a:pt x="2762" y="2345"/>
                </a:lnTo>
                <a:lnTo>
                  <a:pt x="2733" y="2418"/>
                </a:lnTo>
                <a:lnTo>
                  <a:pt x="2702" y="2490"/>
                </a:lnTo>
                <a:lnTo>
                  <a:pt x="2669" y="2561"/>
                </a:lnTo>
                <a:lnTo>
                  <a:pt x="2631" y="2631"/>
                </a:lnTo>
                <a:lnTo>
                  <a:pt x="2589" y="2700"/>
                </a:lnTo>
                <a:lnTo>
                  <a:pt x="2545" y="2768"/>
                </a:lnTo>
                <a:lnTo>
                  <a:pt x="2497" y="2834"/>
                </a:lnTo>
                <a:lnTo>
                  <a:pt x="2444" y="2899"/>
                </a:lnTo>
                <a:lnTo>
                  <a:pt x="2388" y="2962"/>
                </a:lnTo>
                <a:lnTo>
                  <a:pt x="2328" y="3024"/>
                </a:lnTo>
                <a:lnTo>
                  <a:pt x="2262" y="3083"/>
                </a:lnTo>
                <a:lnTo>
                  <a:pt x="2193" y="3141"/>
                </a:lnTo>
                <a:lnTo>
                  <a:pt x="2119" y="3198"/>
                </a:lnTo>
                <a:lnTo>
                  <a:pt x="2041" y="3252"/>
                </a:lnTo>
                <a:lnTo>
                  <a:pt x="1958" y="3305"/>
                </a:lnTo>
                <a:lnTo>
                  <a:pt x="1868" y="3355"/>
                </a:lnTo>
                <a:lnTo>
                  <a:pt x="1775" y="3402"/>
                </a:lnTo>
                <a:lnTo>
                  <a:pt x="1676" y="3448"/>
                </a:lnTo>
                <a:lnTo>
                  <a:pt x="1572" y="3491"/>
                </a:lnTo>
                <a:lnTo>
                  <a:pt x="1461" y="3531"/>
                </a:lnTo>
                <a:lnTo>
                  <a:pt x="1351" y="3491"/>
                </a:lnTo>
                <a:lnTo>
                  <a:pt x="1247" y="3448"/>
                </a:lnTo>
                <a:lnTo>
                  <a:pt x="1148" y="3402"/>
                </a:lnTo>
                <a:lnTo>
                  <a:pt x="1054" y="3355"/>
                </a:lnTo>
                <a:lnTo>
                  <a:pt x="965" y="3305"/>
                </a:lnTo>
                <a:lnTo>
                  <a:pt x="882" y="3252"/>
                </a:lnTo>
                <a:lnTo>
                  <a:pt x="804" y="3198"/>
                </a:lnTo>
                <a:lnTo>
                  <a:pt x="729" y="3141"/>
                </a:lnTo>
                <a:lnTo>
                  <a:pt x="660" y="3083"/>
                </a:lnTo>
                <a:lnTo>
                  <a:pt x="595" y="3024"/>
                </a:lnTo>
                <a:lnTo>
                  <a:pt x="535" y="2962"/>
                </a:lnTo>
                <a:lnTo>
                  <a:pt x="479" y="2899"/>
                </a:lnTo>
                <a:lnTo>
                  <a:pt x="426" y="2834"/>
                </a:lnTo>
                <a:lnTo>
                  <a:pt x="378" y="2768"/>
                </a:lnTo>
                <a:lnTo>
                  <a:pt x="333" y="2700"/>
                </a:lnTo>
                <a:lnTo>
                  <a:pt x="292" y="2631"/>
                </a:lnTo>
                <a:lnTo>
                  <a:pt x="254" y="2561"/>
                </a:lnTo>
                <a:lnTo>
                  <a:pt x="221" y="2490"/>
                </a:lnTo>
                <a:lnTo>
                  <a:pt x="189" y="2418"/>
                </a:lnTo>
                <a:lnTo>
                  <a:pt x="160" y="2345"/>
                </a:lnTo>
                <a:lnTo>
                  <a:pt x="136" y="2271"/>
                </a:lnTo>
                <a:lnTo>
                  <a:pt x="113" y="2196"/>
                </a:lnTo>
                <a:lnTo>
                  <a:pt x="93" y="2121"/>
                </a:lnTo>
                <a:lnTo>
                  <a:pt x="75" y="2046"/>
                </a:lnTo>
                <a:lnTo>
                  <a:pt x="60" y="1969"/>
                </a:lnTo>
                <a:lnTo>
                  <a:pt x="46" y="1893"/>
                </a:lnTo>
                <a:lnTo>
                  <a:pt x="35" y="1815"/>
                </a:lnTo>
                <a:lnTo>
                  <a:pt x="26" y="1739"/>
                </a:lnTo>
                <a:lnTo>
                  <a:pt x="18" y="1661"/>
                </a:lnTo>
                <a:lnTo>
                  <a:pt x="12" y="1584"/>
                </a:lnTo>
                <a:lnTo>
                  <a:pt x="8" y="1508"/>
                </a:lnTo>
                <a:lnTo>
                  <a:pt x="4" y="1430"/>
                </a:lnTo>
                <a:lnTo>
                  <a:pt x="2" y="1354"/>
                </a:lnTo>
                <a:lnTo>
                  <a:pt x="0" y="1277"/>
                </a:lnTo>
                <a:lnTo>
                  <a:pt x="0" y="1201"/>
                </a:lnTo>
                <a:lnTo>
                  <a:pt x="0" y="1125"/>
                </a:lnTo>
                <a:lnTo>
                  <a:pt x="1" y="1051"/>
                </a:lnTo>
                <a:lnTo>
                  <a:pt x="1" y="977"/>
                </a:lnTo>
                <a:lnTo>
                  <a:pt x="3" y="904"/>
                </a:lnTo>
                <a:lnTo>
                  <a:pt x="4" y="830"/>
                </a:lnTo>
                <a:lnTo>
                  <a:pt x="5" y="759"/>
                </a:lnTo>
                <a:lnTo>
                  <a:pt x="6" y="689"/>
                </a:lnTo>
                <a:lnTo>
                  <a:pt x="8" y="620"/>
                </a:lnTo>
                <a:lnTo>
                  <a:pt x="8" y="552"/>
                </a:lnTo>
                <a:lnTo>
                  <a:pt x="126" y="550"/>
                </a:lnTo>
                <a:lnTo>
                  <a:pt x="241" y="542"/>
                </a:lnTo>
                <a:lnTo>
                  <a:pt x="353" y="530"/>
                </a:lnTo>
                <a:lnTo>
                  <a:pt x="460" y="514"/>
                </a:lnTo>
                <a:lnTo>
                  <a:pt x="566" y="493"/>
                </a:lnTo>
                <a:lnTo>
                  <a:pt x="667" y="467"/>
                </a:lnTo>
                <a:lnTo>
                  <a:pt x="766" y="435"/>
                </a:lnTo>
                <a:lnTo>
                  <a:pt x="862" y="399"/>
                </a:lnTo>
                <a:lnTo>
                  <a:pt x="954" y="358"/>
                </a:lnTo>
                <a:lnTo>
                  <a:pt x="1044" y="312"/>
                </a:lnTo>
                <a:lnTo>
                  <a:pt x="1133" y="260"/>
                </a:lnTo>
                <a:lnTo>
                  <a:pt x="1218" y="203"/>
                </a:lnTo>
                <a:lnTo>
                  <a:pt x="1302" y="141"/>
                </a:lnTo>
                <a:lnTo>
                  <a:pt x="1382" y="73"/>
                </a:lnTo>
                <a:lnTo>
                  <a:pt x="1461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2399"/>
          </a:p>
        </p:txBody>
      </p:sp>
      <p:sp>
        <p:nvSpPr>
          <p:cNvPr id="17" name="Freeform 11"/>
          <p:cNvSpPr>
            <a:spLocks noEditPoints="1"/>
          </p:cNvSpPr>
          <p:nvPr/>
        </p:nvSpPr>
        <p:spPr bwMode="auto">
          <a:xfrm>
            <a:off x="3222513" y="3720470"/>
            <a:ext cx="927684" cy="707702"/>
          </a:xfrm>
          <a:custGeom>
            <a:avLst/>
            <a:gdLst>
              <a:gd name="T0" fmla="*/ 822 w 2912"/>
              <a:gd name="T1" fmla="*/ 1341 h 3456"/>
              <a:gd name="T2" fmla="*/ 648 w 2912"/>
              <a:gd name="T3" fmla="*/ 1280 h 3456"/>
              <a:gd name="T4" fmla="*/ 637 w 2912"/>
              <a:gd name="T5" fmla="*/ 994 h 3456"/>
              <a:gd name="T6" fmla="*/ 570 w 2912"/>
              <a:gd name="T7" fmla="*/ 1094 h 3456"/>
              <a:gd name="T8" fmla="*/ 486 w 2912"/>
              <a:gd name="T9" fmla="*/ 1172 h 3456"/>
              <a:gd name="T10" fmla="*/ 489 w 2912"/>
              <a:gd name="T11" fmla="*/ 1281 h 3456"/>
              <a:gd name="T12" fmla="*/ 498 w 2912"/>
              <a:gd name="T13" fmla="*/ 1396 h 3456"/>
              <a:gd name="T14" fmla="*/ 564 w 2912"/>
              <a:gd name="T15" fmla="*/ 1491 h 3456"/>
              <a:gd name="T16" fmla="*/ 667 w 2912"/>
              <a:gd name="T17" fmla="*/ 1532 h 3456"/>
              <a:gd name="T18" fmla="*/ 764 w 2912"/>
              <a:gd name="T19" fmla="*/ 1569 h 3456"/>
              <a:gd name="T20" fmla="*/ 862 w 2912"/>
              <a:gd name="T21" fmla="*/ 1510 h 3456"/>
              <a:gd name="T22" fmla="*/ 975 w 2912"/>
              <a:gd name="T23" fmla="*/ 1475 h 3456"/>
              <a:gd name="T24" fmla="*/ 975 w 2912"/>
              <a:gd name="T25" fmla="*/ 1346 h 3456"/>
              <a:gd name="T26" fmla="*/ 1040 w 2912"/>
              <a:gd name="T27" fmla="*/ 1249 h 3456"/>
              <a:gd name="T28" fmla="*/ 943 w 2912"/>
              <a:gd name="T29" fmla="*/ 1157 h 3456"/>
              <a:gd name="T30" fmla="*/ 930 w 2912"/>
              <a:gd name="T31" fmla="*/ 1029 h 3456"/>
              <a:gd name="T32" fmla="*/ 798 w 2912"/>
              <a:gd name="T33" fmla="*/ 1047 h 3456"/>
              <a:gd name="T34" fmla="*/ 704 w 2912"/>
              <a:gd name="T35" fmla="*/ 965 h 3456"/>
              <a:gd name="T36" fmla="*/ 1820 w 2912"/>
              <a:gd name="T37" fmla="*/ 1002 h 3456"/>
              <a:gd name="T38" fmla="*/ 1512 w 2912"/>
              <a:gd name="T39" fmla="*/ 1145 h 3456"/>
              <a:gd name="T40" fmla="*/ 1482 w 2912"/>
              <a:gd name="T41" fmla="*/ 806 h 3456"/>
              <a:gd name="T42" fmla="*/ 1508 w 2912"/>
              <a:gd name="T43" fmla="*/ 394 h 3456"/>
              <a:gd name="T44" fmla="*/ 1368 w 2912"/>
              <a:gd name="T45" fmla="*/ 517 h 3456"/>
              <a:gd name="T46" fmla="*/ 1210 w 2912"/>
              <a:gd name="T47" fmla="*/ 453 h 3456"/>
              <a:gd name="T48" fmla="*/ 1164 w 2912"/>
              <a:gd name="T49" fmla="*/ 702 h 3456"/>
              <a:gd name="T50" fmla="*/ 1068 w 2912"/>
              <a:gd name="T51" fmla="*/ 845 h 3456"/>
              <a:gd name="T52" fmla="*/ 990 w 2912"/>
              <a:gd name="T53" fmla="*/ 1046 h 3456"/>
              <a:gd name="T54" fmla="*/ 1146 w 2912"/>
              <a:gd name="T55" fmla="*/ 1112 h 3456"/>
              <a:gd name="T56" fmla="*/ 1117 w 2912"/>
              <a:gd name="T57" fmla="*/ 1332 h 3456"/>
              <a:gd name="T58" fmla="*/ 1280 w 2912"/>
              <a:gd name="T59" fmla="*/ 1447 h 3456"/>
              <a:gd name="T60" fmla="*/ 1470 w 2912"/>
              <a:gd name="T61" fmla="*/ 1447 h 3456"/>
              <a:gd name="T62" fmla="*/ 1541 w 2912"/>
              <a:gd name="T63" fmla="*/ 1613 h 3456"/>
              <a:gd name="T64" fmla="*/ 1753 w 2912"/>
              <a:gd name="T65" fmla="*/ 1459 h 3456"/>
              <a:gd name="T66" fmla="*/ 1929 w 2912"/>
              <a:gd name="T67" fmla="*/ 1441 h 3456"/>
              <a:gd name="T68" fmla="*/ 2116 w 2912"/>
              <a:gd name="T69" fmla="*/ 1351 h 3456"/>
              <a:gd name="T70" fmla="*/ 2052 w 2912"/>
              <a:gd name="T71" fmla="*/ 1192 h 3456"/>
              <a:gd name="T72" fmla="*/ 2238 w 2912"/>
              <a:gd name="T73" fmla="*/ 1052 h 3456"/>
              <a:gd name="T74" fmla="*/ 2194 w 2912"/>
              <a:gd name="T75" fmla="*/ 860 h 3456"/>
              <a:gd name="T76" fmla="*/ 2058 w 2912"/>
              <a:gd name="T77" fmla="*/ 727 h 3456"/>
              <a:gd name="T78" fmla="*/ 2126 w 2912"/>
              <a:gd name="T79" fmla="*/ 563 h 3456"/>
              <a:gd name="T80" fmla="*/ 1895 w 2912"/>
              <a:gd name="T81" fmla="*/ 505 h 3456"/>
              <a:gd name="T82" fmla="*/ 1743 w 2912"/>
              <a:gd name="T83" fmla="*/ 435 h 3456"/>
              <a:gd name="T84" fmla="*/ 1542 w 2912"/>
              <a:gd name="T85" fmla="*/ 1 h 3456"/>
              <a:gd name="T86" fmla="*/ 2096 w 2912"/>
              <a:gd name="T87" fmla="*/ 109 h 3456"/>
              <a:gd name="T88" fmla="*/ 2403 w 2912"/>
              <a:gd name="T89" fmla="*/ 354 h 3456"/>
              <a:gd name="T90" fmla="*/ 2637 w 2912"/>
              <a:gd name="T91" fmla="*/ 867 h 3456"/>
              <a:gd name="T92" fmla="*/ 2742 w 2912"/>
              <a:gd name="T93" fmla="*/ 1391 h 3456"/>
              <a:gd name="T94" fmla="*/ 2906 w 2912"/>
              <a:gd name="T95" fmla="*/ 1971 h 3456"/>
              <a:gd name="T96" fmla="*/ 2831 w 2912"/>
              <a:gd name="T97" fmla="*/ 2284 h 3456"/>
              <a:gd name="T98" fmla="*/ 2798 w 2912"/>
              <a:gd name="T99" fmla="*/ 2437 h 3456"/>
              <a:gd name="T100" fmla="*/ 2763 w 2912"/>
              <a:gd name="T101" fmla="*/ 2612 h 3456"/>
              <a:gd name="T102" fmla="*/ 2656 w 2912"/>
              <a:gd name="T103" fmla="*/ 2871 h 3456"/>
              <a:gd name="T104" fmla="*/ 2446 w 2912"/>
              <a:gd name="T105" fmla="*/ 2856 h 3456"/>
              <a:gd name="T106" fmla="*/ 2238 w 2912"/>
              <a:gd name="T107" fmla="*/ 2934 h 3456"/>
              <a:gd name="T108" fmla="*/ 749 w 2912"/>
              <a:gd name="T109" fmla="*/ 3079 h 3456"/>
              <a:gd name="T110" fmla="*/ 603 w 2912"/>
              <a:gd name="T111" fmla="*/ 2560 h 3456"/>
              <a:gd name="T112" fmla="*/ 0 w 2912"/>
              <a:gd name="T113" fmla="*/ 1268 h 3456"/>
              <a:gd name="T114" fmla="*/ 191 w 2912"/>
              <a:gd name="T115" fmla="*/ 621 h 3456"/>
              <a:gd name="T116" fmla="*/ 604 w 2912"/>
              <a:gd name="T117" fmla="*/ 220 h 3456"/>
              <a:gd name="T118" fmla="*/ 1177 w 2912"/>
              <a:gd name="T119" fmla="*/ 27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912" h="3456">
                <a:moveTo>
                  <a:pt x="744" y="1179"/>
                </a:moveTo>
                <a:lnTo>
                  <a:pt x="764" y="1181"/>
                </a:lnTo>
                <a:lnTo>
                  <a:pt x="785" y="1188"/>
                </a:lnTo>
                <a:lnTo>
                  <a:pt x="804" y="1200"/>
                </a:lnTo>
                <a:lnTo>
                  <a:pt x="819" y="1216"/>
                </a:lnTo>
                <a:lnTo>
                  <a:pt x="831" y="1235"/>
                </a:lnTo>
                <a:lnTo>
                  <a:pt x="838" y="1256"/>
                </a:lnTo>
                <a:lnTo>
                  <a:pt x="841" y="1279"/>
                </a:lnTo>
                <a:lnTo>
                  <a:pt x="839" y="1301"/>
                </a:lnTo>
                <a:lnTo>
                  <a:pt x="833" y="1322"/>
                </a:lnTo>
                <a:lnTo>
                  <a:pt x="822" y="1341"/>
                </a:lnTo>
                <a:lnTo>
                  <a:pt x="808" y="1358"/>
                </a:lnTo>
                <a:lnTo>
                  <a:pt x="789" y="1370"/>
                </a:lnTo>
                <a:lnTo>
                  <a:pt x="769" y="1378"/>
                </a:lnTo>
                <a:lnTo>
                  <a:pt x="747" y="1381"/>
                </a:lnTo>
                <a:lnTo>
                  <a:pt x="725" y="1379"/>
                </a:lnTo>
                <a:lnTo>
                  <a:pt x="705" y="1371"/>
                </a:lnTo>
                <a:lnTo>
                  <a:pt x="686" y="1360"/>
                </a:lnTo>
                <a:lnTo>
                  <a:pt x="671" y="1344"/>
                </a:lnTo>
                <a:lnTo>
                  <a:pt x="659" y="1326"/>
                </a:lnTo>
                <a:lnTo>
                  <a:pt x="651" y="1303"/>
                </a:lnTo>
                <a:lnTo>
                  <a:pt x="648" y="1280"/>
                </a:lnTo>
                <a:lnTo>
                  <a:pt x="651" y="1258"/>
                </a:lnTo>
                <a:lnTo>
                  <a:pt x="657" y="1237"/>
                </a:lnTo>
                <a:lnTo>
                  <a:pt x="668" y="1218"/>
                </a:lnTo>
                <a:lnTo>
                  <a:pt x="682" y="1201"/>
                </a:lnTo>
                <a:lnTo>
                  <a:pt x="701" y="1189"/>
                </a:lnTo>
                <a:lnTo>
                  <a:pt x="721" y="1181"/>
                </a:lnTo>
                <a:lnTo>
                  <a:pt x="744" y="1179"/>
                </a:lnTo>
                <a:close/>
                <a:moveTo>
                  <a:pt x="704" y="965"/>
                </a:moveTo>
                <a:lnTo>
                  <a:pt x="640" y="981"/>
                </a:lnTo>
                <a:lnTo>
                  <a:pt x="639" y="985"/>
                </a:lnTo>
                <a:lnTo>
                  <a:pt x="637" y="994"/>
                </a:lnTo>
                <a:lnTo>
                  <a:pt x="634" y="1006"/>
                </a:lnTo>
                <a:lnTo>
                  <a:pt x="631" y="1020"/>
                </a:lnTo>
                <a:lnTo>
                  <a:pt x="629" y="1036"/>
                </a:lnTo>
                <a:lnTo>
                  <a:pt x="627" y="1050"/>
                </a:lnTo>
                <a:lnTo>
                  <a:pt x="626" y="1062"/>
                </a:lnTo>
                <a:lnTo>
                  <a:pt x="625" y="1071"/>
                </a:lnTo>
                <a:lnTo>
                  <a:pt x="625" y="1075"/>
                </a:lnTo>
                <a:lnTo>
                  <a:pt x="592" y="1098"/>
                </a:lnTo>
                <a:lnTo>
                  <a:pt x="590" y="1098"/>
                </a:lnTo>
                <a:lnTo>
                  <a:pt x="581" y="1096"/>
                </a:lnTo>
                <a:lnTo>
                  <a:pt x="570" y="1094"/>
                </a:lnTo>
                <a:lnTo>
                  <a:pt x="556" y="1091"/>
                </a:lnTo>
                <a:lnTo>
                  <a:pt x="541" y="1089"/>
                </a:lnTo>
                <a:lnTo>
                  <a:pt x="527" y="1086"/>
                </a:lnTo>
                <a:lnTo>
                  <a:pt x="515" y="1085"/>
                </a:lnTo>
                <a:lnTo>
                  <a:pt x="506" y="1084"/>
                </a:lnTo>
                <a:lnTo>
                  <a:pt x="503" y="1085"/>
                </a:lnTo>
                <a:lnTo>
                  <a:pt x="470" y="1143"/>
                </a:lnTo>
                <a:lnTo>
                  <a:pt x="470" y="1147"/>
                </a:lnTo>
                <a:lnTo>
                  <a:pt x="474" y="1153"/>
                </a:lnTo>
                <a:lnTo>
                  <a:pt x="479" y="1162"/>
                </a:lnTo>
                <a:lnTo>
                  <a:pt x="486" y="1172"/>
                </a:lnTo>
                <a:lnTo>
                  <a:pt x="494" y="1185"/>
                </a:lnTo>
                <a:lnTo>
                  <a:pt x="502" y="1196"/>
                </a:lnTo>
                <a:lnTo>
                  <a:pt x="510" y="1206"/>
                </a:lnTo>
                <a:lnTo>
                  <a:pt x="515" y="1215"/>
                </a:lnTo>
                <a:lnTo>
                  <a:pt x="519" y="1220"/>
                </a:lnTo>
                <a:lnTo>
                  <a:pt x="520" y="1222"/>
                </a:lnTo>
                <a:lnTo>
                  <a:pt x="515" y="1262"/>
                </a:lnTo>
                <a:lnTo>
                  <a:pt x="513" y="1264"/>
                </a:lnTo>
                <a:lnTo>
                  <a:pt x="507" y="1268"/>
                </a:lnTo>
                <a:lnTo>
                  <a:pt x="500" y="1274"/>
                </a:lnTo>
                <a:lnTo>
                  <a:pt x="489" y="1281"/>
                </a:lnTo>
                <a:lnTo>
                  <a:pt x="478" y="1289"/>
                </a:lnTo>
                <a:lnTo>
                  <a:pt x="468" y="1297"/>
                </a:lnTo>
                <a:lnTo>
                  <a:pt x="458" y="1304"/>
                </a:lnTo>
                <a:lnTo>
                  <a:pt x="450" y="1311"/>
                </a:lnTo>
                <a:lnTo>
                  <a:pt x="445" y="1317"/>
                </a:lnTo>
                <a:lnTo>
                  <a:pt x="444" y="1319"/>
                </a:lnTo>
                <a:lnTo>
                  <a:pt x="460" y="1386"/>
                </a:lnTo>
                <a:lnTo>
                  <a:pt x="463" y="1388"/>
                </a:lnTo>
                <a:lnTo>
                  <a:pt x="472" y="1390"/>
                </a:lnTo>
                <a:lnTo>
                  <a:pt x="484" y="1392"/>
                </a:lnTo>
                <a:lnTo>
                  <a:pt x="498" y="1396"/>
                </a:lnTo>
                <a:lnTo>
                  <a:pt x="512" y="1398"/>
                </a:lnTo>
                <a:lnTo>
                  <a:pt x="526" y="1400"/>
                </a:lnTo>
                <a:lnTo>
                  <a:pt x="538" y="1402"/>
                </a:lnTo>
                <a:lnTo>
                  <a:pt x="547" y="1403"/>
                </a:lnTo>
                <a:lnTo>
                  <a:pt x="550" y="1403"/>
                </a:lnTo>
                <a:lnTo>
                  <a:pt x="573" y="1438"/>
                </a:lnTo>
                <a:lnTo>
                  <a:pt x="571" y="1441"/>
                </a:lnTo>
                <a:lnTo>
                  <a:pt x="570" y="1449"/>
                </a:lnTo>
                <a:lnTo>
                  <a:pt x="568" y="1461"/>
                </a:lnTo>
                <a:lnTo>
                  <a:pt x="566" y="1475"/>
                </a:lnTo>
                <a:lnTo>
                  <a:pt x="564" y="1491"/>
                </a:lnTo>
                <a:lnTo>
                  <a:pt x="562" y="1505"/>
                </a:lnTo>
                <a:lnTo>
                  <a:pt x="561" y="1518"/>
                </a:lnTo>
                <a:lnTo>
                  <a:pt x="560" y="1527"/>
                </a:lnTo>
                <a:lnTo>
                  <a:pt x="561" y="1530"/>
                </a:lnTo>
                <a:lnTo>
                  <a:pt x="617" y="1566"/>
                </a:lnTo>
                <a:lnTo>
                  <a:pt x="620" y="1565"/>
                </a:lnTo>
                <a:lnTo>
                  <a:pt x="626" y="1562"/>
                </a:lnTo>
                <a:lnTo>
                  <a:pt x="634" y="1556"/>
                </a:lnTo>
                <a:lnTo>
                  <a:pt x="645" y="1549"/>
                </a:lnTo>
                <a:lnTo>
                  <a:pt x="656" y="1541"/>
                </a:lnTo>
                <a:lnTo>
                  <a:pt x="667" y="1532"/>
                </a:lnTo>
                <a:lnTo>
                  <a:pt x="677" y="1525"/>
                </a:lnTo>
                <a:lnTo>
                  <a:pt x="684" y="1519"/>
                </a:lnTo>
                <a:lnTo>
                  <a:pt x="690" y="1514"/>
                </a:lnTo>
                <a:lnTo>
                  <a:pt x="692" y="1513"/>
                </a:lnTo>
                <a:lnTo>
                  <a:pt x="731" y="1519"/>
                </a:lnTo>
                <a:lnTo>
                  <a:pt x="732" y="1521"/>
                </a:lnTo>
                <a:lnTo>
                  <a:pt x="736" y="1528"/>
                </a:lnTo>
                <a:lnTo>
                  <a:pt x="742" y="1535"/>
                </a:lnTo>
                <a:lnTo>
                  <a:pt x="749" y="1547"/>
                </a:lnTo>
                <a:lnTo>
                  <a:pt x="757" y="1558"/>
                </a:lnTo>
                <a:lnTo>
                  <a:pt x="764" y="1569"/>
                </a:lnTo>
                <a:lnTo>
                  <a:pt x="772" y="1579"/>
                </a:lnTo>
                <a:lnTo>
                  <a:pt x="777" y="1588"/>
                </a:lnTo>
                <a:lnTo>
                  <a:pt x="783" y="1593"/>
                </a:lnTo>
                <a:lnTo>
                  <a:pt x="785" y="1595"/>
                </a:lnTo>
                <a:lnTo>
                  <a:pt x="850" y="1579"/>
                </a:lnTo>
                <a:lnTo>
                  <a:pt x="851" y="1575"/>
                </a:lnTo>
                <a:lnTo>
                  <a:pt x="853" y="1566"/>
                </a:lnTo>
                <a:lnTo>
                  <a:pt x="856" y="1554"/>
                </a:lnTo>
                <a:lnTo>
                  <a:pt x="858" y="1540"/>
                </a:lnTo>
                <a:lnTo>
                  <a:pt x="860" y="1524"/>
                </a:lnTo>
                <a:lnTo>
                  <a:pt x="862" y="1510"/>
                </a:lnTo>
                <a:lnTo>
                  <a:pt x="864" y="1498"/>
                </a:lnTo>
                <a:lnTo>
                  <a:pt x="865" y="1489"/>
                </a:lnTo>
                <a:lnTo>
                  <a:pt x="865" y="1485"/>
                </a:lnTo>
                <a:lnTo>
                  <a:pt x="898" y="1461"/>
                </a:lnTo>
                <a:lnTo>
                  <a:pt x="901" y="1461"/>
                </a:lnTo>
                <a:lnTo>
                  <a:pt x="909" y="1463"/>
                </a:lnTo>
                <a:lnTo>
                  <a:pt x="921" y="1465"/>
                </a:lnTo>
                <a:lnTo>
                  <a:pt x="934" y="1468"/>
                </a:lnTo>
                <a:lnTo>
                  <a:pt x="949" y="1471"/>
                </a:lnTo>
                <a:lnTo>
                  <a:pt x="963" y="1473"/>
                </a:lnTo>
                <a:lnTo>
                  <a:pt x="975" y="1475"/>
                </a:lnTo>
                <a:lnTo>
                  <a:pt x="984" y="1475"/>
                </a:lnTo>
                <a:lnTo>
                  <a:pt x="987" y="1475"/>
                </a:lnTo>
                <a:lnTo>
                  <a:pt x="1021" y="1415"/>
                </a:lnTo>
                <a:lnTo>
                  <a:pt x="1020" y="1413"/>
                </a:lnTo>
                <a:lnTo>
                  <a:pt x="1017" y="1407"/>
                </a:lnTo>
                <a:lnTo>
                  <a:pt x="1011" y="1398"/>
                </a:lnTo>
                <a:lnTo>
                  <a:pt x="1004" y="1387"/>
                </a:lnTo>
                <a:lnTo>
                  <a:pt x="997" y="1376"/>
                </a:lnTo>
                <a:lnTo>
                  <a:pt x="988" y="1364"/>
                </a:lnTo>
                <a:lnTo>
                  <a:pt x="981" y="1354"/>
                </a:lnTo>
                <a:lnTo>
                  <a:pt x="975" y="1346"/>
                </a:lnTo>
                <a:lnTo>
                  <a:pt x="971" y="1340"/>
                </a:lnTo>
                <a:lnTo>
                  <a:pt x="969" y="1338"/>
                </a:lnTo>
                <a:lnTo>
                  <a:pt x="975" y="1297"/>
                </a:lnTo>
                <a:lnTo>
                  <a:pt x="977" y="1294"/>
                </a:lnTo>
                <a:lnTo>
                  <a:pt x="982" y="1291"/>
                </a:lnTo>
                <a:lnTo>
                  <a:pt x="991" y="1286"/>
                </a:lnTo>
                <a:lnTo>
                  <a:pt x="1001" y="1278"/>
                </a:lnTo>
                <a:lnTo>
                  <a:pt x="1012" y="1270"/>
                </a:lnTo>
                <a:lnTo>
                  <a:pt x="1023" y="1262"/>
                </a:lnTo>
                <a:lnTo>
                  <a:pt x="1032" y="1254"/>
                </a:lnTo>
                <a:lnTo>
                  <a:pt x="1040" y="1249"/>
                </a:lnTo>
                <a:lnTo>
                  <a:pt x="1045" y="1243"/>
                </a:lnTo>
                <a:lnTo>
                  <a:pt x="1048" y="1241"/>
                </a:lnTo>
                <a:lnTo>
                  <a:pt x="1031" y="1173"/>
                </a:lnTo>
                <a:lnTo>
                  <a:pt x="1027" y="1172"/>
                </a:lnTo>
                <a:lnTo>
                  <a:pt x="1019" y="1170"/>
                </a:lnTo>
                <a:lnTo>
                  <a:pt x="1006" y="1167"/>
                </a:lnTo>
                <a:lnTo>
                  <a:pt x="992" y="1165"/>
                </a:lnTo>
                <a:lnTo>
                  <a:pt x="978" y="1162"/>
                </a:lnTo>
                <a:lnTo>
                  <a:pt x="964" y="1160"/>
                </a:lnTo>
                <a:lnTo>
                  <a:pt x="952" y="1158"/>
                </a:lnTo>
                <a:lnTo>
                  <a:pt x="943" y="1157"/>
                </a:lnTo>
                <a:lnTo>
                  <a:pt x="941" y="1157"/>
                </a:lnTo>
                <a:lnTo>
                  <a:pt x="917" y="1122"/>
                </a:lnTo>
                <a:lnTo>
                  <a:pt x="917" y="1119"/>
                </a:lnTo>
                <a:lnTo>
                  <a:pt x="920" y="1111"/>
                </a:lnTo>
                <a:lnTo>
                  <a:pt x="922" y="1099"/>
                </a:lnTo>
                <a:lnTo>
                  <a:pt x="924" y="1085"/>
                </a:lnTo>
                <a:lnTo>
                  <a:pt x="926" y="1069"/>
                </a:lnTo>
                <a:lnTo>
                  <a:pt x="928" y="1055"/>
                </a:lnTo>
                <a:lnTo>
                  <a:pt x="930" y="1042"/>
                </a:lnTo>
                <a:lnTo>
                  <a:pt x="930" y="1034"/>
                </a:lnTo>
                <a:lnTo>
                  <a:pt x="930" y="1029"/>
                </a:lnTo>
                <a:lnTo>
                  <a:pt x="873" y="994"/>
                </a:lnTo>
                <a:lnTo>
                  <a:pt x="870" y="995"/>
                </a:lnTo>
                <a:lnTo>
                  <a:pt x="863" y="998"/>
                </a:lnTo>
                <a:lnTo>
                  <a:pt x="856" y="1004"/>
                </a:lnTo>
                <a:lnTo>
                  <a:pt x="845" y="1011"/>
                </a:lnTo>
                <a:lnTo>
                  <a:pt x="834" y="1019"/>
                </a:lnTo>
                <a:lnTo>
                  <a:pt x="824" y="1027"/>
                </a:lnTo>
                <a:lnTo>
                  <a:pt x="814" y="1035"/>
                </a:lnTo>
                <a:lnTo>
                  <a:pt x="806" y="1041"/>
                </a:lnTo>
                <a:lnTo>
                  <a:pt x="800" y="1046"/>
                </a:lnTo>
                <a:lnTo>
                  <a:pt x="798" y="1047"/>
                </a:lnTo>
                <a:lnTo>
                  <a:pt x="759" y="1040"/>
                </a:lnTo>
                <a:lnTo>
                  <a:pt x="758" y="1038"/>
                </a:lnTo>
                <a:lnTo>
                  <a:pt x="754" y="1032"/>
                </a:lnTo>
                <a:lnTo>
                  <a:pt x="748" y="1024"/>
                </a:lnTo>
                <a:lnTo>
                  <a:pt x="742" y="1014"/>
                </a:lnTo>
                <a:lnTo>
                  <a:pt x="733" y="1002"/>
                </a:lnTo>
                <a:lnTo>
                  <a:pt x="725" y="991"/>
                </a:lnTo>
                <a:lnTo>
                  <a:pt x="718" y="980"/>
                </a:lnTo>
                <a:lnTo>
                  <a:pt x="711" y="972"/>
                </a:lnTo>
                <a:lnTo>
                  <a:pt x="707" y="967"/>
                </a:lnTo>
                <a:lnTo>
                  <a:pt x="704" y="965"/>
                </a:lnTo>
                <a:close/>
                <a:moveTo>
                  <a:pt x="1616" y="757"/>
                </a:moveTo>
                <a:lnTo>
                  <a:pt x="1653" y="760"/>
                </a:lnTo>
                <a:lnTo>
                  <a:pt x="1688" y="770"/>
                </a:lnTo>
                <a:lnTo>
                  <a:pt x="1720" y="785"/>
                </a:lnTo>
                <a:lnTo>
                  <a:pt x="1749" y="806"/>
                </a:lnTo>
                <a:lnTo>
                  <a:pt x="1774" y="831"/>
                </a:lnTo>
                <a:lnTo>
                  <a:pt x="1795" y="860"/>
                </a:lnTo>
                <a:lnTo>
                  <a:pt x="1810" y="893"/>
                </a:lnTo>
                <a:lnTo>
                  <a:pt x="1820" y="927"/>
                </a:lnTo>
                <a:lnTo>
                  <a:pt x="1823" y="965"/>
                </a:lnTo>
                <a:lnTo>
                  <a:pt x="1820" y="1002"/>
                </a:lnTo>
                <a:lnTo>
                  <a:pt x="1810" y="1037"/>
                </a:lnTo>
                <a:lnTo>
                  <a:pt x="1795" y="1069"/>
                </a:lnTo>
                <a:lnTo>
                  <a:pt x="1774" y="1098"/>
                </a:lnTo>
                <a:lnTo>
                  <a:pt x="1749" y="1123"/>
                </a:lnTo>
                <a:lnTo>
                  <a:pt x="1720" y="1145"/>
                </a:lnTo>
                <a:lnTo>
                  <a:pt x="1688" y="1159"/>
                </a:lnTo>
                <a:lnTo>
                  <a:pt x="1653" y="1169"/>
                </a:lnTo>
                <a:lnTo>
                  <a:pt x="1616" y="1172"/>
                </a:lnTo>
                <a:lnTo>
                  <a:pt x="1579" y="1169"/>
                </a:lnTo>
                <a:lnTo>
                  <a:pt x="1544" y="1159"/>
                </a:lnTo>
                <a:lnTo>
                  <a:pt x="1512" y="1145"/>
                </a:lnTo>
                <a:lnTo>
                  <a:pt x="1482" y="1123"/>
                </a:lnTo>
                <a:lnTo>
                  <a:pt x="1457" y="1098"/>
                </a:lnTo>
                <a:lnTo>
                  <a:pt x="1437" y="1069"/>
                </a:lnTo>
                <a:lnTo>
                  <a:pt x="1422" y="1037"/>
                </a:lnTo>
                <a:lnTo>
                  <a:pt x="1412" y="1002"/>
                </a:lnTo>
                <a:lnTo>
                  <a:pt x="1409" y="965"/>
                </a:lnTo>
                <a:lnTo>
                  <a:pt x="1412" y="927"/>
                </a:lnTo>
                <a:lnTo>
                  <a:pt x="1422" y="893"/>
                </a:lnTo>
                <a:lnTo>
                  <a:pt x="1437" y="859"/>
                </a:lnTo>
                <a:lnTo>
                  <a:pt x="1457" y="830"/>
                </a:lnTo>
                <a:lnTo>
                  <a:pt x="1482" y="806"/>
                </a:lnTo>
                <a:lnTo>
                  <a:pt x="1511" y="785"/>
                </a:lnTo>
                <a:lnTo>
                  <a:pt x="1543" y="770"/>
                </a:lnTo>
                <a:lnTo>
                  <a:pt x="1579" y="760"/>
                </a:lnTo>
                <a:lnTo>
                  <a:pt x="1616" y="757"/>
                </a:lnTo>
                <a:close/>
                <a:moveTo>
                  <a:pt x="1547" y="315"/>
                </a:moveTo>
                <a:lnTo>
                  <a:pt x="1544" y="319"/>
                </a:lnTo>
                <a:lnTo>
                  <a:pt x="1540" y="327"/>
                </a:lnTo>
                <a:lnTo>
                  <a:pt x="1533" y="340"/>
                </a:lnTo>
                <a:lnTo>
                  <a:pt x="1526" y="356"/>
                </a:lnTo>
                <a:lnTo>
                  <a:pt x="1517" y="374"/>
                </a:lnTo>
                <a:lnTo>
                  <a:pt x="1508" y="394"/>
                </a:lnTo>
                <a:lnTo>
                  <a:pt x="1500" y="415"/>
                </a:lnTo>
                <a:lnTo>
                  <a:pt x="1492" y="435"/>
                </a:lnTo>
                <a:lnTo>
                  <a:pt x="1485" y="454"/>
                </a:lnTo>
                <a:lnTo>
                  <a:pt x="1477" y="470"/>
                </a:lnTo>
                <a:lnTo>
                  <a:pt x="1473" y="482"/>
                </a:lnTo>
                <a:lnTo>
                  <a:pt x="1469" y="491"/>
                </a:lnTo>
                <a:lnTo>
                  <a:pt x="1468" y="494"/>
                </a:lnTo>
                <a:lnTo>
                  <a:pt x="1389" y="526"/>
                </a:lnTo>
                <a:lnTo>
                  <a:pt x="1387" y="525"/>
                </a:lnTo>
                <a:lnTo>
                  <a:pt x="1379" y="522"/>
                </a:lnTo>
                <a:lnTo>
                  <a:pt x="1368" y="517"/>
                </a:lnTo>
                <a:lnTo>
                  <a:pt x="1355" y="511"/>
                </a:lnTo>
                <a:lnTo>
                  <a:pt x="1339" y="504"/>
                </a:lnTo>
                <a:lnTo>
                  <a:pt x="1321" y="495"/>
                </a:lnTo>
                <a:lnTo>
                  <a:pt x="1302" y="487"/>
                </a:lnTo>
                <a:lnTo>
                  <a:pt x="1284" y="480"/>
                </a:lnTo>
                <a:lnTo>
                  <a:pt x="1265" y="472"/>
                </a:lnTo>
                <a:lnTo>
                  <a:pt x="1249" y="465"/>
                </a:lnTo>
                <a:lnTo>
                  <a:pt x="1235" y="460"/>
                </a:lnTo>
                <a:lnTo>
                  <a:pt x="1223" y="455"/>
                </a:lnTo>
                <a:lnTo>
                  <a:pt x="1214" y="453"/>
                </a:lnTo>
                <a:lnTo>
                  <a:pt x="1210" y="453"/>
                </a:lnTo>
                <a:lnTo>
                  <a:pt x="1109" y="554"/>
                </a:lnTo>
                <a:lnTo>
                  <a:pt x="1109" y="558"/>
                </a:lnTo>
                <a:lnTo>
                  <a:pt x="1111" y="566"/>
                </a:lnTo>
                <a:lnTo>
                  <a:pt x="1115" y="578"/>
                </a:lnTo>
                <a:lnTo>
                  <a:pt x="1120" y="593"/>
                </a:lnTo>
                <a:lnTo>
                  <a:pt x="1127" y="611"/>
                </a:lnTo>
                <a:lnTo>
                  <a:pt x="1134" y="628"/>
                </a:lnTo>
                <a:lnTo>
                  <a:pt x="1142" y="648"/>
                </a:lnTo>
                <a:lnTo>
                  <a:pt x="1149" y="667"/>
                </a:lnTo>
                <a:lnTo>
                  <a:pt x="1157" y="685"/>
                </a:lnTo>
                <a:lnTo>
                  <a:pt x="1164" y="702"/>
                </a:lnTo>
                <a:lnTo>
                  <a:pt x="1170" y="716"/>
                </a:lnTo>
                <a:lnTo>
                  <a:pt x="1174" y="727"/>
                </a:lnTo>
                <a:lnTo>
                  <a:pt x="1178" y="734"/>
                </a:lnTo>
                <a:lnTo>
                  <a:pt x="1179" y="736"/>
                </a:lnTo>
                <a:lnTo>
                  <a:pt x="1147" y="816"/>
                </a:lnTo>
                <a:lnTo>
                  <a:pt x="1144" y="817"/>
                </a:lnTo>
                <a:lnTo>
                  <a:pt x="1135" y="819"/>
                </a:lnTo>
                <a:lnTo>
                  <a:pt x="1122" y="825"/>
                </a:lnTo>
                <a:lnTo>
                  <a:pt x="1106" y="830"/>
                </a:lnTo>
                <a:lnTo>
                  <a:pt x="1088" y="837"/>
                </a:lnTo>
                <a:lnTo>
                  <a:pt x="1068" y="845"/>
                </a:lnTo>
                <a:lnTo>
                  <a:pt x="1048" y="854"/>
                </a:lnTo>
                <a:lnTo>
                  <a:pt x="1028" y="861"/>
                </a:lnTo>
                <a:lnTo>
                  <a:pt x="1008" y="869"/>
                </a:lnTo>
                <a:lnTo>
                  <a:pt x="993" y="876"/>
                </a:lnTo>
                <a:lnTo>
                  <a:pt x="980" y="883"/>
                </a:lnTo>
                <a:lnTo>
                  <a:pt x="972" y="887"/>
                </a:lnTo>
                <a:lnTo>
                  <a:pt x="968" y="890"/>
                </a:lnTo>
                <a:lnTo>
                  <a:pt x="968" y="1032"/>
                </a:lnTo>
                <a:lnTo>
                  <a:pt x="972" y="1036"/>
                </a:lnTo>
                <a:lnTo>
                  <a:pt x="978" y="1040"/>
                </a:lnTo>
                <a:lnTo>
                  <a:pt x="990" y="1046"/>
                </a:lnTo>
                <a:lnTo>
                  <a:pt x="1004" y="1052"/>
                </a:lnTo>
                <a:lnTo>
                  <a:pt x="1020" y="1060"/>
                </a:lnTo>
                <a:lnTo>
                  <a:pt x="1039" y="1068"/>
                </a:lnTo>
                <a:lnTo>
                  <a:pt x="1057" y="1076"/>
                </a:lnTo>
                <a:lnTo>
                  <a:pt x="1077" y="1084"/>
                </a:lnTo>
                <a:lnTo>
                  <a:pt x="1094" y="1091"/>
                </a:lnTo>
                <a:lnTo>
                  <a:pt x="1111" y="1098"/>
                </a:lnTo>
                <a:lnTo>
                  <a:pt x="1126" y="1103"/>
                </a:lnTo>
                <a:lnTo>
                  <a:pt x="1136" y="1108"/>
                </a:lnTo>
                <a:lnTo>
                  <a:pt x="1144" y="1111"/>
                </a:lnTo>
                <a:lnTo>
                  <a:pt x="1146" y="1112"/>
                </a:lnTo>
                <a:lnTo>
                  <a:pt x="1179" y="1192"/>
                </a:lnTo>
                <a:lnTo>
                  <a:pt x="1178" y="1195"/>
                </a:lnTo>
                <a:lnTo>
                  <a:pt x="1174" y="1201"/>
                </a:lnTo>
                <a:lnTo>
                  <a:pt x="1170" y="1212"/>
                </a:lnTo>
                <a:lnTo>
                  <a:pt x="1164" y="1226"/>
                </a:lnTo>
                <a:lnTo>
                  <a:pt x="1156" y="1242"/>
                </a:lnTo>
                <a:lnTo>
                  <a:pt x="1148" y="1260"/>
                </a:lnTo>
                <a:lnTo>
                  <a:pt x="1140" y="1279"/>
                </a:lnTo>
                <a:lnTo>
                  <a:pt x="1131" y="1298"/>
                </a:lnTo>
                <a:lnTo>
                  <a:pt x="1123" y="1316"/>
                </a:lnTo>
                <a:lnTo>
                  <a:pt x="1117" y="1332"/>
                </a:lnTo>
                <a:lnTo>
                  <a:pt x="1111" y="1347"/>
                </a:lnTo>
                <a:lnTo>
                  <a:pt x="1107" y="1359"/>
                </a:lnTo>
                <a:lnTo>
                  <a:pt x="1105" y="1367"/>
                </a:lnTo>
                <a:lnTo>
                  <a:pt x="1105" y="1371"/>
                </a:lnTo>
                <a:lnTo>
                  <a:pt x="1205" y="1471"/>
                </a:lnTo>
                <a:lnTo>
                  <a:pt x="1209" y="1471"/>
                </a:lnTo>
                <a:lnTo>
                  <a:pt x="1218" y="1470"/>
                </a:lnTo>
                <a:lnTo>
                  <a:pt x="1230" y="1465"/>
                </a:lnTo>
                <a:lnTo>
                  <a:pt x="1245" y="1461"/>
                </a:lnTo>
                <a:lnTo>
                  <a:pt x="1261" y="1454"/>
                </a:lnTo>
                <a:lnTo>
                  <a:pt x="1280" y="1447"/>
                </a:lnTo>
                <a:lnTo>
                  <a:pt x="1299" y="1439"/>
                </a:lnTo>
                <a:lnTo>
                  <a:pt x="1318" y="1431"/>
                </a:lnTo>
                <a:lnTo>
                  <a:pt x="1336" y="1424"/>
                </a:lnTo>
                <a:lnTo>
                  <a:pt x="1352" y="1417"/>
                </a:lnTo>
                <a:lnTo>
                  <a:pt x="1366" y="1411"/>
                </a:lnTo>
                <a:lnTo>
                  <a:pt x="1377" y="1407"/>
                </a:lnTo>
                <a:lnTo>
                  <a:pt x="1385" y="1403"/>
                </a:lnTo>
                <a:lnTo>
                  <a:pt x="1387" y="1402"/>
                </a:lnTo>
                <a:lnTo>
                  <a:pt x="1466" y="1435"/>
                </a:lnTo>
                <a:lnTo>
                  <a:pt x="1467" y="1438"/>
                </a:lnTo>
                <a:lnTo>
                  <a:pt x="1470" y="1447"/>
                </a:lnTo>
                <a:lnTo>
                  <a:pt x="1476" y="1459"/>
                </a:lnTo>
                <a:lnTo>
                  <a:pt x="1481" y="1475"/>
                </a:lnTo>
                <a:lnTo>
                  <a:pt x="1489" y="1494"/>
                </a:lnTo>
                <a:lnTo>
                  <a:pt x="1496" y="1514"/>
                </a:lnTo>
                <a:lnTo>
                  <a:pt x="1504" y="1534"/>
                </a:lnTo>
                <a:lnTo>
                  <a:pt x="1512" y="1554"/>
                </a:lnTo>
                <a:lnTo>
                  <a:pt x="1520" y="1573"/>
                </a:lnTo>
                <a:lnTo>
                  <a:pt x="1527" y="1589"/>
                </a:lnTo>
                <a:lnTo>
                  <a:pt x="1533" y="1602"/>
                </a:lnTo>
                <a:lnTo>
                  <a:pt x="1538" y="1610"/>
                </a:lnTo>
                <a:lnTo>
                  <a:pt x="1541" y="1613"/>
                </a:lnTo>
                <a:lnTo>
                  <a:pt x="1683" y="1613"/>
                </a:lnTo>
                <a:lnTo>
                  <a:pt x="1686" y="1610"/>
                </a:lnTo>
                <a:lnTo>
                  <a:pt x="1692" y="1602"/>
                </a:lnTo>
                <a:lnTo>
                  <a:pt x="1698" y="1589"/>
                </a:lnTo>
                <a:lnTo>
                  <a:pt x="1706" y="1573"/>
                </a:lnTo>
                <a:lnTo>
                  <a:pt x="1713" y="1554"/>
                </a:lnTo>
                <a:lnTo>
                  <a:pt x="1722" y="1534"/>
                </a:lnTo>
                <a:lnTo>
                  <a:pt x="1731" y="1514"/>
                </a:lnTo>
                <a:lnTo>
                  <a:pt x="1739" y="1494"/>
                </a:lnTo>
                <a:lnTo>
                  <a:pt x="1747" y="1475"/>
                </a:lnTo>
                <a:lnTo>
                  <a:pt x="1753" y="1459"/>
                </a:lnTo>
                <a:lnTo>
                  <a:pt x="1759" y="1447"/>
                </a:lnTo>
                <a:lnTo>
                  <a:pt x="1762" y="1438"/>
                </a:lnTo>
                <a:lnTo>
                  <a:pt x="1763" y="1435"/>
                </a:lnTo>
                <a:lnTo>
                  <a:pt x="1842" y="1402"/>
                </a:lnTo>
                <a:lnTo>
                  <a:pt x="1845" y="1403"/>
                </a:lnTo>
                <a:lnTo>
                  <a:pt x="1852" y="1407"/>
                </a:lnTo>
                <a:lnTo>
                  <a:pt x="1862" y="1411"/>
                </a:lnTo>
                <a:lnTo>
                  <a:pt x="1876" y="1418"/>
                </a:lnTo>
                <a:lnTo>
                  <a:pt x="1892" y="1425"/>
                </a:lnTo>
                <a:lnTo>
                  <a:pt x="1910" y="1433"/>
                </a:lnTo>
                <a:lnTo>
                  <a:pt x="1929" y="1441"/>
                </a:lnTo>
                <a:lnTo>
                  <a:pt x="1948" y="1450"/>
                </a:lnTo>
                <a:lnTo>
                  <a:pt x="1965" y="1458"/>
                </a:lnTo>
                <a:lnTo>
                  <a:pt x="1982" y="1464"/>
                </a:lnTo>
                <a:lnTo>
                  <a:pt x="1996" y="1470"/>
                </a:lnTo>
                <a:lnTo>
                  <a:pt x="2008" y="1473"/>
                </a:lnTo>
                <a:lnTo>
                  <a:pt x="2017" y="1475"/>
                </a:lnTo>
                <a:lnTo>
                  <a:pt x="2020" y="1475"/>
                </a:lnTo>
                <a:lnTo>
                  <a:pt x="2122" y="1374"/>
                </a:lnTo>
                <a:lnTo>
                  <a:pt x="2122" y="1371"/>
                </a:lnTo>
                <a:lnTo>
                  <a:pt x="2120" y="1362"/>
                </a:lnTo>
                <a:lnTo>
                  <a:pt x="2116" y="1351"/>
                </a:lnTo>
                <a:lnTo>
                  <a:pt x="2110" y="1336"/>
                </a:lnTo>
                <a:lnTo>
                  <a:pt x="2104" y="1319"/>
                </a:lnTo>
                <a:lnTo>
                  <a:pt x="2097" y="1300"/>
                </a:lnTo>
                <a:lnTo>
                  <a:pt x="2089" y="1281"/>
                </a:lnTo>
                <a:lnTo>
                  <a:pt x="2081" y="1262"/>
                </a:lnTo>
                <a:lnTo>
                  <a:pt x="2073" y="1245"/>
                </a:lnTo>
                <a:lnTo>
                  <a:pt x="2067" y="1228"/>
                </a:lnTo>
                <a:lnTo>
                  <a:pt x="2060" y="1213"/>
                </a:lnTo>
                <a:lnTo>
                  <a:pt x="2056" y="1202"/>
                </a:lnTo>
                <a:lnTo>
                  <a:pt x="2053" y="1195"/>
                </a:lnTo>
                <a:lnTo>
                  <a:pt x="2052" y="1192"/>
                </a:lnTo>
                <a:lnTo>
                  <a:pt x="2084" y="1113"/>
                </a:lnTo>
                <a:lnTo>
                  <a:pt x="2087" y="1112"/>
                </a:lnTo>
                <a:lnTo>
                  <a:pt x="2096" y="1109"/>
                </a:lnTo>
                <a:lnTo>
                  <a:pt x="2108" y="1105"/>
                </a:lnTo>
                <a:lnTo>
                  <a:pt x="2124" y="1099"/>
                </a:lnTo>
                <a:lnTo>
                  <a:pt x="2143" y="1091"/>
                </a:lnTo>
                <a:lnTo>
                  <a:pt x="2163" y="1084"/>
                </a:lnTo>
                <a:lnTo>
                  <a:pt x="2184" y="1076"/>
                </a:lnTo>
                <a:lnTo>
                  <a:pt x="2203" y="1068"/>
                </a:lnTo>
                <a:lnTo>
                  <a:pt x="2222" y="1060"/>
                </a:lnTo>
                <a:lnTo>
                  <a:pt x="2238" y="1052"/>
                </a:lnTo>
                <a:lnTo>
                  <a:pt x="2251" y="1047"/>
                </a:lnTo>
                <a:lnTo>
                  <a:pt x="2260" y="1042"/>
                </a:lnTo>
                <a:lnTo>
                  <a:pt x="2263" y="1039"/>
                </a:lnTo>
                <a:lnTo>
                  <a:pt x="2263" y="1039"/>
                </a:lnTo>
                <a:lnTo>
                  <a:pt x="2263" y="896"/>
                </a:lnTo>
                <a:lnTo>
                  <a:pt x="2261" y="894"/>
                </a:lnTo>
                <a:lnTo>
                  <a:pt x="2253" y="889"/>
                </a:lnTo>
                <a:lnTo>
                  <a:pt x="2242" y="883"/>
                </a:lnTo>
                <a:lnTo>
                  <a:pt x="2228" y="876"/>
                </a:lnTo>
                <a:lnTo>
                  <a:pt x="2211" y="868"/>
                </a:lnTo>
                <a:lnTo>
                  <a:pt x="2194" y="860"/>
                </a:lnTo>
                <a:lnTo>
                  <a:pt x="2174" y="853"/>
                </a:lnTo>
                <a:lnTo>
                  <a:pt x="2156" y="845"/>
                </a:lnTo>
                <a:lnTo>
                  <a:pt x="2137" y="837"/>
                </a:lnTo>
                <a:lnTo>
                  <a:pt x="2121" y="830"/>
                </a:lnTo>
                <a:lnTo>
                  <a:pt x="2107" y="825"/>
                </a:lnTo>
                <a:lnTo>
                  <a:pt x="2095" y="820"/>
                </a:lnTo>
                <a:lnTo>
                  <a:pt x="2089" y="818"/>
                </a:lnTo>
                <a:lnTo>
                  <a:pt x="2085" y="817"/>
                </a:lnTo>
                <a:lnTo>
                  <a:pt x="2054" y="737"/>
                </a:lnTo>
                <a:lnTo>
                  <a:pt x="2055" y="735"/>
                </a:lnTo>
                <a:lnTo>
                  <a:pt x="2058" y="727"/>
                </a:lnTo>
                <a:lnTo>
                  <a:pt x="2062" y="717"/>
                </a:lnTo>
                <a:lnTo>
                  <a:pt x="2069" y="703"/>
                </a:lnTo>
                <a:lnTo>
                  <a:pt x="2077" y="687"/>
                </a:lnTo>
                <a:lnTo>
                  <a:pt x="2084" y="669"/>
                </a:lnTo>
                <a:lnTo>
                  <a:pt x="2093" y="650"/>
                </a:lnTo>
                <a:lnTo>
                  <a:pt x="2100" y="632"/>
                </a:lnTo>
                <a:lnTo>
                  <a:pt x="2108" y="614"/>
                </a:lnTo>
                <a:lnTo>
                  <a:pt x="2116" y="597"/>
                </a:lnTo>
                <a:lnTo>
                  <a:pt x="2121" y="583"/>
                </a:lnTo>
                <a:lnTo>
                  <a:pt x="2124" y="571"/>
                </a:lnTo>
                <a:lnTo>
                  <a:pt x="2126" y="563"/>
                </a:lnTo>
                <a:lnTo>
                  <a:pt x="2126" y="558"/>
                </a:lnTo>
                <a:lnTo>
                  <a:pt x="2026" y="457"/>
                </a:lnTo>
                <a:lnTo>
                  <a:pt x="2021" y="457"/>
                </a:lnTo>
                <a:lnTo>
                  <a:pt x="2014" y="460"/>
                </a:lnTo>
                <a:lnTo>
                  <a:pt x="2002" y="463"/>
                </a:lnTo>
                <a:lnTo>
                  <a:pt x="1987" y="468"/>
                </a:lnTo>
                <a:lnTo>
                  <a:pt x="1969" y="475"/>
                </a:lnTo>
                <a:lnTo>
                  <a:pt x="1951" y="482"/>
                </a:lnTo>
                <a:lnTo>
                  <a:pt x="1932" y="489"/>
                </a:lnTo>
                <a:lnTo>
                  <a:pt x="1913" y="497"/>
                </a:lnTo>
                <a:lnTo>
                  <a:pt x="1895" y="505"/>
                </a:lnTo>
                <a:lnTo>
                  <a:pt x="1879" y="512"/>
                </a:lnTo>
                <a:lnTo>
                  <a:pt x="1865" y="517"/>
                </a:lnTo>
                <a:lnTo>
                  <a:pt x="1853" y="523"/>
                </a:lnTo>
                <a:lnTo>
                  <a:pt x="1847" y="525"/>
                </a:lnTo>
                <a:lnTo>
                  <a:pt x="1843" y="526"/>
                </a:lnTo>
                <a:lnTo>
                  <a:pt x="1765" y="494"/>
                </a:lnTo>
                <a:lnTo>
                  <a:pt x="1764" y="492"/>
                </a:lnTo>
                <a:lnTo>
                  <a:pt x="1761" y="483"/>
                </a:lnTo>
                <a:lnTo>
                  <a:pt x="1756" y="471"/>
                </a:lnTo>
                <a:lnTo>
                  <a:pt x="1750" y="454"/>
                </a:lnTo>
                <a:lnTo>
                  <a:pt x="1743" y="435"/>
                </a:lnTo>
                <a:lnTo>
                  <a:pt x="1735" y="415"/>
                </a:lnTo>
                <a:lnTo>
                  <a:pt x="1727" y="395"/>
                </a:lnTo>
                <a:lnTo>
                  <a:pt x="1719" y="374"/>
                </a:lnTo>
                <a:lnTo>
                  <a:pt x="1711" y="356"/>
                </a:lnTo>
                <a:lnTo>
                  <a:pt x="1705" y="340"/>
                </a:lnTo>
                <a:lnTo>
                  <a:pt x="1698" y="327"/>
                </a:lnTo>
                <a:lnTo>
                  <a:pt x="1694" y="319"/>
                </a:lnTo>
                <a:lnTo>
                  <a:pt x="1691" y="315"/>
                </a:lnTo>
                <a:lnTo>
                  <a:pt x="1547" y="315"/>
                </a:lnTo>
                <a:close/>
                <a:moveTo>
                  <a:pt x="1491" y="0"/>
                </a:moveTo>
                <a:lnTo>
                  <a:pt x="1542" y="1"/>
                </a:lnTo>
                <a:lnTo>
                  <a:pt x="1595" y="3"/>
                </a:lnTo>
                <a:lnTo>
                  <a:pt x="1646" y="7"/>
                </a:lnTo>
                <a:lnTo>
                  <a:pt x="1698" y="11"/>
                </a:lnTo>
                <a:lnTo>
                  <a:pt x="1750" y="19"/>
                </a:lnTo>
                <a:lnTo>
                  <a:pt x="1802" y="27"/>
                </a:lnTo>
                <a:lnTo>
                  <a:pt x="1853" y="38"/>
                </a:lnTo>
                <a:lnTo>
                  <a:pt x="1903" y="50"/>
                </a:lnTo>
                <a:lnTo>
                  <a:pt x="1954" y="63"/>
                </a:lnTo>
                <a:lnTo>
                  <a:pt x="2004" y="76"/>
                </a:lnTo>
                <a:lnTo>
                  <a:pt x="2054" y="93"/>
                </a:lnTo>
                <a:lnTo>
                  <a:pt x="2096" y="109"/>
                </a:lnTo>
                <a:lnTo>
                  <a:pt x="2137" y="126"/>
                </a:lnTo>
                <a:lnTo>
                  <a:pt x="2180" y="143"/>
                </a:lnTo>
                <a:lnTo>
                  <a:pt x="2220" y="161"/>
                </a:lnTo>
                <a:lnTo>
                  <a:pt x="2259" y="181"/>
                </a:lnTo>
                <a:lnTo>
                  <a:pt x="2297" y="202"/>
                </a:lnTo>
                <a:lnTo>
                  <a:pt x="2334" y="223"/>
                </a:lnTo>
                <a:lnTo>
                  <a:pt x="2370" y="246"/>
                </a:lnTo>
                <a:lnTo>
                  <a:pt x="2405" y="272"/>
                </a:lnTo>
                <a:lnTo>
                  <a:pt x="2441" y="297"/>
                </a:lnTo>
                <a:lnTo>
                  <a:pt x="2370" y="324"/>
                </a:lnTo>
                <a:lnTo>
                  <a:pt x="2403" y="354"/>
                </a:lnTo>
                <a:lnTo>
                  <a:pt x="2434" y="384"/>
                </a:lnTo>
                <a:lnTo>
                  <a:pt x="2465" y="415"/>
                </a:lnTo>
                <a:lnTo>
                  <a:pt x="2494" y="451"/>
                </a:lnTo>
                <a:lnTo>
                  <a:pt x="2522" y="486"/>
                </a:lnTo>
                <a:lnTo>
                  <a:pt x="2553" y="528"/>
                </a:lnTo>
                <a:lnTo>
                  <a:pt x="2583" y="573"/>
                </a:lnTo>
                <a:lnTo>
                  <a:pt x="2613" y="617"/>
                </a:lnTo>
                <a:lnTo>
                  <a:pt x="2640" y="665"/>
                </a:lnTo>
                <a:lnTo>
                  <a:pt x="2563" y="714"/>
                </a:lnTo>
                <a:lnTo>
                  <a:pt x="2614" y="817"/>
                </a:lnTo>
                <a:lnTo>
                  <a:pt x="2637" y="867"/>
                </a:lnTo>
                <a:lnTo>
                  <a:pt x="2658" y="920"/>
                </a:lnTo>
                <a:lnTo>
                  <a:pt x="2679" y="976"/>
                </a:lnTo>
                <a:lnTo>
                  <a:pt x="2697" y="1030"/>
                </a:lnTo>
                <a:lnTo>
                  <a:pt x="2715" y="1086"/>
                </a:lnTo>
                <a:lnTo>
                  <a:pt x="2733" y="1139"/>
                </a:lnTo>
                <a:lnTo>
                  <a:pt x="2747" y="1197"/>
                </a:lnTo>
                <a:lnTo>
                  <a:pt x="2761" y="1251"/>
                </a:lnTo>
                <a:lnTo>
                  <a:pt x="2772" y="1307"/>
                </a:lnTo>
                <a:lnTo>
                  <a:pt x="2768" y="1334"/>
                </a:lnTo>
                <a:lnTo>
                  <a:pt x="2755" y="1363"/>
                </a:lnTo>
                <a:lnTo>
                  <a:pt x="2742" y="1391"/>
                </a:lnTo>
                <a:lnTo>
                  <a:pt x="2739" y="1421"/>
                </a:lnTo>
                <a:lnTo>
                  <a:pt x="2754" y="1484"/>
                </a:lnTo>
                <a:lnTo>
                  <a:pt x="2773" y="1548"/>
                </a:lnTo>
                <a:lnTo>
                  <a:pt x="2794" y="1608"/>
                </a:lnTo>
                <a:lnTo>
                  <a:pt x="2818" y="1671"/>
                </a:lnTo>
                <a:lnTo>
                  <a:pt x="2842" y="1734"/>
                </a:lnTo>
                <a:lnTo>
                  <a:pt x="2868" y="1797"/>
                </a:lnTo>
                <a:lnTo>
                  <a:pt x="2889" y="1866"/>
                </a:lnTo>
                <a:lnTo>
                  <a:pt x="2909" y="1936"/>
                </a:lnTo>
                <a:lnTo>
                  <a:pt x="2912" y="1954"/>
                </a:lnTo>
                <a:lnTo>
                  <a:pt x="2906" y="1971"/>
                </a:lnTo>
                <a:lnTo>
                  <a:pt x="2899" y="1986"/>
                </a:lnTo>
                <a:lnTo>
                  <a:pt x="2884" y="2001"/>
                </a:lnTo>
                <a:lnTo>
                  <a:pt x="2866" y="2014"/>
                </a:lnTo>
                <a:lnTo>
                  <a:pt x="2844" y="2027"/>
                </a:lnTo>
                <a:lnTo>
                  <a:pt x="2818" y="2038"/>
                </a:lnTo>
                <a:lnTo>
                  <a:pt x="2790" y="2049"/>
                </a:lnTo>
                <a:lnTo>
                  <a:pt x="2790" y="2101"/>
                </a:lnTo>
                <a:lnTo>
                  <a:pt x="2798" y="2152"/>
                </a:lnTo>
                <a:lnTo>
                  <a:pt x="2809" y="2206"/>
                </a:lnTo>
                <a:lnTo>
                  <a:pt x="2827" y="2267"/>
                </a:lnTo>
                <a:lnTo>
                  <a:pt x="2831" y="2284"/>
                </a:lnTo>
                <a:lnTo>
                  <a:pt x="2827" y="2299"/>
                </a:lnTo>
                <a:lnTo>
                  <a:pt x="2820" y="2317"/>
                </a:lnTo>
                <a:lnTo>
                  <a:pt x="2809" y="2333"/>
                </a:lnTo>
                <a:lnTo>
                  <a:pt x="2796" y="2346"/>
                </a:lnTo>
                <a:lnTo>
                  <a:pt x="2777" y="2359"/>
                </a:lnTo>
                <a:lnTo>
                  <a:pt x="2759" y="2371"/>
                </a:lnTo>
                <a:lnTo>
                  <a:pt x="2739" y="2381"/>
                </a:lnTo>
                <a:lnTo>
                  <a:pt x="2756" y="2394"/>
                </a:lnTo>
                <a:lnTo>
                  <a:pt x="2773" y="2406"/>
                </a:lnTo>
                <a:lnTo>
                  <a:pt x="2786" y="2420"/>
                </a:lnTo>
                <a:lnTo>
                  <a:pt x="2798" y="2437"/>
                </a:lnTo>
                <a:lnTo>
                  <a:pt x="2806" y="2454"/>
                </a:lnTo>
                <a:lnTo>
                  <a:pt x="2811" y="2471"/>
                </a:lnTo>
                <a:lnTo>
                  <a:pt x="2814" y="2488"/>
                </a:lnTo>
                <a:lnTo>
                  <a:pt x="2816" y="2507"/>
                </a:lnTo>
                <a:lnTo>
                  <a:pt x="2814" y="2524"/>
                </a:lnTo>
                <a:lnTo>
                  <a:pt x="2807" y="2539"/>
                </a:lnTo>
                <a:lnTo>
                  <a:pt x="2799" y="2554"/>
                </a:lnTo>
                <a:lnTo>
                  <a:pt x="2789" y="2568"/>
                </a:lnTo>
                <a:lnTo>
                  <a:pt x="2778" y="2581"/>
                </a:lnTo>
                <a:lnTo>
                  <a:pt x="2771" y="2598"/>
                </a:lnTo>
                <a:lnTo>
                  <a:pt x="2763" y="2612"/>
                </a:lnTo>
                <a:lnTo>
                  <a:pt x="2756" y="2630"/>
                </a:lnTo>
                <a:lnTo>
                  <a:pt x="2756" y="2670"/>
                </a:lnTo>
                <a:lnTo>
                  <a:pt x="2765" y="2710"/>
                </a:lnTo>
                <a:lnTo>
                  <a:pt x="2768" y="2750"/>
                </a:lnTo>
                <a:lnTo>
                  <a:pt x="2761" y="2789"/>
                </a:lnTo>
                <a:lnTo>
                  <a:pt x="2748" y="2806"/>
                </a:lnTo>
                <a:lnTo>
                  <a:pt x="2734" y="2823"/>
                </a:lnTo>
                <a:lnTo>
                  <a:pt x="2717" y="2839"/>
                </a:lnTo>
                <a:lnTo>
                  <a:pt x="2697" y="2852"/>
                </a:lnTo>
                <a:lnTo>
                  <a:pt x="2676" y="2862"/>
                </a:lnTo>
                <a:lnTo>
                  <a:pt x="2656" y="2871"/>
                </a:lnTo>
                <a:lnTo>
                  <a:pt x="2634" y="2877"/>
                </a:lnTo>
                <a:lnTo>
                  <a:pt x="2613" y="2878"/>
                </a:lnTo>
                <a:lnTo>
                  <a:pt x="2579" y="2877"/>
                </a:lnTo>
                <a:lnTo>
                  <a:pt x="2546" y="2874"/>
                </a:lnTo>
                <a:lnTo>
                  <a:pt x="2515" y="2871"/>
                </a:lnTo>
                <a:lnTo>
                  <a:pt x="2586" y="2870"/>
                </a:lnTo>
                <a:lnTo>
                  <a:pt x="2558" y="2867"/>
                </a:lnTo>
                <a:lnTo>
                  <a:pt x="2528" y="2862"/>
                </a:lnTo>
                <a:lnTo>
                  <a:pt x="2502" y="2861"/>
                </a:lnTo>
                <a:lnTo>
                  <a:pt x="2475" y="2857"/>
                </a:lnTo>
                <a:lnTo>
                  <a:pt x="2446" y="2856"/>
                </a:lnTo>
                <a:lnTo>
                  <a:pt x="2418" y="2852"/>
                </a:lnTo>
                <a:lnTo>
                  <a:pt x="2412" y="2852"/>
                </a:lnTo>
                <a:lnTo>
                  <a:pt x="2382" y="2854"/>
                </a:lnTo>
                <a:lnTo>
                  <a:pt x="2352" y="2857"/>
                </a:lnTo>
                <a:lnTo>
                  <a:pt x="2329" y="2861"/>
                </a:lnTo>
                <a:lnTo>
                  <a:pt x="2306" y="2869"/>
                </a:lnTo>
                <a:lnTo>
                  <a:pt x="2288" y="2876"/>
                </a:lnTo>
                <a:lnTo>
                  <a:pt x="2270" y="2886"/>
                </a:lnTo>
                <a:lnTo>
                  <a:pt x="2258" y="2899"/>
                </a:lnTo>
                <a:lnTo>
                  <a:pt x="2248" y="2916"/>
                </a:lnTo>
                <a:lnTo>
                  <a:pt x="2238" y="2934"/>
                </a:lnTo>
                <a:lnTo>
                  <a:pt x="2234" y="2959"/>
                </a:lnTo>
                <a:lnTo>
                  <a:pt x="2224" y="3058"/>
                </a:lnTo>
                <a:lnTo>
                  <a:pt x="2218" y="3253"/>
                </a:lnTo>
                <a:lnTo>
                  <a:pt x="2214" y="3341"/>
                </a:lnTo>
                <a:lnTo>
                  <a:pt x="2214" y="3427"/>
                </a:lnTo>
                <a:lnTo>
                  <a:pt x="2208" y="3456"/>
                </a:lnTo>
                <a:lnTo>
                  <a:pt x="754" y="3456"/>
                </a:lnTo>
                <a:lnTo>
                  <a:pt x="750" y="3182"/>
                </a:lnTo>
                <a:lnTo>
                  <a:pt x="749" y="3094"/>
                </a:lnTo>
                <a:lnTo>
                  <a:pt x="749" y="3091"/>
                </a:lnTo>
                <a:lnTo>
                  <a:pt x="749" y="3079"/>
                </a:lnTo>
                <a:lnTo>
                  <a:pt x="748" y="3059"/>
                </a:lnTo>
                <a:lnTo>
                  <a:pt x="747" y="3033"/>
                </a:lnTo>
                <a:lnTo>
                  <a:pt x="744" y="3000"/>
                </a:lnTo>
                <a:lnTo>
                  <a:pt x="738" y="2961"/>
                </a:lnTo>
                <a:lnTo>
                  <a:pt x="730" y="2917"/>
                </a:lnTo>
                <a:lnTo>
                  <a:pt x="719" y="2868"/>
                </a:lnTo>
                <a:lnTo>
                  <a:pt x="705" y="2813"/>
                </a:lnTo>
                <a:lnTo>
                  <a:pt x="686" y="2755"/>
                </a:lnTo>
                <a:lnTo>
                  <a:pt x="664" y="2693"/>
                </a:lnTo>
                <a:lnTo>
                  <a:pt x="637" y="2628"/>
                </a:lnTo>
                <a:lnTo>
                  <a:pt x="603" y="2560"/>
                </a:lnTo>
                <a:lnTo>
                  <a:pt x="565" y="2489"/>
                </a:lnTo>
                <a:lnTo>
                  <a:pt x="519" y="2418"/>
                </a:lnTo>
                <a:lnTo>
                  <a:pt x="467" y="2344"/>
                </a:lnTo>
                <a:lnTo>
                  <a:pt x="408" y="2269"/>
                </a:lnTo>
                <a:lnTo>
                  <a:pt x="340" y="2195"/>
                </a:lnTo>
                <a:lnTo>
                  <a:pt x="89" y="1776"/>
                </a:lnTo>
                <a:lnTo>
                  <a:pt x="55" y="1679"/>
                </a:lnTo>
                <a:lnTo>
                  <a:pt x="28" y="1579"/>
                </a:lnTo>
                <a:lnTo>
                  <a:pt x="12" y="1475"/>
                </a:lnTo>
                <a:lnTo>
                  <a:pt x="2" y="1372"/>
                </a:lnTo>
                <a:lnTo>
                  <a:pt x="0" y="1268"/>
                </a:lnTo>
                <a:lnTo>
                  <a:pt x="5" y="1163"/>
                </a:lnTo>
                <a:lnTo>
                  <a:pt x="20" y="1058"/>
                </a:lnTo>
                <a:lnTo>
                  <a:pt x="29" y="1008"/>
                </a:lnTo>
                <a:lnTo>
                  <a:pt x="42" y="957"/>
                </a:lnTo>
                <a:lnTo>
                  <a:pt x="57" y="907"/>
                </a:lnTo>
                <a:lnTo>
                  <a:pt x="74" y="858"/>
                </a:lnTo>
                <a:lnTo>
                  <a:pt x="93" y="809"/>
                </a:lnTo>
                <a:lnTo>
                  <a:pt x="114" y="760"/>
                </a:lnTo>
                <a:lnTo>
                  <a:pt x="138" y="714"/>
                </a:lnTo>
                <a:lnTo>
                  <a:pt x="164" y="667"/>
                </a:lnTo>
                <a:lnTo>
                  <a:pt x="191" y="621"/>
                </a:lnTo>
                <a:lnTo>
                  <a:pt x="219" y="576"/>
                </a:lnTo>
                <a:lnTo>
                  <a:pt x="250" y="535"/>
                </a:lnTo>
                <a:lnTo>
                  <a:pt x="283" y="493"/>
                </a:lnTo>
                <a:lnTo>
                  <a:pt x="317" y="453"/>
                </a:lnTo>
                <a:lnTo>
                  <a:pt x="351" y="415"/>
                </a:lnTo>
                <a:lnTo>
                  <a:pt x="388" y="380"/>
                </a:lnTo>
                <a:lnTo>
                  <a:pt x="426" y="345"/>
                </a:lnTo>
                <a:lnTo>
                  <a:pt x="468" y="312"/>
                </a:lnTo>
                <a:lnTo>
                  <a:pt x="512" y="279"/>
                </a:lnTo>
                <a:lnTo>
                  <a:pt x="556" y="249"/>
                </a:lnTo>
                <a:lnTo>
                  <a:pt x="604" y="220"/>
                </a:lnTo>
                <a:lnTo>
                  <a:pt x="652" y="194"/>
                </a:lnTo>
                <a:lnTo>
                  <a:pt x="703" y="171"/>
                </a:lnTo>
                <a:lnTo>
                  <a:pt x="753" y="146"/>
                </a:lnTo>
                <a:lnTo>
                  <a:pt x="804" y="126"/>
                </a:lnTo>
                <a:lnTo>
                  <a:pt x="856" y="108"/>
                </a:lnTo>
                <a:lnTo>
                  <a:pt x="909" y="90"/>
                </a:lnTo>
                <a:lnTo>
                  <a:pt x="962" y="74"/>
                </a:lnTo>
                <a:lnTo>
                  <a:pt x="1015" y="59"/>
                </a:lnTo>
                <a:lnTo>
                  <a:pt x="1069" y="48"/>
                </a:lnTo>
                <a:lnTo>
                  <a:pt x="1123" y="38"/>
                </a:lnTo>
                <a:lnTo>
                  <a:pt x="1177" y="27"/>
                </a:lnTo>
                <a:lnTo>
                  <a:pt x="1230" y="19"/>
                </a:lnTo>
                <a:lnTo>
                  <a:pt x="1281" y="11"/>
                </a:lnTo>
                <a:lnTo>
                  <a:pt x="1334" y="7"/>
                </a:lnTo>
                <a:lnTo>
                  <a:pt x="1385" y="3"/>
                </a:lnTo>
                <a:lnTo>
                  <a:pt x="1437" y="1"/>
                </a:lnTo>
                <a:lnTo>
                  <a:pt x="1491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2399"/>
          </a:p>
        </p:txBody>
      </p:sp>
      <p:sp>
        <p:nvSpPr>
          <p:cNvPr id="5" name="TextBox 4"/>
          <p:cNvSpPr txBox="1"/>
          <p:nvPr/>
        </p:nvSpPr>
        <p:spPr>
          <a:xfrm>
            <a:off x="1701924" y="1163927"/>
            <a:ext cx="38192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Comic Sans MS" panose="030F0702030302020204" pitchFamily="66" charset="0"/>
              </a:rPr>
              <a:t>Gejala</a:t>
            </a:r>
            <a:r>
              <a:rPr lang="en-US" sz="2800" dirty="0">
                <a:latin typeface="Comic Sans MS" panose="030F0702030302020204" pitchFamily="66" charset="0"/>
              </a:rPr>
              <a:t> yang </a:t>
            </a:r>
            <a:r>
              <a:rPr lang="en-US" sz="2800" dirty="0" err="1">
                <a:latin typeface="Comic Sans MS" panose="030F0702030302020204" pitchFamily="66" charset="0"/>
              </a:rPr>
              <a:t>timbul</a:t>
            </a:r>
            <a:r>
              <a:rPr lang="en-US" sz="2800" dirty="0"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latin typeface="Comic Sans MS" panose="030F0702030302020204" pitchFamily="66" charset="0"/>
              </a:rPr>
              <a:t>biasanya</a:t>
            </a:r>
            <a:r>
              <a:rPr lang="en-US" sz="2800" dirty="0"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latin typeface="Comic Sans MS" panose="030F0702030302020204" pitchFamily="66" charset="0"/>
              </a:rPr>
              <a:t>ringan</a:t>
            </a:r>
            <a:r>
              <a:rPr lang="en-US" sz="2800" dirty="0"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latin typeface="Comic Sans MS" panose="030F0702030302020204" pitchFamily="66" charset="0"/>
              </a:rPr>
              <a:t>dan</a:t>
            </a:r>
            <a:r>
              <a:rPr lang="en-US" sz="2800" dirty="0"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latin typeface="Comic Sans MS" panose="030F0702030302020204" pitchFamily="66" charset="0"/>
              </a:rPr>
              <a:t>memberat</a:t>
            </a:r>
            <a:r>
              <a:rPr lang="en-US" sz="2800" dirty="0"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latin typeface="Comic Sans MS" panose="030F0702030302020204" pitchFamily="66" charset="0"/>
              </a:rPr>
              <a:t>secara</a:t>
            </a:r>
            <a:r>
              <a:rPr lang="en-US" sz="2800" dirty="0"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latin typeface="Comic Sans MS" panose="030F0702030302020204" pitchFamily="66" charset="0"/>
              </a:rPr>
              <a:t>bertahap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9514" y="4769507"/>
            <a:ext cx="3964060" cy="8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9" kern="0" dirty="0">
                <a:latin typeface="Comic Sans MS" panose="030F0702030302020204" pitchFamily="66" charset="0"/>
                <a:cs typeface="Arial" pitchFamily="34" charset="0"/>
              </a:rPr>
              <a:t>Ada yang </a:t>
            </a:r>
            <a:r>
              <a:rPr lang="en-US" sz="2399" kern="0" dirty="0" err="1">
                <a:latin typeface="Comic Sans MS" panose="030F0702030302020204" pitchFamily="66" charset="0"/>
                <a:cs typeface="Arial" pitchFamily="34" charset="0"/>
              </a:rPr>
              <a:t>terinfeksi</a:t>
            </a:r>
            <a:r>
              <a:rPr lang="en-US" sz="2399" kern="0" dirty="0">
                <a:latin typeface="Comic Sans MS" panose="030F0702030302020204" pitchFamily="66" charset="0"/>
                <a:cs typeface="Arial" pitchFamily="34" charset="0"/>
              </a:rPr>
              <a:t> </a:t>
            </a:r>
            <a:r>
              <a:rPr lang="en-US" sz="2399" kern="0" dirty="0" err="1">
                <a:latin typeface="Comic Sans MS" panose="030F0702030302020204" pitchFamily="66" charset="0"/>
                <a:cs typeface="Arial" pitchFamily="34" charset="0"/>
              </a:rPr>
              <a:t>tetapi</a:t>
            </a:r>
            <a:r>
              <a:rPr lang="en-US" sz="2399" kern="0" dirty="0">
                <a:latin typeface="Comic Sans MS" panose="030F0702030302020204" pitchFamily="66" charset="0"/>
                <a:cs typeface="Arial" pitchFamily="34" charset="0"/>
              </a:rPr>
              <a:t> </a:t>
            </a:r>
            <a:r>
              <a:rPr lang="en-US" sz="2399" kern="0" dirty="0" err="1">
                <a:latin typeface="Comic Sans MS" panose="030F0702030302020204" pitchFamily="66" charset="0"/>
                <a:cs typeface="Arial" pitchFamily="34" charset="0"/>
              </a:rPr>
              <a:t>tidak</a:t>
            </a:r>
            <a:r>
              <a:rPr lang="en-US" sz="2399" kern="0" dirty="0">
                <a:latin typeface="Comic Sans MS" panose="030F0702030302020204" pitchFamily="66" charset="0"/>
                <a:cs typeface="Arial" pitchFamily="34" charset="0"/>
              </a:rPr>
              <a:t> </a:t>
            </a:r>
            <a:r>
              <a:rPr lang="en-US" sz="2399" kern="0" dirty="0" err="1">
                <a:latin typeface="Comic Sans MS" panose="030F0702030302020204" pitchFamily="66" charset="0"/>
                <a:cs typeface="Arial" pitchFamily="34" charset="0"/>
              </a:rPr>
              <a:t>menunjukkan</a:t>
            </a:r>
            <a:r>
              <a:rPr lang="en-US" sz="2399" kern="0" dirty="0">
                <a:latin typeface="Comic Sans MS" panose="030F0702030302020204" pitchFamily="66" charset="0"/>
                <a:cs typeface="Arial" pitchFamily="34" charset="0"/>
              </a:rPr>
              <a:t> </a:t>
            </a:r>
            <a:r>
              <a:rPr lang="en-US" sz="2399" kern="0" dirty="0" err="1">
                <a:latin typeface="Comic Sans MS" panose="030F0702030302020204" pitchFamily="66" charset="0"/>
                <a:cs typeface="Arial" pitchFamily="34" charset="0"/>
              </a:rPr>
              <a:t>gejala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14124" y="748808"/>
            <a:ext cx="44210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>
                <a:latin typeface="Comic Sans MS" panose="030F0702030302020204" pitchFamily="66" charset="0"/>
              </a:rPr>
              <a:t>Pasien</a:t>
            </a:r>
            <a:r>
              <a:rPr lang="en-US" sz="2600" dirty="0">
                <a:latin typeface="Comic Sans MS" panose="030F0702030302020204" pitchFamily="66" charset="0"/>
              </a:rPr>
              <a:t> </a:t>
            </a:r>
            <a:r>
              <a:rPr lang="en-US" sz="2600" dirty="0" err="1">
                <a:latin typeface="Comic Sans MS" panose="030F0702030302020204" pitchFamily="66" charset="0"/>
              </a:rPr>
              <a:t>usia</a:t>
            </a:r>
            <a:r>
              <a:rPr lang="en-US" sz="2600" dirty="0">
                <a:latin typeface="Comic Sans MS" panose="030F0702030302020204" pitchFamily="66" charset="0"/>
              </a:rPr>
              <a:t> </a:t>
            </a:r>
            <a:r>
              <a:rPr lang="en-US" sz="2600" dirty="0" err="1">
                <a:latin typeface="Comic Sans MS" panose="030F0702030302020204" pitchFamily="66" charset="0"/>
              </a:rPr>
              <a:t>tua</a:t>
            </a:r>
            <a:r>
              <a:rPr lang="en-US" sz="2600" dirty="0">
                <a:latin typeface="Comic Sans MS" panose="030F0702030302020204" pitchFamily="66" charset="0"/>
              </a:rPr>
              <a:t> </a:t>
            </a:r>
            <a:r>
              <a:rPr lang="en-US" sz="2600" dirty="0" err="1">
                <a:latin typeface="Comic Sans MS" panose="030F0702030302020204" pitchFamily="66" charset="0"/>
              </a:rPr>
              <a:t>dan</a:t>
            </a:r>
            <a:r>
              <a:rPr lang="en-US" sz="2600" dirty="0">
                <a:latin typeface="Comic Sans MS" panose="030F0702030302020204" pitchFamily="66" charset="0"/>
              </a:rPr>
              <a:t> </a:t>
            </a:r>
            <a:r>
              <a:rPr lang="en-US" sz="2600" dirty="0" err="1">
                <a:latin typeface="Comic Sans MS" panose="030F0702030302020204" pitchFamily="66" charset="0"/>
              </a:rPr>
              <a:t>mempunyai</a:t>
            </a:r>
            <a:r>
              <a:rPr lang="en-US" sz="2600" dirty="0">
                <a:latin typeface="Comic Sans MS" panose="030F0702030302020204" pitchFamily="66" charset="0"/>
              </a:rPr>
              <a:t> </a:t>
            </a:r>
            <a:r>
              <a:rPr lang="en-US" sz="2600" dirty="0" err="1">
                <a:latin typeface="Comic Sans MS" panose="030F0702030302020204" pitchFamily="66" charset="0"/>
              </a:rPr>
              <a:t>penyakit</a:t>
            </a:r>
            <a:r>
              <a:rPr lang="en-US" sz="2600" dirty="0">
                <a:latin typeface="Comic Sans MS" panose="030F0702030302020204" pitchFamily="66" charset="0"/>
              </a:rPr>
              <a:t> </a:t>
            </a:r>
            <a:r>
              <a:rPr lang="en-US" sz="2600" dirty="0" err="1">
                <a:latin typeface="Comic Sans MS" panose="030F0702030302020204" pitchFamily="66" charset="0"/>
              </a:rPr>
              <a:t>dasar</a:t>
            </a:r>
            <a:r>
              <a:rPr lang="en-US" sz="2600" dirty="0">
                <a:latin typeface="Comic Sans MS" panose="030F0702030302020204" pitchFamily="66" charset="0"/>
              </a:rPr>
              <a:t> (diabetes, </a:t>
            </a:r>
            <a:r>
              <a:rPr lang="en-US" sz="2600" dirty="0" err="1">
                <a:latin typeface="Comic Sans MS" panose="030F0702030302020204" pitchFamily="66" charset="0"/>
              </a:rPr>
              <a:t>penyakit</a:t>
            </a:r>
            <a:r>
              <a:rPr lang="en-US" sz="2600" dirty="0">
                <a:latin typeface="Comic Sans MS" panose="030F0702030302020204" pitchFamily="66" charset="0"/>
              </a:rPr>
              <a:t> </a:t>
            </a:r>
            <a:r>
              <a:rPr lang="en-US" sz="2600" dirty="0" err="1">
                <a:latin typeface="Comic Sans MS" panose="030F0702030302020204" pitchFamily="66" charset="0"/>
              </a:rPr>
              <a:t>jantung</a:t>
            </a:r>
            <a:r>
              <a:rPr lang="en-US" sz="2600" dirty="0">
                <a:latin typeface="Comic Sans MS" panose="030F0702030302020204" pitchFamily="66" charset="0"/>
              </a:rPr>
              <a:t>, </a:t>
            </a:r>
            <a:r>
              <a:rPr lang="en-US" sz="2600" dirty="0" err="1">
                <a:latin typeface="Comic Sans MS" panose="030F0702030302020204" pitchFamily="66" charset="0"/>
              </a:rPr>
              <a:t>dll</a:t>
            </a:r>
            <a:r>
              <a:rPr lang="en-US" sz="2600" dirty="0">
                <a:latin typeface="Comic Sans MS" panose="030F0702030302020204" pitchFamily="66" charset="0"/>
              </a:rPr>
              <a:t>) </a:t>
            </a:r>
            <a:r>
              <a:rPr lang="en-US" sz="2600" dirty="0" err="1">
                <a:latin typeface="Comic Sans MS" panose="030F0702030302020204" pitchFamily="66" charset="0"/>
              </a:rPr>
              <a:t>cenderung</a:t>
            </a:r>
            <a:r>
              <a:rPr lang="en-US" sz="2600" dirty="0">
                <a:latin typeface="Comic Sans MS" panose="030F0702030302020204" pitchFamily="66" charset="0"/>
              </a:rPr>
              <a:t> </a:t>
            </a:r>
            <a:r>
              <a:rPr lang="en-US" sz="2600" dirty="0" err="1">
                <a:latin typeface="Comic Sans MS" panose="030F0702030302020204" pitchFamily="66" charset="0"/>
              </a:rPr>
              <a:t>memberat</a:t>
            </a:r>
            <a:r>
              <a:rPr lang="en-US" sz="2600" dirty="0">
                <a:latin typeface="Comic Sans MS" panose="030F0702030302020204" pitchFamily="66" charset="0"/>
              </a:rPr>
              <a:t> </a:t>
            </a:r>
            <a:r>
              <a:rPr lang="en-US" sz="2600" dirty="0" err="1">
                <a:latin typeface="Comic Sans MS" panose="030F0702030302020204" pitchFamily="66" charset="0"/>
              </a:rPr>
              <a:t>kondisinya</a:t>
            </a:r>
            <a:r>
              <a:rPr lang="en-US" sz="2600" dirty="0">
                <a:latin typeface="Comic Sans MS" panose="030F0702030302020204" pitchFamily="66" charset="0"/>
              </a:rPr>
              <a:t> </a:t>
            </a:r>
            <a:r>
              <a:rPr lang="en-US" sz="2600" dirty="0" err="1">
                <a:latin typeface="Comic Sans MS" panose="030F0702030302020204" pitchFamily="66" charset="0"/>
              </a:rPr>
              <a:t>bila</a:t>
            </a:r>
            <a:r>
              <a:rPr lang="en-US" sz="2600" dirty="0">
                <a:latin typeface="Comic Sans MS" panose="030F0702030302020204" pitchFamily="66" charset="0"/>
              </a:rPr>
              <a:t> </a:t>
            </a:r>
            <a:r>
              <a:rPr lang="en-US" sz="2600" dirty="0" err="1">
                <a:latin typeface="Comic Sans MS" panose="030F0702030302020204" pitchFamily="66" charset="0"/>
              </a:rPr>
              <a:t>terinfeksi</a:t>
            </a:r>
            <a:r>
              <a:rPr lang="en-US" sz="2600" dirty="0">
                <a:latin typeface="Comic Sans MS" panose="030F0702030302020204" pitchFamily="66" charset="0"/>
              </a:rPr>
              <a:t> CoVid-19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E92021C0-D6A7-4A3D-A17B-229E069D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/>
          <a:p>
            <a:r>
              <a:rPr lang="en-US" dirty="0"/>
              <a:t>BBKPM Bandung</a:t>
            </a:r>
          </a:p>
        </p:txBody>
      </p:sp>
    </p:spTree>
    <p:extLst>
      <p:ext uri="{BB962C8B-B14F-4D97-AF65-F5344CB8AC3E}">
        <p14:creationId xmlns:p14="http://schemas.microsoft.com/office/powerpoint/2010/main" val="378997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7949942" y="1392358"/>
            <a:ext cx="3597847" cy="2105761"/>
            <a:chOff x="7571013" y="2346860"/>
            <a:chExt cx="3526970" cy="1665515"/>
          </a:xfrm>
        </p:grpSpPr>
        <p:sp>
          <p:nvSpPr>
            <p:cNvPr id="16" name="Pentagon 15"/>
            <p:cNvSpPr/>
            <p:nvPr/>
          </p:nvSpPr>
          <p:spPr>
            <a:xfrm flipV="1">
              <a:off x="7571013" y="2346860"/>
              <a:ext cx="3526970" cy="1665515"/>
            </a:xfrm>
            <a:prstGeom prst="homePlate">
              <a:avLst>
                <a:gd name="adj" fmla="val 36473"/>
              </a:avLst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10495" y="2520514"/>
              <a:ext cx="2503714" cy="131820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Virus </a:t>
              </a:r>
              <a:r>
                <a:rPr lang="en-US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menempel</a:t>
              </a:r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pada</a:t>
              </a:r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benda</a:t>
              </a:r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atau</a:t>
              </a:r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permukaan</a:t>
              </a:r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benda</a:t>
              </a:r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en-US" sz="2399" dirty="0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10488381" y="2940131"/>
              <a:ext cx="435429" cy="478972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062599" y="2717952"/>
              <a:ext cx="2173679" cy="3164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-1" y="4315267"/>
            <a:ext cx="12188825" cy="255846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grpSp>
        <p:nvGrpSpPr>
          <p:cNvPr id="37" name="Group 36"/>
          <p:cNvGrpSpPr/>
          <p:nvPr/>
        </p:nvGrpSpPr>
        <p:grpSpPr>
          <a:xfrm>
            <a:off x="819183" y="4889287"/>
            <a:ext cx="1970791" cy="1377178"/>
            <a:chOff x="819397" y="4889667"/>
            <a:chExt cx="1971304" cy="1377537"/>
          </a:xfrm>
        </p:grpSpPr>
        <p:sp>
          <p:nvSpPr>
            <p:cNvPr id="21" name="Pentagon 20"/>
            <p:cNvSpPr/>
            <p:nvPr/>
          </p:nvSpPr>
          <p:spPr>
            <a:xfrm>
              <a:off x="819397" y="4889667"/>
              <a:ext cx="1971304" cy="1377537"/>
            </a:xfrm>
            <a:prstGeom prst="homePlat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28" name="Freeform 6"/>
            <p:cNvSpPr>
              <a:spLocks noEditPoints="1"/>
            </p:cNvSpPr>
            <p:nvPr/>
          </p:nvSpPr>
          <p:spPr bwMode="auto">
            <a:xfrm>
              <a:off x="1094016" y="5121235"/>
              <a:ext cx="979797" cy="914400"/>
            </a:xfrm>
            <a:custGeom>
              <a:avLst/>
              <a:gdLst>
                <a:gd name="T0" fmla="*/ 2148 w 4456"/>
                <a:gd name="T1" fmla="*/ 4006 h 4306"/>
                <a:gd name="T2" fmla="*/ 2333 w 4456"/>
                <a:gd name="T3" fmla="*/ 4152 h 4306"/>
                <a:gd name="T4" fmla="*/ 2433 w 4456"/>
                <a:gd name="T5" fmla="*/ 3940 h 4306"/>
                <a:gd name="T6" fmla="*/ 664 w 4456"/>
                <a:gd name="T7" fmla="*/ 3871 h 4306"/>
                <a:gd name="T8" fmla="*/ 613 w 4456"/>
                <a:gd name="T9" fmla="*/ 4101 h 4306"/>
                <a:gd name="T10" fmla="*/ 847 w 4456"/>
                <a:gd name="T11" fmla="*/ 4101 h 4306"/>
                <a:gd name="T12" fmla="*/ 797 w 4456"/>
                <a:gd name="T13" fmla="*/ 3871 h 4306"/>
                <a:gd name="T14" fmla="*/ 2510 w 4456"/>
                <a:gd name="T15" fmla="*/ 3794 h 4306"/>
                <a:gd name="T16" fmla="*/ 2564 w 4456"/>
                <a:gd name="T17" fmla="*/ 4144 h 4306"/>
                <a:gd name="T18" fmla="*/ 2250 w 4456"/>
                <a:gd name="T19" fmla="*/ 4302 h 4306"/>
                <a:gd name="T20" fmla="*/ 2002 w 4456"/>
                <a:gd name="T21" fmla="*/ 4055 h 4306"/>
                <a:gd name="T22" fmla="*/ 2160 w 4456"/>
                <a:gd name="T23" fmla="*/ 3740 h 4306"/>
                <a:gd name="T24" fmla="*/ 907 w 4456"/>
                <a:gd name="T25" fmla="*/ 3764 h 4306"/>
                <a:gd name="T26" fmla="*/ 1014 w 4456"/>
                <a:gd name="T27" fmla="*/ 4101 h 4306"/>
                <a:gd name="T28" fmla="*/ 731 w 4456"/>
                <a:gd name="T29" fmla="*/ 4306 h 4306"/>
                <a:gd name="T30" fmla="*/ 446 w 4456"/>
                <a:gd name="T31" fmla="*/ 4101 h 4306"/>
                <a:gd name="T32" fmla="*/ 554 w 4456"/>
                <a:gd name="T33" fmla="*/ 3764 h 4306"/>
                <a:gd name="T34" fmla="*/ 2986 w 4456"/>
                <a:gd name="T35" fmla="*/ 3837 h 4306"/>
                <a:gd name="T36" fmla="*/ 2680 w 4456"/>
                <a:gd name="T37" fmla="*/ 3898 h 4306"/>
                <a:gd name="T38" fmla="*/ 2404 w 4456"/>
                <a:gd name="T39" fmla="*/ 3624 h 4306"/>
                <a:gd name="T40" fmla="*/ 2020 w 4456"/>
                <a:gd name="T41" fmla="*/ 3725 h 4306"/>
                <a:gd name="T42" fmla="*/ 1094 w 4456"/>
                <a:gd name="T43" fmla="*/ 3849 h 4306"/>
                <a:gd name="T44" fmla="*/ 783 w 4456"/>
                <a:gd name="T45" fmla="*/ 3613 h 4306"/>
                <a:gd name="T46" fmla="*/ 419 w 4456"/>
                <a:gd name="T47" fmla="*/ 3763 h 4306"/>
                <a:gd name="T48" fmla="*/ 54 w 4456"/>
                <a:gd name="T49" fmla="*/ 3917 h 4306"/>
                <a:gd name="T50" fmla="*/ 2116 w 4456"/>
                <a:gd name="T51" fmla="*/ 2722 h 4306"/>
                <a:gd name="T52" fmla="*/ 2705 w 4456"/>
                <a:gd name="T53" fmla="*/ 3171 h 4306"/>
                <a:gd name="T54" fmla="*/ 2136 w 4456"/>
                <a:gd name="T55" fmla="*/ 2710 h 4306"/>
                <a:gd name="T56" fmla="*/ 1939 w 4456"/>
                <a:gd name="T57" fmla="*/ 2403 h 4306"/>
                <a:gd name="T58" fmla="*/ 2364 w 4456"/>
                <a:gd name="T59" fmla="*/ 2599 h 4306"/>
                <a:gd name="T60" fmla="*/ 0 w 4456"/>
                <a:gd name="T61" fmla="*/ 3405 h 4306"/>
                <a:gd name="T62" fmla="*/ 144 w 4456"/>
                <a:gd name="T63" fmla="*/ 2292 h 4306"/>
                <a:gd name="T64" fmla="*/ 2490 w 4456"/>
                <a:gd name="T65" fmla="*/ 1846 h 4306"/>
                <a:gd name="T66" fmla="*/ 2638 w 4456"/>
                <a:gd name="T67" fmla="*/ 1964 h 4306"/>
                <a:gd name="T68" fmla="*/ 2720 w 4456"/>
                <a:gd name="T69" fmla="*/ 1792 h 4306"/>
                <a:gd name="T70" fmla="*/ 2923 w 4456"/>
                <a:gd name="T71" fmla="*/ 499 h 4306"/>
                <a:gd name="T72" fmla="*/ 2844 w 4456"/>
                <a:gd name="T73" fmla="*/ 1773 h 4306"/>
                <a:gd name="T74" fmla="*/ 3470 w 4456"/>
                <a:gd name="T75" fmla="*/ 2403 h 4306"/>
                <a:gd name="T76" fmla="*/ 2683 w 4456"/>
                <a:gd name="T77" fmla="*/ 2079 h 4306"/>
                <a:gd name="T78" fmla="*/ 2399 w 4456"/>
                <a:gd name="T79" fmla="*/ 1969 h 4306"/>
                <a:gd name="T80" fmla="*/ 2440 w 4456"/>
                <a:gd name="T81" fmla="*/ 1672 h 4306"/>
                <a:gd name="T82" fmla="*/ 2900 w 4456"/>
                <a:gd name="T83" fmla="*/ 496 h 4306"/>
                <a:gd name="T84" fmla="*/ 3437 w 4456"/>
                <a:gd name="T85" fmla="*/ 194 h 4306"/>
                <a:gd name="T86" fmla="*/ 4140 w 4456"/>
                <a:gd name="T87" fmla="*/ 815 h 4306"/>
                <a:gd name="T88" fmla="*/ 4452 w 4456"/>
                <a:gd name="T89" fmla="*/ 1719 h 4306"/>
                <a:gd name="T90" fmla="*/ 4272 w 4456"/>
                <a:gd name="T91" fmla="*/ 2648 h 4306"/>
                <a:gd name="T92" fmla="*/ 3689 w 4456"/>
                <a:gd name="T93" fmla="*/ 3344 h 4306"/>
                <a:gd name="T94" fmla="*/ 3370 w 4456"/>
                <a:gd name="T95" fmla="*/ 3252 h 4306"/>
                <a:gd name="T96" fmla="*/ 3977 w 4456"/>
                <a:gd name="T97" fmla="*/ 2675 h 4306"/>
                <a:gd name="T98" fmla="*/ 4208 w 4456"/>
                <a:gd name="T99" fmla="*/ 1846 h 4306"/>
                <a:gd name="T100" fmla="*/ 3971 w 4456"/>
                <a:gd name="T101" fmla="*/ 1009 h 4306"/>
                <a:gd name="T102" fmla="*/ 3354 w 4456"/>
                <a:gd name="T103" fmla="*/ 431 h 4306"/>
                <a:gd name="T104" fmla="*/ 2498 w 4456"/>
                <a:gd name="T105" fmla="*/ 251 h 4306"/>
                <a:gd name="T106" fmla="*/ 1687 w 4456"/>
                <a:gd name="T107" fmla="*/ 543 h 4306"/>
                <a:gd name="T108" fmla="*/ 1150 w 4456"/>
                <a:gd name="T109" fmla="*/ 1200 h 4306"/>
                <a:gd name="T110" fmla="*/ 1025 w 4456"/>
                <a:gd name="T111" fmla="*/ 2021 h 4306"/>
                <a:gd name="T112" fmla="*/ 805 w 4456"/>
                <a:gd name="T113" fmla="*/ 1474 h 4306"/>
                <a:gd name="T114" fmla="*/ 1226 w 4456"/>
                <a:gd name="T115" fmla="*/ 627 h 4306"/>
                <a:gd name="T116" fmla="*/ 2007 w 4456"/>
                <a:gd name="T117" fmla="*/ 101 h 4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456" h="4306">
                  <a:moveTo>
                    <a:pt x="2298" y="3856"/>
                  </a:moveTo>
                  <a:lnTo>
                    <a:pt x="2264" y="3860"/>
                  </a:lnTo>
                  <a:lnTo>
                    <a:pt x="2232" y="3871"/>
                  </a:lnTo>
                  <a:lnTo>
                    <a:pt x="2205" y="3889"/>
                  </a:lnTo>
                  <a:lnTo>
                    <a:pt x="2182" y="3913"/>
                  </a:lnTo>
                  <a:lnTo>
                    <a:pt x="2165" y="3940"/>
                  </a:lnTo>
                  <a:lnTo>
                    <a:pt x="2152" y="3972"/>
                  </a:lnTo>
                  <a:lnTo>
                    <a:pt x="2148" y="4006"/>
                  </a:lnTo>
                  <a:lnTo>
                    <a:pt x="2152" y="4041"/>
                  </a:lnTo>
                  <a:lnTo>
                    <a:pt x="2165" y="4072"/>
                  </a:lnTo>
                  <a:lnTo>
                    <a:pt x="2182" y="4101"/>
                  </a:lnTo>
                  <a:lnTo>
                    <a:pt x="2205" y="4124"/>
                  </a:lnTo>
                  <a:lnTo>
                    <a:pt x="2232" y="4141"/>
                  </a:lnTo>
                  <a:lnTo>
                    <a:pt x="2264" y="4152"/>
                  </a:lnTo>
                  <a:lnTo>
                    <a:pt x="2298" y="4156"/>
                  </a:lnTo>
                  <a:lnTo>
                    <a:pt x="2333" y="4152"/>
                  </a:lnTo>
                  <a:lnTo>
                    <a:pt x="2364" y="4141"/>
                  </a:lnTo>
                  <a:lnTo>
                    <a:pt x="2393" y="4124"/>
                  </a:lnTo>
                  <a:lnTo>
                    <a:pt x="2416" y="4101"/>
                  </a:lnTo>
                  <a:lnTo>
                    <a:pt x="2433" y="4072"/>
                  </a:lnTo>
                  <a:lnTo>
                    <a:pt x="2444" y="4041"/>
                  </a:lnTo>
                  <a:lnTo>
                    <a:pt x="2448" y="4006"/>
                  </a:lnTo>
                  <a:lnTo>
                    <a:pt x="2444" y="3972"/>
                  </a:lnTo>
                  <a:lnTo>
                    <a:pt x="2433" y="3940"/>
                  </a:lnTo>
                  <a:lnTo>
                    <a:pt x="2416" y="3913"/>
                  </a:lnTo>
                  <a:lnTo>
                    <a:pt x="2393" y="3889"/>
                  </a:lnTo>
                  <a:lnTo>
                    <a:pt x="2364" y="3871"/>
                  </a:lnTo>
                  <a:lnTo>
                    <a:pt x="2333" y="3860"/>
                  </a:lnTo>
                  <a:lnTo>
                    <a:pt x="2298" y="3856"/>
                  </a:lnTo>
                  <a:close/>
                  <a:moveTo>
                    <a:pt x="731" y="3856"/>
                  </a:moveTo>
                  <a:lnTo>
                    <a:pt x="695" y="3860"/>
                  </a:lnTo>
                  <a:lnTo>
                    <a:pt x="664" y="3871"/>
                  </a:lnTo>
                  <a:lnTo>
                    <a:pt x="636" y="3889"/>
                  </a:lnTo>
                  <a:lnTo>
                    <a:pt x="613" y="3913"/>
                  </a:lnTo>
                  <a:lnTo>
                    <a:pt x="595" y="3940"/>
                  </a:lnTo>
                  <a:lnTo>
                    <a:pt x="585" y="3972"/>
                  </a:lnTo>
                  <a:lnTo>
                    <a:pt x="581" y="4006"/>
                  </a:lnTo>
                  <a:lnTo>
                    <a:pt x="585" y="4041"/>
                  </a:lnTo>
                  <a:lnTo>
                    <a:pt x="595" y="4072"/>
                  </a:lnTo>
                  <a:lnTo>
                    <a:pt x="613" y="4101"/>
                  </a:lnTo>
                  <a:lnTo>
                    <a:pt x="636" y="4124"/>
                  </a:lnTo>
                  <a:lnTo>
                    <a:pt x="664" y="4141"/>
                  </a:lnTo>
                  <a:lnTo>
                    <a:pt x="695" y="4152"/>
                  </a:lnTo>
                  <a:lnTo>
                    <a:pt x="731" y="4156"/>
                  </a:lnTo>
                  <a:lnTo>
                    <a:pt x="764" y="4152"/>
                  </a:lnTo>
                  <a:lnTo>
                    <a:pt x="797" y="4141"/>
                  </a:lnTo>
                  <a:lnTo>
                    <a:pt x="824" y="4124"/>
                  </a:lnTo>
                  <a:lnTo>
                    <a:pt x="847" y="4101"/>
                  </a:lnTo>
                  <a:lnTo>
                    <a:pt x="866" y="4072"/>
                  </a:lnTo>
                  <a:lnTo>
                    <a:pt x="876" y="4041"/>
                  </a:lnTo>
                  <a:lnTo>
                    <a:pt x="880" y="4006"/>
                  </a:lnTo>
                  <a:lnTo>
                    <a:pt x="876" y="3972"/>
                  </a:lnTo>
                  <a:lnTo>
                    <a:pt x="866" y="3940"/>
                  </a:lnTo>
                  <a:lnTo>
                    <a:pt x="847" y="3913"/>
                  </a:lnTo>
                  <a:lnTo>
                    <a:pt x="824" y="3889"/>
                  </a:lnTo>
                  <a:lnTo>
                    <a:pt x="797" y="3871"/>
                  </a:lnTo>
                  <a:lnTo>
                    <a:pt x="764" y="3860"/>
                  </a:lnTo>
                  <a:lnTo>
                    <a:pt x="731" y="3856"/>
                  </a:lnTo>
                  <a:close/>
                  <a:moveTo>
                    <a:pt x="2298" y="3706"/>
                  </a:moveTo>
                  <a:lnTo>
                    <a:pt x="2347" y="3710"/>
                  </a:lnTo>
                  <a:lnTo>
                    <a:pt x="2393" y="3722"/>
                  </a:lnTo>
                  <a:lnTo>
                    <a:pt x="2436" y="3740"/>
                  </a:lnTo>
                  <a:lnTo>
                    <a:pt x="2475" y="3764"/>
                  </a:lnTo>
                  <a:lnTo>
                    <a:pt x="2510" y="3794"/>
                  </a:lnTo>
                  <a:lnTo>
                    <a:pt x="2540" y="3829"/>
                  </a:lnTo>
                  <a:lnTo>
                    <a:pt x="2564" y="3868"/>
                  </a:lnTo>
                  <a:lnTo>
                    <a:pt x="2583" y="3912"/>
                  </a:lnTo>
                  <a:lnTo>
                    <a:pt x="2594" y="3958"/>
                  </a:lnTo>
                  <a:lnTo>
                    <a:pt x="2598" y="4006"/>
                  </a:lnTo>
                  <a:lnTo>
                    <a:pt x="2594" y="4055"/>
                  </a:lnTo>
                  <a:lnTo>
                    <a:pt x="2583" y="4101"/>
                  </a:lnTo>
                  <a:lnTo>
                    <a:pt x="2564" y="4144"/>
                  </a:lnTo>
                  <a:lnTo>
                    <a:pt x="2540" y="4183"/>
                  </a:lnTo>
                  <a:lnTo>
                    <a:pt x="2510" y="4218"/>
                  </a:lnTo>
                  <a:lnTo>
                    <a:pt x="2475" y="4248"/>
                  </a:lnTo>
                  <a:lnTo>
                    <a:pt x="2436" y="4272"/>
                  </a:lnTo>
                  <a:lnTo>
                    <a:pt x="2393" y="4291"/>
                  </a:lnTo>
                  <a:lnTo>
                    <a:pt x="2347" y="4302"/>
                  </a:lnTo>
                  <a:lnTo>
                    <a:pt x="2298" y="4306"/>
                  </a:lnTo>
                  <a:lnTo>
                    <a:pt x="2250" y="4302"/>
                  </a:lnTo>
                  <a:lnTo>
                    <a:pt x="2204" y="4291"/>
                  </a:lnTo>
                  <a:lnTo>
                    <a:pt x="2160" y="4272"/>
                  </a:lnTo>
                  <a:lnTo>
                    <a:pt x="2121" y="4248"/>
                  </a:lnTo>
                  <a:lnTo>
                    <a:pt x="2086" y="4218"/>
                  </a:lnTo>
                  <a:lnTo>
                    <a:pt x="2057" y="4183"/>
                  </a:lnTo>
                  <a:lnTo>
                    <a:pt x="2032" y="4144"/>
                  </a:lnTo>
                  <a:lnTo>
                    <a:pt x="2013" y="4101"/>
                  </a:lnTo>
                  <a:lnTo>
                    <a:pt x="2002" y="4055"/>
                  </a:lnTo>
                  <a:lnTo>
                    <a:pt x="1998" y="4006"/>
                  </a:lnTo>
                  <a:lnTo>
                    <a:pt x="2002" y="3958"/>
                  </a:lnTo>
                  <a:lnTo>
                    <a:pt x="2013" y="3912"/>
                  </a:lnTo>
                  <a:lnTo>
                    <a:pt x="2032" y="3868"/>
                  </a:lnTo>
                  <a:lnTo>
                    <a:pt x="2057" y="3829"/>
                  </a:lnTo>
                  <a:lnTo>
                    <a:pt x="2086" y="3794"/>
                  </a:lnTo>
                  <a:lnTo>
                    <a:pt x="2121" y="3764"/>
                  </a:lnTo>
                  <a:lnTo>
                    <a:pt x="2160" y="3740"/>
                  </a:lnTo>
                  <a:lnTo>
                    <a:pt x="2204" y="3722"/>
                  </a:lnTo>
                  <a:lnTo>
                    <a:pt x="2250" y="3710"/>
                  </a:lnTo>
                  <a:lnTo>
                    <a:pt x="2298" y="3706"/>
                  </a:lnTo>
                  <a:close/>
                  <a:moveTo>
                    <a:pt x="731" y="3706"/>
                  </a:moveTo>
                  <a:lnTo>
                    <a:pt x="779" y="3710"/>
                  </a:lnTo>
                  <a:lnTo>
                    <a:pt x="825" y="3722"/>
                  </a:lnTo>
                  <a:lnTo>
                    <a:pt x="868" y="3740"/>
                  </a:lnTo>
                  <a:lnTo>
                    <a:pt x="907" y="3764"/>
                  </a:lnTo>
                  <a:lnTo>
                    <a:pt x="943" y="3794"/>
                  </a:lnTo>
                  <a:lnTo>
                    <a:pt x="972" y="3829"/>
                  </a:lnTo>
                  <a:lnTo>
                    <a:pt x="997" y="3868"/>
                  </a:lnTo>
                  <a:lnTo>
                    <a:pt x="1014" y="3912"/>
                  </a:lnTo>
                  <a:lnTo>
                    <a:pt x="1026" y="3958"/>
                  </a:lnTo>
                  <a:lnTo>
                    <a:pt x="1030" y="4006"/>
                  </a:lnTo>
                  <a:lnTo>
                    <a:pt x="1026" y="4055"/>
                  </a:lnTo>
                  <a:lnTo>
                    <a:pt x="1014" y="4101"/>
                  </a:lnTo>
                  <a:lnTo>
                    <a:pt x="997" y="4144"/>
                  </a:lnTo>
                  <a:lnTo>
                    <a:pt x="972" y="4183"/>
                  </a:lnTo>
                  <a:lnTo>
                    <a:pt x="943" y="4218"/>
                  </a:lnTo>
                  <a:lnTo>
                    <a:pt x="907" y="4248"/>
                  </a:lnTo>
                  <a:lnTo>
                    <a:pt x="868" y="4272"/>
                  </a:lnTo>
                  <a:lnTo>
                    <a:pt x="825" y="4291"/>
                  </a:lnTo>
                  <a:lnTo>
                    <a:pt x="779" y="4302"/>
                  </a:lnTo>
                  <a:lnTo>
                    <a:pt x="731" y="4306"/>
                  </a:lnTo>
                  <a:lnTo>
                    <a:pt x="682" y="4302"/>
                  </a:lnTo>
                  <a:lnTo>
                    <a:pt x="636" y="4291"/>
                  </a:lnTo>
                  <a:lnTo>
                    <a:pt x="593" y="4272"/>
                  </a:lnTo>
                  <a:lnTo>
                    <a:pt x="554" y="4248"/>
                  </a:lnTo>
                  <a:lnTo>
                    <a:pt x="519" y="4218"/>
                  </a:lnTo>
                  <a:lnTo>
                    <a:pt x="489" y="4183"/>
                  </a:lnTo>
                  <a:lnTo>
                    <a:pt x="463" y="4144"/>
                  </a:lnTo>
                  <a:lnTo>
                    <a:pt x="446" y="4101"/>
                  </a:lnTo>
                  <a:lnTo>
                    <a:pt x="435" y="4055"/>
                  </a:lnTo>
                  <a:lnTo>
                    <a:pt x="431" y="4006"/>
                  </a:lnTo>
                  <a:lnTo>
                    <a:pt x="435" y="3958"/>
                  </a:lnTo>
                  <a:lnTo>
                    <a:pt x="446" y="3912"/>
                  </a:lnTo>
                  <a:lnTo>
                    <a:pt x="463" y="3868"/>
                  </a:lnTo>
                  <a:lnTo>
                    <a:pt x="489" y="3829"/>
                  </a:lnTo>
                  <a:lnTo>
                    <a:pt x="519" y="3794"/>
                  </a:lnTo>
                  <a:lnTo>
                    <a:pt x="554" y="3764"/>
                  </a:lnTo>
                  <a:lnTo>
                    <a:pt x="593" y="3740"/>
                  </a:lnTo>
                  <a:lnTo>
                    <a:pt x="636" y="3722"/>
                  </a:lnTo>
                  <a:lnTo>
                    <a:pt x="682" y="3710"/>
                  </a:lnTo>
                  <a:lnTo>
                    <a:pt x="731" y="3706"/>
                  </a:lnTo>
                  <a:close/>
                  <a:moveTo>
                    <a:pt x="0" y="3484"/>
                  </a:moveTo>
                  <a:lnTo>
                    <a:pt x="2990" y="3484"/>
                  </a:lnTo>
                  <a:lnTo>
                    <a:pt x="2990" y="3805"/>
                  </a:lnTo>
                  <a:lnTo>
                    <a:pt x="2986" y="3837"/>
                  </a:lnTo>
                  <a:lnTo>
                    <a:pt x="2975" y="3868"/>
                  </a:lnTo>
                  <a:lnTo>
                    <a:pt x="2959" y="3895"/>
                  </a:lnTo>
                  <a:lnTo>
                    <a:pt x="2936" y="3917"/>
                  </a:lnTo>
                  <a:lnTo>
                    <a:pt x="2909" y="3935"/>
                  </a:lnTo>
                  <a:lnTo>
                    <a:pt x="2879" y="3945"/>
                  </a:lnTo>
                  <a:lnTo>
                    <a:pt x="2845" y="3949"/>
                  </a:lnTo>
                  <a:lnTo>
                    <a:pt x="2691" y="3949"/>
                  </a:lnTo>
                  <a:lnTo>
                    <a:pt x="2680" y="3898"/>
                  </a:lnTo>
                  <a:lnTo>
                    <a:pt x="2663" y="3849"/>
                  </a:lnTo>
                  <a:lnTo>
                    <a:pt x="2640" y="3805"/>
                  </a:lnTo>
                  <a:lnTo>
                    <a:pt x="2611" y="3763"/>
                  </a:lnTo>
                  <a:lnTo>
                    <a:pt x="2578" y="3725"/>
                  </a:lnTo>
                  <a:lnTo>
                    <a:pt x="2540" y="3691"/>
                  </a:lnTo>
                  <a:lnTo>
                    <a:pt x="2497" y="3663"/>
                  </a:lnTo>
                  <a:lnTo>
                    <a:pt x="2452" y="3641"/>
                  </a:lnTo>
                  <a:lnTo>
                    <a:pt x="2404" y="3624"/>
                  </a:lnTo>
                  <a:lnTo>
                    <a:pt x="2352" y="3613"/>
                  </a:lnTo>
                  <a:lnTo>
                    <a:pt x="2298" y="3610"/>
                  </a:lnTo>
                  <a:lnTo>
                    <a:pt x="2246" y="3613"/>
                  </a:lnTo>
                  <a:lnTo>
                    <a:pt x="2194" y="3624"/>
                  </a:lnTo>
                  <a:lnTo>
                    <a:pt x="2146" y="3641"/>
                  </a:lnTo>
                  <a:lnTo>
                    <a:pt x="2100" y="3663"/>
                  </a:lnTo>
                  <a:lnTo>
                    <a:pt x="2058" y="3691"/>
                  </a:lnTo>
                  <a:lnTo>
                    <a:pt x="2020" y="3725"/>
                  </a:lnTo>
                  <a:lnTo>
                    <a:pt x="1986" y="3763"/>
                  </a:lnTo>
                  <a:lnTo>
                    <a:pt x="1958" y="3805"/>
                  </a:lnTo>
                  <a:lnTo>
                    <a:pt x="1935" y="3849"/>
                  </a:lnTo>
                  <a:lnTo>
                    <a:pt x="1917" y="3898"/>
                  </a:lnTo>
                  <a:lnTo>
                    <a:pt x="1907" y="3949"/>
                  </a:lnTo>
                  <a:lnTo>
                    <a:pt x="1122" y="3949"/>
                  </a:lnTo>
                  <a:lnTo>
                    <a:pt x="1111" y="3898"/>
                  </a:lnTo>
                  <a:lnTo>
                    <a:pt x="1094" y="3849"/>
                  </a:lnTo>
                  <a:lnTo>
                    <a:pt x="1071" y="3805"/>
                  </a:lnTo>
                  <a:lnTo>
                    <a:pt x="1042" y="3763"/>
                  </a:lnTo>
                  <a:lnTo>
                    <a:pt x="1009" y="3725"/>
                  </a:lnTo>
                  <a:lnTo>
                    <a:pt x="971" y="3691"/>
                  </a:lnTo>
                  <a:lnTo>
                    <a:pt x="929" y="3663"/>
                  </a:lnTo>
                  <a:lnTo>
                    <a:pt x="883" y="3641"/>
                  </a:lnTo>
                  <a:lnTo>
                    <a:pt x="834" y="3624"/>
                  </a:lnTo>
                  <a:lnTo>
                    <a:pt x="783" y="3613"/>
                  </a:lnTo>
                  <a:lnTo>
                    <a:pt x="731" y="3610"/>
                  </a:lnTo>
                  <a:lnTo>
                    <a:pt x="677" y="3613"/>
                  </a:lnTo>
                  <a:lnTo>
                    <a:pt x="625" y="3624"/>
                  </a:lnTo>
                  <a:lnTo>
                    <a:pt x="577" y="3641"/>
                  </a:lnTo>
                  <a:lnTo>
                    <a:pt x="532" y="3663"/>
                  </a:lnTo>
                  <a:lnTo>
                    <a:pt x="490" y="3691"/>
                  </a:lnTo>
                  <a:lnTo>
                    <a:pt x="451" y="3725"/>
                  </a:lnTo>
                  <a:lnTo>
                    <a:pt x="419" y="3763"/>
                  </a:lnTo>
                  <a:lnTo>
                    <a:pt x="389" y="3805"/>
                  </a:lnTo>
                  <a:lnTo>
                    <a:pt x="366" y="3849"/>
                  </a:lnTo>
                  <a:lnTo>
                    <a:pt x="350" y="3898"/>
                  </a:lnTo>
                  <a:lnTo>
                    <a:pt x="338" y="3949"/>
                  </a:lnTo>
                  <a:lnTo>
                    <a:pt x="144" y="3949"/>
                  </a:lnTo>
                  <a:lnTo>
                    <a:pt x="111" y="3945"/>
                  </a:lnTo>
                  <a:lnTo>
                    <a:pt x="81" y="3935"/>
                  </a:lnTo>
                  <a:lnTo>
                    <a:pt x="54" y="3917"/>
                  </a:lnTo>
                  <a:lnTo>
                    <a:pt x="32" y="3895"/>
                  </a:lnTo>
                  <a:lnTo>
                    <a:pt x="15" y="3868"/>
                  </a:lnTo>
                  <a:lnTo>
                    <a:pt x="4" y="3837"/>
                  </a:lnTo>
                  <a:lnTo>
                    <a:pt x="0" y="3805"/>
                  </a:lnTo>
                  <a:lnTo>
                    <a:pt x="0" y="3484"/>
                  </a:lnTo>
                  <a:close/>
                  <a:moveTo>
                    <a:pt x="2136" y="2710"/>
                  </a:moveTo>
                  <a:lnTo>
                    <a:pt x="2124" y="2714"/>
                  </a:lnTo>
                  <a:lnTo>
                    <a:pt x="2116" y="2722"/>
                  </a:lnTo>
                  <a:lnTo>
                    <a:pt x="2113" y="2733"/>
                  </a:lnTo>
                  <a:lnTo>
                    <a:pt x="2113" y="3157"/>
                  </a:lnTo>
                  <a:lnTo>
                    <a:pt x="2116" y="3169"/>
                  </a:lnTo>
                  <a:lnTo>
                    <a:pt x="2124" y="3178"/>
                  </a:lnTo>
                  <a:lnTo>
                    <a:pt x="2136" y="3180"/>
                  </a:lnTo>
                  <a:lnTo>
                    <a:pt x="2686" y="3180"/>
                  </a:lnTo>
                  <a:lnTo>
                    <a:pt x="2697" y="3178"/>
                  </a:lnTo>
                  <a:lnTo>
                    <a:pt x="2705" y="3171"/>
                  </a:lnTo>
                  <a:lnTo>
                    <a:pt x="2707" y="3161"/>
                  </a:lnTo>
                  <a:lnTo>
                    <a:pt x="2707" y="3151"/>
                  </a:lnTo>
                  <a:lnTo>
                    <a:pt x="2701" y="3142"/>
                  </a:lnTo>
                  <a:lnTo>
                    <a:pt x="2256" y="2717"/>
                  </a:lnTo>
                  <a:lnTo>
                    <a:pt x="2252" y="2714"/>
                  </a:lnTo>
                  <a:lnTo>
                    <a:pt x="2246" y="2711"/>
                  </a:lnTo>
                  <a:lnTo>
                    <a:pt x="2240" y="2710"/>
                  </a:lnTo>
                  <a:lnTo>
                    <a:pt x="2136" y="2710"/>
                  </a:lnTo>
                  <a:close/>
                  <a:moveTo>
                    <a:pt x="144" y="2292"/>
                  </a:moveTo>
                  <a:lnTo>
                    <a:pt x="1799" y="2292"/>
                  </a:lnTo>
                  <a:lnTo>
                    <a:pt x="1831" y="2295"/>
                  </a:lnTo>
                  <a:lnTo>
                    <a:pt x="1862" y="2306"/>
                  </a:lnTo>
                  <a:lnTo>
                    <a:pt x="1889" y="2323"/>
                  </a:lnTo>
                  <a:lnTo>
                    <a:pt x="1912" y="2346"/>
                  </a:lnTo>
                  <a:lnTo>
                    <a:pt x="1928" y="2372"/>
                  </a:lnTo>
                  <a:lnTo>
                    <a:pt x="1939" y="2403"/>
                  </a:lnTo>
                  <a:lnTo>
                    <a:pt x="1943" y="2437"/>
                  </a:lnTo>
                  <a:lnTo>
                    <a:pt x="1943" y="2544"/>
                  </a:lnTo>
                  <a:lnTo>
                    <a:pt x="2229" y="2544"/>
                  </a:lnTo>
                  <a:lnTo>
                    <a:pt x="2260" y="2546"/>
                  </a:lnTo>
                  <a:lnTo>
                    <a:pt x="2289" y="2553"/>
                  </a:lnTo>
                  <a:lnTo>
                    <a:pt x="2316" y="2564"/>
                  </a:lnTo>
                  <a:lnTo>
                    <a:pt x="2341" y="2580"/>
                  </a:lnTo>
                  <a:lnTo>
                    <a:pt x="2364" y="2599"/>
                  </a:lnTo>
                  <a:lnTo>
                    <a:pt x="2933" y="3161"/>
                  </a:lnTo>
                  <a:lnTo>
                    <a:pt x="2953" y="3184"/>
                  </a:lnTo>
                  <a:lnTo>
                    <a:pt x="2969" y="3210"/>
                  </a:lnTo>
                  <a:lnTo>
                    <a:pt x="2980" y="3238"/>
                  </a:lnTo>
                  <a:lnTo>
                    <a:pt x="2987" y="3268"/>
                  </a:lnTo>
                  <a:lnTo>
                    <a:pt x="2990" y="3299"/>
                  </a:lnTo>
                  <a:lnTo>
                    <a:pt x="2990" y="3405"/>
                  </a:lnTo>
                  <a:lnTo>
                    <a:pt x="0" y="3405"/>
                  </a:lnTo>
                  <a:lnTo>
                    <a:pt x="0" y="2437"/>
                  </a:lnTo>
                  <a:lnTo>
                    <a:pt x="4" y="2403"/>
                  </a:lnTo>
                  <a:lnTo>
                    <a:pt x="15" y="2372"/>
                  </a:lnTo>
                  <a:lnTo>
                    <a:pt x="31" y="2346"/>
                  </a:lnTo>
                  <a:lnTo>
                    <a:pt x="54" y="2323"/>
                  </a:lnTo>
                  <a:lnTo>
                    <a:pt x="81" y="2306"/>
                  </a:lnTo>
                  <a:lnTo>
                    <a:pt x="111" y="2295"/>
                  </a:lnTo>
                  <a:lnTo>
                    <a:pt x="144" y="2292"/>
                  </a:lnTo>
                  <a:close/>
                  <a:moveTo>
                    <a:pt x="2611" y="1725"/>
                  </a:moveTo>
                  <a:lnTo>
                    <a:pt x="2583" y="1729"/>
                  </a:lnTo>
                  <a:lnTo>
                    <a:pt x="2557" y="1737"/>
                  </a:lnTo>
                  <a:lnTo>
                    <a:pt x="2536" y="1752"/>
                  </a:lnTo>
                  <a:lnTo>
                    <a:pt x="2517" y="1770"/>
                  </a:lnTo>
                  <a:lnTo>
                    <a:pt x="2502" y="1792"/>
                  </a:lnTo>
                  <a:lnTo>
                    <a:pt x="2494" y="1818"/>
                  </a:lnTo>
                  <a:lnTo>
                    <a:pt x="2490" y="1846"/>
                  </a:lnTo>
                  <a:lnTo>
                    <a:pt x="2494" y="1873"/>
                  </a:lnTo>
                  <a:lnTo>
                    <a:pt x="2502" y="1899"/>
                  </a:lnTo>
                  <a:lnTo>
                    <a:pt x="2517" y="1922"/>
                  </a:lnTo>
                  <a:lnTo>
                    <a:pt x="2536" y="1941"/>
                  </a:lnTo>
                  <a:lnTo>
                    <a:pt x="2559" y="1954"/>
                  </a:lnTo>
                  <a:lnTo>
                    <a:pt x="2583" y="1964"/>
                  </a:lnTo>
                  <a:lnTo>
                    <a:pt x="2611" y="1966"/>
                  </a:lnTo>
                  <a:lnTo>
                    <a:pt x="2638" y="1964"/>
                  </a:lnTo>
                  <a:lnTo>
                    <a:pt x="2664" y="1954"/>
                  </a:lnTo>
                  <a:lnTo>
                    <a:pt x="2687" y="1941"/>
                  </a:lnTo>
                  <a:lnTo>
                    <a:pt x="2706" y="1922"/>
                  </a:lnTo>
                  <a:lnTo>
                    <a:pt x="2720" y="1899"/>
                  </a:lnTo>
                  <a:lnTo>
                    <a:pt x="2729" y="1873"/>
                  </a:lnTo>
                  <a:lnTo>
                    <a:pt x="2733" y="1846"/>
                  </a:lnTo>
                  <a:lnTo>
                    <a:pt x="2729" y="1818"/>
                  </a:lnTo>
                  <a:lnTo>
                    <a:pt x="2720" y="1792"/>
                  </a:lnTo>
                  <a:lnTo>
                    <a:pt x="2706" y="1770"/>
                  </a:lnTo>
                  <a:lnTo>
                    <a:pt x="2687" y="1752"/>
                  </a:lnTo>
                  <a:lnTo>
                    <a:pt x="2664" y="1737"/>
                  </a:lnTo>
                  <a:lnTo>
                    <a:pt x="2638" y="1729"/>
                  </a:lnTo>
                  <a:lnTo>
                    <a:pt x="2611" y="1725"/>
                  </a:lnTo>
                  <a:close/>
                  <a:moveTo>
                    <a:pt x="2900" y="496"/>
                  </a:moveTo>
                  <a:lnTo>
                    <a:pt x="2921" y="497"/>
                  </a:lnTo>
                  <a:lnTo>
                    <a:pt x="2923" y="499"/>
                  </a:lnTo>
                  <a:lnTo>
                    <a:pt x="2946" y="507"/>
                  </a:lnTo>
                  <a:lnTo>
                    <a:pt x="2964" y="522"/>
                  </a:lnTo>
                  <a:lnTo>
                    <a:pt x="2977" y="542"/>
                  </a:lnTo>
                  <a:lnTo>
                    <a:pt x="2984" y="563"/>
                  </a:lnTo>
                  <a:lnTo>
                    <a:pt x="2984" y="588"/>
                  </a:lnTo>
                  <a:lnTo>
                    <a:pt x="2805" y="1697"/>
                  </a:lnTo>
                  <a:lnTo>
                    <a:pt x="2828" y="1734"/>
                  </a:lnTo>
                  <a:lnTo>
                    <a:pt x="2844" y="1773"/>
                  </a:lnTo>
                  <a:lnTo>
                    <a:pt x="2853" y="1816"/>
                  </a:lnTo>
                  <a:lnTo>
                    <a:pt x="3453" y="2295"/>
                  </a:lnTo>
                  <a:lnTo>
                    <a:pt x="3466" y="2308"/>
                  </a:lnTo>
                  <a:lnTo>
                    <a:pt x="3477" y="2326"/>
                  </a:lnTo>
                  <a:lnTo>
                    <a:pt x="3482" y="2345"/>
                  </a:lnTo>
                  <a:lnTo>
                    <a:pt x="3482" y="2365"/>
                  </a:lnTo>
                  <a:lnTo>
                    <a:pt x="3480" y="2384"/>
                  </a:lnTo>
                  <a:lnTo>
                    <a:pt x="3470" y="2403"/>
                  </a:lnTo>
                  <a:lnTo>
                    <a:pt x="3469" y="2404"/>
                  </a:lnTo>
                  <a:lnTo>
                    <a:pt x="3455" y="2421"/>
                  </a:lnTo>
                  <a:lnTo>
                    <a:pt x="3439" y="2431"/>
                  </a:lnTo>
                  <a:lnTo>
                    <a:pt x="3422" y="2440"/>
                  </a:lnTo>
                  <a:lnTo>
                    <a:pt x="3401" y="2442"/>
                  </a:lnTo>
                  <a:lnTo>
                    <a:pt x="3383" y="2440"/>
                  </a:lnTo>
                  <a:lnTo>
                    <a:pt x="3362" y="2433"/>
                  </a:lnTo>
                  <a:lnTo>
                    <a:pt x="2683" y="2079"/>
                  </a:lnTo>
                  <a:lnTo>
                    <a:pt x="2648" y="2088"/>
                  </a:lnTo>
                  <a:lnTo>
                    <a:pt x="2611" y="2091"/>
                  </a:lnTo>
                  <a:lnTo>
                    <a:pt x="2567" y="2087"/>
                  </a:lnTo>
                  <a:lnTo>
                    <a:pt x="2526" y="2076"/>
                  </a:lnTo>
                  <a:lnTo>
                    <a:pt x="2487" y="2057"/>
                  </a:lnTo>
                  <a:lnTo>
                    <a:pt x="2454" y="2034"/>
                  </a:lnTo>
                  <a:lnTo>
                    <a:pt x="2424" y="2004"/>
                  </a:lnTo>
                  <a:lnTo>
                    <a:pt x="2399" y="1969"/>
                  </a:lnTo>
                  <a:lnTo>
                    <a:pt x="2382" y="1931"/>
                  </a:lnTo>
                  <a:lnTo>
                    <a:pt x="2370" y="1889"/>
                  </a:lnTo>
                  <a:lnTo>
                    <a:pt x="2366" y="1846"/>
                  </a:lnTo>
                  <a:lnTo>
                    <a:pt x="2370" y="1806"/>
                  </a:lnTo>
                  <a:lnTo>
                    <a:pt x="2379" y="1768"/>
                  </a:lnTo>
                  <a:lnTo>
                    <a:pt x="2394" y="1733"/>
                  </a:lnTo>
                  <a:lnTo>
                    <a:pt x="2414" y="1700"/>
                  </a:lnTo>
                  <a:lnTo>
                    <a:pt x="2440" y="1672"/>
                  </a:lnTo>
                  <a:lnTo>
                    <a:pt x="2470" y="1647"/>
                  </a:lnTo>
                  <a:lnTo>
                    <a:pt x="2502" y="1627"/>
                  </a:lnTo>
                  <a:lnTo>
                    <a:pt x="2828" y="553"/>
                  </a:lnTo>
                  <a:lnTo>
                    <a:pt x="2836" y="534"/>
                  </a:lnTo>
                  <a:lnTo>
                    <a:pt x="2848" y="519"/>
                  </a:lnTo>
                  <a:lnTo>
                    <a:pt x="2864" y="507"/>
                  </a:lnTo>
                  <a:lnTo>
                    <a:pt x="2882" y="499"/>
                  </a:lnTo>
                  <a:lnTo>
                    <a:pt x="2900" y="496"/>
                  </a:lnTo>
                  <a:close/>
                  <a:moveTo>
                    <a:pt x="2611" y="0"/>
                  </a:moveTo>
                  <a:lnTo>
                    <a:pt x="2737" y="4"/>
                  </a:lnTo>
                  <a:lnTo>
                    <a:pt x="2861" y="16"/>
                  </a:lnTo>
                  <a:lnTo>
                    <a:pt x="2983" y="36"/>
                  </a:lnTo>
                  <a:lnTo>
                    <a:pt x="3102" y="66"/>
                  </a:lnTo>
                  <a:lnTo>
                    <a:pt x="3216" y="101"/>
                  </a:lnTo>
                  <a:lnTo>
                    <a:pt x="3328" y="144"/>
                  </a:lnTo>
                  <a:lnTo>
                    <a:pt x="3437" y="194"/>
                  </a:lnTo>
                  <a:lnTo>
                    <a:pt x="3542" y="251"/>
                  </a:lnTo>
                  <a:lnTo>
                    <a:pt x="3642" y="315"/>
                  </a:lnTo>
                  <a:lnTo>
                    <a:pt x="3738" y="385"/>
                  </a:lnTo>
                  <a:lnTo>
                    <a:pt x="3829" y="459"/>
                  </a:lnTo>
                  <a:lnTo>
                    <a:pt x="3915" y="540"/>
                  </a:lnTo>
                  <a:lnTo>
                    <a:pt x="3996" y="627"/>
                  </a:lnTo>
                  <a:lnTo>
                    <a:pt x="4071" y="719"/>
                  </a:lnTo>
                  <a:lnTo>
                    <a:pt x="4140" y="815"/>
                  </a:lnTo>
                  <a:lnTo>
                    <a:pt x="4203" y="915"/>
                  </a:lnTo>
                  <a:lnTo>
                    <a:pt x="4260" y="1019"/>
                  </a:lnTo>
                  <a:lnTo>
                    <a:pt x="4310" y="1128"/>
                  </a:lnTo>
                  <a:lnTo>
                    <a:pt x="4353" y="1241"/>
                  </a:lnTo>
                  <a:lnTo>
                    <a:pt x="4390" y="1356"/>
                  </a:lnTo>
                  <a:lnTo>
                    <a:pt x="4418" y="1474"/>
                  </a:lnTo>
                  <a:lnTo>
                    <a:pt x="4440" y="1596"/>
                  </a:lnTo>
                  <a:lnTo>
                    <a:pt x="4452" y="1719"/>
                  </a:lnTo>
                  <a:lnTo>
                    <a:pt x="4456" y="1846"/>
                  </a:lnTo>
                  <a:lnTo>
                    <a:pt x="4452" y="1968"/>
                  </a:lnTo>
                  <a:lnTo>
                    <a:pt x="4440" y="2088"/>
                  </a:lnTo>
                  <a:lnTo>
                    <a:pt x="4421" y="2206"/>
                  </a:lnTo>
                  <a:lnTo>
                    <a:pt x="4394" y="2321"/>
                  </a:lnTo>
                  <a:lnTo>
                    <a:pt x="4360" y="2433"/>
                  </a:lnTo>
                  <a:lnTo>
                    <a:pt x="4320" y="2542"/>
                  </a:lnTo>
                  <a:lnTo>
                    <a:pt x="4272" y="2648"/>
                  </a:lnTo>
                  <a:lnTo>
                    <a:pt x="4220" y="2750"/>
                  </a:lnTo>
                  <a:lnTo>
                    <a:pt x="4159" y="2849"/>
                  </a:lnTo>
                  <a:lnTo>
                    <a:pt x="4094" y="2942"/>
                  </a:lnTo>
                  <a:lnTo>
                    <a:pt x="4023" y="3033"/>
                  </a:lnTo>
                  <a:lnTo>
                    <a:pt x="3947" y="3118"/>
                  </a:lnTo>
                  <a:lnTo>
                    <a:pt x="3866" y="3198"/>
                  </a:lnTo>
                  <a:lnTo>
                    <a:pt x="3779" y="3274"/>
                  </a:lnTo>
                  <a:lnTo>
                    <a:pt x="3689" y="3344"/>
                  </a:lnTo>
                  <a:lnTo>
                    <a:pt x="3595" y="3407"/>
                  </a:lnTo>
                  <a:lnTo>
                    <a:pt x="3495" y="3467"/>
                  </a:lnTo>
                  <a:lnTo>
                    <a:pt x="3392" y="3518"/>
                  </a:lnTo>
                  <a:lnTo>
                    <a:pt x="3285" y="3564"/>
                  </a:lnTo>
                  <a:lnTo>
                    <a:pt x="3176" y="3603"/>
                  </a:lnTo>
                  <a:lnTo>
                    <a:pt x="3176" y="3341"/>
                  </a:lnTo>
                  <a:lnTo>
                    <a:pt x="3274" y="3299"/>
                  </a:lnTo>
                  <a:lnTo>
                    <a:pt x="3370" y="3252"/>
                  </a:lnTo>
                  <a:lnTo>
                    <a:pt x="3462" y="3198"/>
                  </a:lnTo>
                  <a:lnTo>
                    <a:pt x="3549" y="3138"/>
                  </a:lnTo>
                  <a:lnTo>
                    <a:pt x="3632" y="3074"/>
                  </a:lnTo>
                  <a:lnTo>
                    <a:pt x="3711" y="3003"/>
                  </a:lnTo>
                  <a:lnTo>
                    <a:pt x="3785" y="2928"/>
                  </a:lnTo>
                  <a:lnTo>
                    <a:pt x="3854" y="2848"/>
                  </a:lnTo>
                  <a:lnTo>
                    <a:pt x="3919" y="2764"/>
                  </a:lnTo>
                  <a:lnTo>
                    <a:pt x="3977" y="2675"/>
                  </a:lnTo>
                  <a:lnTo>
                    <a:pt x="4028" y="2581"/>
                  </a:lnTo>
                  <a:lnTo>
                    <a:pt x="4074" y="2486"/>
                  </a:lnTo>
                  <a:lnTo>
                    <a:pt x="4114" y="2387"/>
                  </a:lnTo>
                  <a:lnTo>
                    <a:pt x="4147" y="2283"/>
                  </a:lnTo>
                  <a:lnTo>
                    <a:pt x="4174" y="2177"/>
                  </a:lnTo>
                  <a:lnTo>
                    <a:pt x="4193" y="2069"/>
                  </a:lnTo>
                  <a:lnTo>
                    <a:pt x="4203" y="1958"/>
                  </a:lnTo>
                  <a:lnTo>
                    <a:pt x="4208" y="1846"/>
                  </a:lnTo>
                  <a:lnTo>
                    <a:pt x="4203" y="1731"/>
                  </a:lnTo>
                  <a:lnTo>
                    <a:pt x="4193" y="1620"/>
                  </a:lnTo>
                  <a:lnTo>
                    <a:pt x="4172" y="1511"/>
                  </a:lnTo>
                  <a:lnTo>
                    <a:pt x="4145" y="1404"/>
                  </a:lnTo>
                  <a:lnTo>
                    <a:pt x="4112" y="1300"/>
                  </a:lnTo>
                  <a:lnTo>
                    <a:pt x="4071" y="1200"/>
                  </a:lnTo>
                  <a:lnTo>
                    <a:pt x="4024" y="1103"/>
                  </a:lnTo>
                  <a:lnTo>
                    <a:pt x="3971" y="1009"/>
                  </a:lnTo>
                  <a:lnTo>
                    <a:pt x="3912" y="920"/>
                  </a:lnTo>
                  <a:lnTo>
                    <a:pt x="3847" y="835"/>
                  </a:lnTo>
                  <a:lnTo>
                    <a:pt x="3777" y="754"/>
                  </a:lnTo>
                  <a:lnTo>
                    <a:pt x="3701" y="680"/>
                  </a:lnTo>
                  <a:lnTo>
                    <a:pt x="3622" y="609"/>
                  </a:lnTo>
                  <a:lnTo>
                    <a:pt x="3536" y="543"/>
                  </a:lnTo>
                  <a:lnTo>
                    <a:pt x="3447" y="485"/>
                  </a:lnTo>
                  <a:lnTo>
                    <a:pt x="3354" y="431"/>
                  </a:lnTo>
                  <a:lnTo>
                    <a:pt x="3257" y="384"/>
                  </a:lnTo>
                  <a:lnTo>
                    <a:pt x="3157" y="343"/>
                  </a:lnTo>
                  <a:lnTo>
                    <a:pt x="3053" y="309"/>
                  </a:lnTo>
                  <a:lnTo>
                    <a:pt x="2946" y="282"/>
                  </a:lnTo>
                  <a:lnTo>
                    <a:pt x="2837" y="263"/>
                  </a:lnTo>
                  <a:lnTo>
                    <a:pt x="2725" y="251"/>
                  </a:lnTo>
                  <a:lnTo>
                    <a:pt x="2611" y="247"/>
                  </a:lnTo>
                  <a:lnTo>
                    <a:pt x="2498" y="251"/>
                  </a:lnTo>
                  <a:lnTo>
                    <a:pt x="2386" y="263"/>
                  </a:lnTo>
                  <a:lnTo>
                    <a:pt x="2277" y="282"/>
                  </a:lnTo>
                  <a:lnTo>
                    <a:pt x="2170" y="309"/>
                  </a:lnTo>
                  <a:lnTo>
                    <a:pt x="2066" y="343"/>
                  </a:lnTo>
                  <a:lnTo>
                    <a:pt x="1966" y="384"/>
                  </a:lnTo>
                  <a:lnTo>
                    <a:pt x="1869" y="431"/>
                  </a:lnTo>
                  <a:lnTo>
                    <a:pt x="1776" y="485"/>
                  </a:lnTo>
                  <a:lnTo>
                    <a:pt x="1687" y="543"/>
                  </a:lnTo>
                  <a:lnTo>
                    <a:pt x="1601" y="609"/>
                  </a:lnTo>
                  <a:lnTo>
                    <a:pt x="1522" y="680"/>
                  </a:lnTo>
                  <a:lnTo>
                    <a:pt x="1446" y="754"/>
                  </a:lnTo>
                  <a:lnTo>
                    <a:pt x="1376" y="835"/>
                  </a:lnTo>
                  <a:lnTo>
                    <a:pt x="1311" y="920"/>
                  </a:lnTo>
                  <a:lnTo>
                    <a:pt x="1252" y="1009"/>
                  </a:lnTo>
                  <a:lnTo>
                    <a:pt x="1198" y="1103"/>
                  </a:lnTo>
                  <a:lnTo>
                    <a:pt x="1150" y="1200"/>
                  </a:lnTo>
                  <a:lnTo>
                    <a:pt x="1110" y="1300"/>
                  </a:lnTo>
                  <a:lnTo>
                    <a:pt x="1076" y="1404"/>
                  </a:lnTo>
                  <a:lnTo>
                    <a:pt x="1051" y="1511"/>
                  </a:lnTo>
                  <a:lnTo>
                    <a:pt x="1030" y="1620"/>
                  </a:lnTo>
                  <a:lnTo>
                    <a:pt x="1018" y="1731"/>
                  </a:lnTo>
                  <a:lnTo>
                    <a:pt x="1014" y="1846"/>
                  </a:lnTo>
                  <a:lnTo>
                    <a:pt x="1017" y="1934"/>
                  </a:lnTo>
                  <a:lnTo>
                    <a:pt x="1025" y="2021"/>
                  </a:lnTo>
                  <a:lnTo>
                    <a:pt x="1036" y="2106"/>
                  </a:lnTo>
                  <a:lnTo>
                    <a:pt x="786" y="2106"/>
                  </a:lnTo>
                  <a:lnTo>
                    <a:pt x="775" y="2021"/>
                  </a:lnTo>
                  <a:lnTo>
                    <a:pt x="768" y="1934"/>
                  </a:lnTo>
                  <a:lnTo>
                    <a:pt x="767" y="1846"/>
                  </a:lnTo>
                  <a:lnTo>
                    <a:pt x="771" y="1719"/>
                  </a:lnTo>
                  <a:lnTo>
                    <a:pt x="783" y="1596"/>
                  </a:lnTo>
                  <a:lnTo>
                    <a:pt x="805" y="1474"/>
                  </a:lnTo>
                  <a:lnTo>
                    <a:pt x="833" y="1356"/>
                  </a:lnTo>
                  <a:lnTo>
                    <a:pt x="868" y="1241"/>
                  </a:lnTo>
                  <a:lnTo>
                    <a:pt x="911" y="1128"/>
                  </a:lnTo>
                  <a:lnTo>
                    <a:pt x="961" y="1019"/>
                  </a:lnTo>
                  <a:lnTo>
                    <a:pt x="1019" y="915"/>
                  </a:lnTo>
                  <a:lnTo>
                    <a:pt x="1082" y="815"/>
                  </a:lnTo>
                  <a:lnTo>
                    <a:pt x="1152" y="719"/>
                  </a:lnTo>
                  <a:lnTo>
                    <a:pt x="1226" y="627"/>
                  </a:lnTo>
                  <a:lnTo>
                    <a:pt x="1307" y="540"/>
                  </a:lnTo>
                  <a:lnTo>
                    <a:pt x="1394" y="459"/>
                  </a:lnTo>
                  <a:lnTo>
                    <a:pt x="1485" y="385"/>
                  </a:lnTo>
                  <a:lnTo>
                    <a:pt x="1581" y="315"/>
                  </a:lnTo>
                  <a:lnTo>
                    <a:pt x="1681" y="251"/>
                  </a:lnTo>
                  <a:lnTo>
                    <a:pt x="1785" y="194"/>
                  </a:lnTo>
                  <a:lnTo>
                    <a:pt x="1894" y="144"/>
                  </a:lnTo>
                  <a:lnTo>
                    <a:pt x="2007" y="101"/>
                  </a:lnTo>
                  <a:lnTo>
                    <a:pt x="2121" y="66"/>
                  </a:lnTo>
                  <a:lnTo>
                    <a:pt x="2240" y="36"/>
                  </a:lnTo>
                  <a:lnTo>
                    <a:pt x="2362" y="16"/>
                  </a:lnTo>
                  <a:lnTo>
                    <a:pt x="2485" y="4"/>
                  </a:lnTo>
                  <a:lnTo>
                    <a:pt x="261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3064522" y="4454490"/>
            <a:ext cx="85940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kern="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Orang </a:t>
            </a:r>
            <a:r>
              <a:rPr lang="en-US" sz="2800" kern="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tertular</a:t>
            </a:r>
            <a:r>
              <a:rPr lang="en-US" sz="2800" kern="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CoViD-19 </a:t>
            </a:r>
            <a:r>
              <a:rPr lang="en-US" sz="2800" kern="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karena</a:t>
            </a:r>
            <a:r>
              <a:rPr lang="en-US" sz="2800" kern="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sz="2800" kern="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menghirup</a:t>
            </a:r>
            <a:r>
              <a:rPr lang="en-US" sz="2800" kern="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sz="2800" kern="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percikan</a:t>
            </a:r>
            <a:r>
              <a:rPr lang="en-US" sz="2800" kern="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sz="2800" kern="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dahak</a:t>
            </a:r>
            <a:r>
              <a:rPr lang="en-US" sz="2800" kern="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/</a:t>
            </a:r>
            <a:r>
              <a:rPr lang="en-US" sz="2800" kern="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bersin</a:t>
            </a:r>
            <a:r>
              <a:rPr lang="en-US" sz="2800" kern="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, </a:t>
            </a:r>
            <a:r>
              <a:rPr lang="en-US" sz="2800" kern="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menyentuh</a:t>
            </a:r>
            <a:r>
              <a:rPr lang="en-US" sz="2800" kern="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sz="2800" kern="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benda</a:t>
            </a:r>
            <a:r>
              <a:rPr lang="en-US" sz="2800" kern="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sz="2800" kern="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atau</a:t>
            </a:r>
            <a:r>
              <a:rPr lang="en-US" sz="2800" kern="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sz="2800" kern="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permukaan</a:t>
            </a:r>
            <a:r>
              <a:rPr lang="en-US" sz="2800" kern="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sz="2800" kern="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benda</a:t>
            </a:r>
            <a:r>
              <a:rPr lang="en-US" sz="2800" kern="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, </a:t>
            </a:r>
            <a:r>
              <a:rPr lang="en-US" sz="2800" kern="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kemuadian</a:t>
            </a:r>
            <a:r>
              <a:rPr lang="en-US" sz="2800" kern="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sz="2800" kern="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menyentuh</a:t>
            </a:r>
            <a:r>
              <a:rPr lang="en-US" sz="2800" kern="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sz="2800" kern="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mata</a:t>
            </a:r>
            <a:r>
              <a:rPr lang="en-US" sz="2800" kern="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, </a:t>
            </a:r>
            <a:r>
              <a:rPr lang="en-US" sz="2800" kern="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hidung</a:t>
            </a:r>
            <a:r>
              <a:rPr lang="en-US" sz="2800" kern="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sz="2800" kern="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atau</a:t>
            </a:r>
            <a:r>
              <a:rPr lang="en-US" sz="2800" kern="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sz="2800" kern="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mulutnya</a:t>
            </a:r>
            <a:r>
              <a:rPr lang="en-US" sz="2800" kern="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sz="2800" kern="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sendiri</a:t>
            </a:r>
            <a:r>
              <a:rPr lang="en-US" sz="2800" kern="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. 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249762" y="1392359"/>
            <a:ext cx="3944475" cy="2105760"/>
            <a:chOff x="4332514" y="2346861"/>
            <a:chExt cx="3526970" cy="1665515"/>
          </a:xfrm>
        </p:grpSpPr>
        <p:sp>
          <p:nvSpPr>
            <p:cNvPr id="12" name="Pentagon 11"/>
            <p:cNvSpPr/>
            <p:nvPr/>
          </p:nvSpPr>
          <p:spPr>
            <a:xfrm flipV="1">
              <a:off x="4332514" y="2346861"/>
              <a:ext cx="3526970" cy="1665515"/>
            </a:xfrm>
            <a:prstGeom prst="homePlate">
              <a:avLst>
                <a:gd name="adj" fmla="val 36473"/>
              </a:avLst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2147" y="2520515"/>
              <a:ext cx="2433562" cy="131820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Melalui</a:t>
              </a:r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percikan</a:t>
              </a:r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batuk</a:t>
              </a:r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/</a:t>
              </a:r>
              <a:r>
                <a:rPr lang="en-US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bersin</a:t>
              </a:r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yang </a:t>
              </a:r>
              <a:r>
                <a:rPr lang="en-US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menyebar</a:t>
              </a:r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melalui</a:t>
              </a:r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udara</a:t>
              </a:r>
              <a:endParaRPr lang="en-US" sz="2399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7249882" y="2940132"/>
              <a:ext cx="435429" cy="478972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603656" y="2717953"/>
              <a:ext cx="2394123" cy="3529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3069901" y="188640"/>
            <a:ext cx="6824997" cy="79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398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PENYEBARAN </a:t>
            </a:r>
            <a:r>
              <a:rPr lang="en-US" sz="5398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nCoV</a:t>
            </a:r>
            <a:endParaRPr lang="en-US" sz="5398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77788" y="1392360"/>
            <a:ext cx="4075212" cy="2142881"/>
            <a:chOff x="1094016" y="2346861"/>
            <a:chExt cx="3526970" cy="1665515"/>
          </a:xfrm>
        </p:grpSpPr>
        <p:sp>
          <p:nvSpPr>
            <p:cNvPr id="2" name="Pentagon 1"/>
            <p:cNvSpPr/>
            <p:nvPr/>
          </p:nvSpPr>
          <p:spPr>
            <a:xfrm flipV="1">
              <a:off x="1094016" y="2346861"/>
              <a:ext cx="3526970" cy="1665515"/>
            </a:xfrm>
            <a:prstGeom prst="homePlate">
              <a:avLst>
                <a:gd name="adj" fmla="val 36473"/>
              </a:avLst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209293" y="2520515"/>
              <a:ext cx="2627918" cy="13182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4" name="Right Arrow 3"/>
            <p:cNvSpPr/>
            <p:nvPr/>
          </p:nvSpPr>
          <p:spPr>
            <a:xfrm>
              <a:off x="4011384" y="2940132"/>
              <a:ext cx="435429" cy="478972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209293" y="2717953"/>
              <a:ext cx="2693776" cy="9329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Orang </a:t>
              </a:r>
              <a:r>
                <a:rPr lang="en-US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tertular</a:t>
              </a:r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dari</a:t>
              </a:r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pasien</a:t>
              </a:r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yang </a:t>
              </a:r>
              <a:r>
                <a:rPr lang="en-US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menderita</a:t>
              </a:r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CoViD-19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3" name="image18.jpg" descr="Page 18"/>
          <p:cNvPicPr>
            <a:picLocks noChangeAspect="1"/>
          </p:cNvPicPr>
          <p:nvPr/>
        </p:nvPicPr>
        <p:blipFill rotWithShape="1">
          <a:blip r:embed="rId3"/>
          <a:srcRect l="7292" t="9112" r="50774" b="46048"/>
          <a:stretch/>
        </p:blipFill>
        <p:spPr>
          <a:xfrm>
            <a:off x="7999446" y="2095665"/>
            <a:ext cx="3301581" cy="2182480"/>
          </a:xfrm>
          <a:prstGeom prst="rect">
            <a:avLst/>
          </a:prstGeom>
          <a:effectLst/>
        </p:spPr>
      </p:pic>
      <p:pic>
        <p:nvPicPr>
          <p:cNvPr id="24" name="image18.jpg" descr="Page 18"/>
          <p:cNvPicPr>
            <a:picLocks noChangeAspect="1"/>
          </p:cNvPicPr>
          <p:nvPr/>
        </p:nvPicPr>
        <p:blipFill rotWithShape="1">
          <a:blip r:embed="rId3"/>
          <a:srcRect l="51548" t="9113" r="7756" b="47423"/>
          <a:stretch/>
        </p:blipFill>
        <p:spPr>
          <a:xfrm>
            <a:off x="4277979" y="2095664"/>
            <a:ext cx="3643746" cy="2189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3362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2D885C-0A15-4D6B-8EEE-E5B9550E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POKOK BAHASAN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021C0-D6A7-4A3D-A17B-229E069D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BBKPM Bandung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9898C-E1DA-4D14-A509-97624E50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6" name="Picture Placeholder 45">
            <a:extLst>
              <a:ext uri="{FF2B5EF4-FFF2-40B4-BE49-F238E27FC236}">
                <a16:creationId xmlns:a16="http://schemas.microsoft.com/office/drawing/2014/main" id="{075F74CA-A4A9-4E41-B82E-55E067D92AB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997" y="1699355"/>
            <a:ext cx="4064282" cy="3870274"/>
          </a:xfrm>
        </p:spPr>
      </p:pic>
      <p:sp>
        <p:nvSpPr>
          <p:cNvPr id="16" name="Diamond 15">
            <a:extLst>
              <a:ext uri="{FF2B5EF4-FFF2-40B4-BE49-F238E27FC236}">
                <a16:creationId xmlns:a16="http://schemas.microsoft.com/office/drawing/2014/main" id="{113BEDA8-E02E-4C77-B81F-F5F5618C1D56}"/>
              </a:ext>
            </a:extLst>
          </p:cNvPr>
          <p:cNvSpPr/>
          <p:nvPr/>
        </p:nvSpPr>
        <p:spPr>
          <a:xfrm>
            <a:off x="5973457" y="1230377"/>
            <a:ext cx="655208" cy="655208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D1B97FE5-8134-4551-A603-6956B3FAAF4F}"/>
              </a:ext>
            </a:extLst>
          </p:cNvPr>
          <p:cNvSpPr/>
          <p:nvPr/>
        </p:nvSpPr>
        <p:spPr>
          <a:xfrm>
            <a:off x="5973457" y="2433727"/>
            <a:ext cx="655208" cy="65520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7AFE004F-1739-4DFB-94E4-AB23F374053D}"/>
              </a:ext>
            </a:extLst>
          </p:cNvPr>
          <p:cNvSpPr/>
          <p:nvPr/>
        </p:nvSpPr>
        <p:spPr>
          <a:xfrm>
            <a:off x="5973457" y="3637077"/>
            <a:ext cx="655208" cy="65520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68AF1015-1E1F-47C5-ACC5-0337A1C94718}"/>
              </a:ext>
            </a:extLst>
          </p:cNvPr>
          <p:cNvSpPr/>
          <p:nvPr/>
        </p:nvSpPr>
        <p:spPr>
          <a:xfrm>
            <a:off x="5973457" y="4840428"/>
            <a:ext cx="655208" cy="655208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4CC99A-D43F-441F-900F-794F224D1B2B}"/>
              </a:ext>
            </a:extLst>
          </p:cNvPr>
          <p:cNvSpPr txBox="1"/>
          <p:nvPr/>
        </p:nvSpPr>
        <p:spPr>
          <a:xfrm>
            <a:off x="6958507" y="1124950"/>
            <a:ext cx="3881459" cy="7643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b="1" kern="0" dirty="0">
                <a:solidFill>
                  <a:schemeClr val="bg1">
                    <a:lumMod val="75000"/>
                  </a:schemeClr>
                </a:solidFill>
                <a:latin typeface="Open Sans"/>
                <a:cs typeface="Arial" panose="020B0604020202020204" pitchFamily="34" charset="0"/>
              </a:rPr>
              <a:t>CORONA VIRUS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8981BA-C534-4244-9F48-805BB46DFE33}"/>
              </a:ext>
            </a:extLst>
          </p:cNvPr>
          <p:cNvSpPr txBox="1"/>
          <p:nvPr/>
        </p:nvSpPr>
        <p:spPr>
          <a:xfrm>
            <a:off x="6965561" y="2393245"/>
            <a:ext cx="3881459" cy="7643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b="1" kern="0" dirty="0">
                <a:solidFill>
                  <a:schemeClr val="bg1">
                    <a:lumMod val="75000"/>
                  </a:schemeClr>
                </a:solidFill>
                <a:latin typeface="Open Sans"/>
                <a:cs typeface="Arial" panose="020B0604020202020204" pitchFamily="34" charset="0"/>
              </a:rPr>
              <a:t>GEJALA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8982FF-4784-425F-A6AB-E6FCF40571F4}"/>
              </a:ext>
            </a:extLst>
          </p:cNvPr>
          <p:cNvSpPr txBox="1"/>
          <p:nvPr/>
        </p:nvSpPr>
        <p:spPr>
          <a:xfrm>
            <a:off x="6958507" y="3557026"/>
            <a:ext cx="3881459" cy="7643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b="1" kern="0" dirty="0">
                <a:latin typeface="Open Sans"/>
                <a:cs typeface="Arial" panose="020B0604020202020204" pitchFamily="34" charset="0"/>
              </a:rPr>
              <a:t>TATA LAKSANA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7AFFAC-1458-49D8-BC94-E06266717687}"/>
              </a:ext>
            </a:extLst>
          </p:cNvPr>
          <p:cNvSpPr txBox="1"/>
          <p:nvPr/>
        </p:nvSpPr>
        <p:spPr>
          <a:xfrm>
            <a:off x="6958508" y="4720807"/>
            <a:ext cx="3881459" cy="7643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b="1" kern="0" dirty="0">
                <a:solidFill>
                  <a:schemeClr val="bg1">
                    <a:lumMod val="75000"/>
                  </a:schemeClr>
                </a:solidFill>
                <a:latin typeface="Open Sans"/>
                <a:cs typeface="Arial" panose="020B0604020202020204" pitchFamily="34" charset="0"/>
              </a:rPr>
              <a:t>PENCEGAHAN</a:t>
            </a:r>
          </a:p>
        </p:txBody>
      </p:sp>
    </p:spTree>
    <p:extLst>
      <p:ext uri="{BB962C8B-B14F-4D97-AF65-F5344CB8AC3E}">
        <p14:creationId xmlns:p14="http://schemas.microsoft.com/office/powerpoint/2010/main" val="368417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18216"/>
            <a:ext cx="12188825" cy="37278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/>
          </a:p>
        </p:txBody>
      </p:sp>
      <p:sp>
        <p:nvSpPr>
          <p:cNvPr id="3" name="Diamond 2"/>
          <p:cNvSpPr/>
          <p:nvPr/>
        </p:nvSpPr>
        <p:spPr>
          <a:xfrm>
            <a:off x="926034" y="2146799"/>
            <a:ext cx="2101385" cy="1964854"/>
          </a:xfrm>
          <a:prstGeom prst="diamond">
            <a:avLst/>
          </a:prstGeom>
          <a:solidFill>
            <a:schemeClr val="accent2"/>
          </a:solidFill>
          <a:ln w="762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4" name="Diamond 3"/>
          <p:cNvSpPr/>
          <p:nvPr/>
        </p:nvSpPr>
        <p:spPr>
          <a:xfrm>
            <a:off x="3672478" y="2146799"/>
            <a:ext cx="2101385" cy="1964854"/>
          </a:xfrm>
          <a:prstGeom prst="diamond">
            <a:avLst/>
          </a:prstGeom>
          <a:solidFill>
            <a:schemeClr val="accent4"/>
          </a:solidFill>
          <a:ln w="762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5" name="Diamond 4"/>
          <p:cNvSpPr/>
          <p:nvPr/>
        </p:nvSpPr>
        <p:spPr>
          <a:xfrm>
            <a:off x="6418921" y="2146799"/>
            <a:ext cx="2101385" cy="1964854"/>
          </a:xfrm>
          <a:prstGeom prst="diamond">
            <a:avLst/>
          </a:prstGeom>
          <a:solidFill>
            <a:schemeClr val="accent5"/>
          </a:solidFill>
          <a:ln w="762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6" name="Diamond 5"/>
          <p:cNvSpPr/>
          <p:nvPr/>
        </p:nvSpPr>
        <p:spPr>
          <a:xfrm>
            <a:off x="9165365" y="2158671"/>
            <a:ext cx="2101385" cy="1964854"/>
          </a:xfrm>
          <a:prstGeom prst="diamond">
            <a:avLst/>
          </a:prstGeom>
          <a:solidFill>
            <a:schemeClr val="accent6"/>
          </a:solidFill>
          <a:ln w="762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9" name="Rectangle 8"/>
          <p:cNvSpPr/>
          <p:nvPr/>
        </p:nvSpPr>
        <p:spPr>
          <a:xfrm>
            <a:off x="765821" y="4383208"/>
            <a:ext cx="21489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Terapi</a:t>
            </a:r>
            <a:r>
              <a:rPr lang="en-US" sz="2800" dirty="0">
                <a:solidFill>
                  <a:schemeClr val="bg1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simptomatik</a:t>
            </a:r>
            <a:endParaRPr lang="en-US" sz="2800" dirty="0">
              <a:solidFill>
                <a:schemeClr val="bg1"/>
              </a:solidFill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795" y="4455828"/>
            <a:ext cx="1988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Oksigen</a:t>
            </a:r>
            <a:endParaRPr lang="en-US" sz="2800" dirty="0">
              <a:solidFill>
                <a:schemeClr val="bg1"/>
              </a:solidFill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10436" y="4353539"/>
            <a:ext cx="2209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Terapi</a:t>
            </a:r>
            <a:r>
              <a:rPr lang="en-US" sz="2800" dirty="0">
                <a:solidFill>
                  <a:schemeClr val="bg1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cairan</a:t>
            </a:r>
            <a:endParaRPr lang="en-US" sz="2800" dirty="0">
              <a:solidFill>
                <a:schemeClr val="bg1"/>
              </a:solidFill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60189" y="4353539"/>
            <a:ext cx="19887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rgbClr val="FFFF00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Vaksin</a:t>
            </a:r>
            <a:r>
              <a:rPr lang="en-US" sz="2800" dirty="0">
                <a:solidFill>
                  <a:srgbClr val="FFFF00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belum</a:t>
            </a:r>
            <a:r>
              <a:rPr lang="en-US" sz="2800" dirty="0">
                <a:solidFill>
                  <a:srgbClr val="FFFF00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ada</a:t>
            </a:r>
            <a:r>
              <a:rPr lang="en-US" sz="2800" dirty="0">
                <a:solidFill>
                  <a:srgbClr val="FFFF00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. </a:t>
            </a:r>
          </a:p>
        </p:txBody>
      </p:sp>
      <p:grpSp>
        <p:nvGrpSpPr>
          <p:cNvPr id="16" name="Group 4"/>
          <p:cNvGrpSpPr>
            <a:grpSpLocks noChangeAspect="1"/>
          </p:cNvGrpSpPr>
          <p:nvPr/>
        </p:nvGrpSpPr>
        <p:grpSpPr bwMode="auto">
          <a:xfrm>
            <a:off x="1630247" y="2799691"/>
            <a:ext cx="692962" cy="659073"/>
            <a:chOff x="1798" y="400"/>
            <a:chExt cx="1779" cy="1692"/>
          </a:xfrm>
          <a:solidFill>
            <a:schemeClr val="bg1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2008" y="400"/>
              <a:ext cx="326" cy="358"/>
            </a:xfrm>
            <a:custGeom>
              <a:avLst/>
              <a:gdLst>
                <a:gd name="T0" fmla="*/ 328 w 654"/>
                <a:gd name="T1" fmla="*/ 0 h 714"/>
                <a:gd name="T2" fmla="*/ 371 w 654"/>
                <a:gd name="T3" fmla="*/ 2 h 714"/>
                <a:gd name="T4" fmla="*/ 414 w 654"/>
                <a:gd name="T5" fmla="*/ 10 h 714"/>
                <a:gd name="T6" fmla="*/ 455 w 654"/>
                <a:gd name="T7" fmla="*/ 25 h 714"/>
                <a:gd name="T8" fmla="*/ 492 w 654"/>
                <a:gd name="T9" fmla="*/ 43 h 714"/>
                <a:gd name="T10" fmla="*/ 527 w 654"/>
                <a:gd name="T11" fmla="*/ 67 h 714"/>
                <a:gd name="T12" fmla="*/ 558 w 654"/>
                <a:gd name="T13" fmla="*/ 95 h 714"/>
                <a:gd name="T14" fmla="*/ 585 w 654"/>
                <a:gd name="T15" fmla="*/ 126 h 714"/>
                <a:gd name="T16" fmla="*/ 609 w 654"/>
                <a:gd name="T17" fmla="*/ 160 h 714"/>
                <a:gd name="T18" fmla="*/ 628 w 654"/>
                <a:gd name="T19" fmla="*/ 199 h 714"/>
                <a:gd name="T20" fmla="*/ 642 w 654"/>
                <a:gd name="T21" fmla="*/ 238 h 714"/>
                <a:gd name="T22" fmla="*/ 651 w 654"/>
                <a:gd name="T23" fmla="*/ 281 h 714"/>
                <a:gd name="T24" fmla="*/ 654 w 654"/>
                <a:gd name="T25" fmla="*/ 326 h 714"/>
                <a:gd name="T26" fmla="*/ 651 w 654"/>
                <a:gd name="T27" fmla="*/ 367 h 714"/>
                <a:gd name="T28" fmla="*/ 643 w 654"/>
                <a:gd name="T29" fmla="*/ 410 h 714"/>
                <a:gd name="T30" fmla="*/ 631 w 654"/>
                <a:gd name="T31" fmla="*/ 452 h 714"/>
                <a:gd name="T32" fmla="*/ 616 w 654"/>
                <a:gd name="T33" fmla="*/ 493 h 714"/>
                <a:gd name="T34" fmla="*/ 595 w 654"/>
                <a:gd name="T35" fmla="*/ 533 h 714"/>
                <a:gd name="T36" fmla="*/ 571 w 654"/>
                <a:gd name="T37" fmla="*/ 570 h 714"/>
                <a:gd name="T38" fmla="*/ 543 w 654"/>
                <a:gd name="T39" fmla="*/ 604 h 714"/>
                <a:gd name="T40" fmla="*/ 514 w 654"/>
                <a:gd name="T41" fmla="*/ 635 h 714"/>
                <a:gd name="T42" fmla="*/ 481 w 654"/>
                <a:gd name="T43" fmla="*/ 662 h 714"/>
                <a:gd name="T44" fmla="*/ 445 w 654"/>
                <a:gd name="T45" fmla="*/ 684 h 714"/>
                <a:gd name="T46" fmla="*/ 408 w 654"/>
                <a:gd name="T47" fmla="*/ 700 h 714"/>
                <a:gd name="T48" fmla="*/ 368 w 654"/>
                <a:gd name="T49" fmla="*/ 711 h 714"/>
                <a:gd name="T50" fmla="*/ 328 w 654"/>
                <a:gd name="T51" fmla="*/ 714 h 714"/>
                <a:gd name="T52" fmla="*/ 286 w 654"/>
                <a:gd name="T53" fmla="*/ 711 h 714"/>
                <a:gd name="T54" fmla="*/ 247 w 654"/>
                <a:gd name="T55" fmla="*/ 700 h 714"/>
                <a:gd name="T56" fmla="*/ 209 w 654"/>
                <a:gd name="T57" fmla="*/ 684 h 714"/>
                <a:gd name="T58" fmla="*/ 173 w 654"/>
                <a:gd name="T59" fmla="*/ 662 h 714"/>
                <a:gd name="T60" fmla="*/ 141 w 654"/>
                <a:gd name="T61" fmla="*/ 635 h 714"/>
                <a:gd name="T62" fmla="*/ 111 w 654"/>
                <a:gd name="T63" fmla="*/ 604 h 714"/>
                <a:gd name="T64" fmla="*/ 84 w 654"/>
                <a:gd name="T65" fmla="*/ 570 h 714"/>
                <a:gd name="T66" fmla="*/ 60 w 654"/>
                <a:gd name="T67" fmla="*/ 533 h 714"/>
                <a:gd name="T68" fmla="*/ 39 w 654"/>
                <a:gd name="T69" fmla="*/ 493 h 714"/>
                <a:gd name="T70" fmla="*/ 22 w 654"/>
                <a:gd name="T71" fmla="*/ 452 h 714"/>
                <a:gd name="T72" fmla="*/ 10 w 654"/>
                <a:gd name="T73" fmla="*/ 410 h 714"/>
                <a:gd name="T74" fmla="*/ 4 w 654"/>
                <a:gd name="T75" fmla="*/ 367 h 714"/>
                <a:gd name="T76" fmla="*/ 0 w 654"/>
                <a:gd name="T77" fmla="*/ 326 h 714"/>
                <a:gd name="T78" fmla="*/ 4 w 654"/>
                <a:gd name="T79" fmla="*/ 281 h 714"/>
                <a:gd name="T80" fmla="*/ 12 w 654"/>
                <a:gd name="T81" fmla="*/ 238 h 714"/>
                <a:gd name="T82" fmla="*/ 27 w 654"/>
                <a:gd name="T83" fmla="*/ 199 h 714"/>
                <a:gd name="T84" fmla="*/ 45 w 654"/>
                <a:gd name="T85" fmla="*/ 160 h 714"/>
                <a:gd name="T86" fmla="*/ 69 w 654"/>
                <a:gd name="T87" fmla="*/ 126 h 714"/>
                <a:gd name="T88" fmla="*/ 97 w 654"/>
                <a:gd name="T89" fmla="*/ 95 h 714"/>
                <a:gd name="T90" fmla="*/ 127 w 654"/>
                <a:gd name="T91" fmla="*/ 67 h 714"/>
                <a:gd name="T92" fmla="*/ 162 w 654"/>
                <a:gd name="T93" fmla="*/ 43 h 714"/>
                <a:gd name="T94" fmla="*/ 201 w 654"/>
                <a:gd name="T95" fmla="*/ 25 h 714"/>
                <a:gd name="T96" fmla="*/ 240 w 654"/>
                <a:gd name="T97" fmla="*/ 10 h 714"/>
                <a:gd name="T98" fmla="*/ 283 w 654"/>
                <a:gd name="T99" fmla="*/ 2 h 714"/>
                <a:gd name="T100" fmla="*/ 328 w 654"/>
                <a:gd name="T101" fmla="*/ 0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54" h="714">
                  <a:moveTo>
                    <a:pt x="328" y="0"/>
                  </a:moveTo>
                  <a:lnTo>
                    <a:pt x="371" y="2"/>
                  </a:lnTo>
                  <a:lnTo>
                    <a:pt x="414" y="10"/>
                  </a:lnTo>
                  <a:lnTo>
                    <a:pt x="455" y="25"/>
                  </a:lnTo>
                  <a:lnTo>
                    <a:pt x="492" y="43"/>
                  </a:lnTo>
                  <a:lnTo>
                    <a:pt x="527" y="67"/>
                  </a:lnTo>
                  <a:lnTo>
                    <a:pt x="558" y="95"/>
                  </a:lnTo>
                  <a:lnTo>
                    <a:pt x="585" y="126"/>
                  </a:lnTo>
                  <a:lnTo>
                    <a:pt x="609" y="160"/>
                  </a:lnTo>
                  <a:lnTo>
                    <a:pt x="628" y="199"/>
                  </a:lnTo>
                  <a:lnTo>
                    <a:pt x="642" y="238"/>
                  </a:lnTo>
                  <a:lnTo>
                    <a:pt x="651" y="281"/>
                  </a:lnTo>
                  <a:lnTo>
                    <a:pt x="654" y="326"/>
                  </a:lnTo>
                  <a:lnTo>
                    <a:pt x="651" y="367"/>
                  </a:lnTo>
                  <a:lnTo>
                    <a:pt x="643" y="410"/>
                  </a:lnTo>
                  <a:lnTo>
                    <a:pt x="631" y="452"/>
                  </a:lnTo>
                  <a:lnTo>
                    <a:pt x="616" y="493"/>
                  </a:lnTo>
                  <a:lnTo>
                    <a:pt x="595" y="533"/>
                  </a:lnTo>
                  <a:lnTo>
                    <a:pt x="571" y="570"/>
                  </a:lnTo>
                  <a:lnTo>
                    <a:pt x="543" y="604"/>
                  </a:lnTo>
                  <a:lnTo>
                    <a:pt x="514" y="635"/>
                  </a:lnTo>
                  <a:lnTo>
                    <a:pt x="481" y="662"/>
                  </a:lnTo>
                  <a:lnTo>
                    <a:pt x="445" y="684"/>
                  </a:lnTo>
                  <a:lnTo>
                    <a:pt x="408" y="700"/>
                  </a:lnTo>
                  <a:lnTo>
                    <a:pt x="368" y="711"/>
                  </a:lnTo>
                  <a:lnTo>
                    <a:pt x="328" y="714"/>
                  </a:lnTo>
                  <a:lnTo>
                    <a:pt x="286" y="711"/>
                  </a:lnTo>
                  <a:lnTo>
                    <a:pt x="247" y="700"/>
                  </a:lnTo>
                  <a:lnTo>
                    <a:pt x="209" y="684"/>
                  </a:lnTo>
                  <a:lnTo>
                    <a:pt x="173" y="662"/>
                  </a:lnTo>
                  <a:lnTo>
                    <a:pt x="141" y="635"/>
                  </a:lnTo>
                  <a:lnTo>
                    <a:pt x="111" y="604"/>
                  </a:lnTo>
                  <a:lnTo>
                    <a:pt x="84" y="570"/>
                  </a:lnTo>
                  <a:lnTo>
                    <a:pt x="60" y="533"/>
                  </a:lnTo>
                  <a:lnTo>
                    <a:pt x="39" y="493"/>
                  </a:lnTo>
                  <a:lnTo>
                    <a:pt x="22" y="452"/>
                  </a:lnTo>
                  <a:lnTo>
                    <a:pt x="10" y="410"/>
                  </a:lnTo>
                  <a:lnTo>
                    <a:pt x="4" y="367"/>
                  </a:lnTo>
                  <a:lnTo>
                    <a:pt x="0" y="326"/>
                  </a:lnTo>
                  <a:lnTo>
                    <a:pt x="4" y="281"/>
                  </a:lnTo>
                  <a:lnTo>
                    <a:pt x="12" y="238"/>
                  </a:lnTo>
                  <a:lnTo>
                    <a:pt x="27" y="199"/>
                  </a:lnTo>
                  <a:lnTo>
                    <a:pt x="45" y="160"/>
                  </a:lnTo>
                  <a:lnTo>
                    <a:pt x="69" y="126"/>
                  </a:lnTo>
                  <a:lnTo>
                    <a:pt x="97" y="95"/>
                  </a:lnTo>
                  <a:lnTo>
                    <a:pt x="127" y="67"/>
                  </a:lnTo>
                  <a:lnTo>
                    <a:pt x="162" y="43"/>
                  </a:lnTo>
                  <a:lnTo>
                    <a:pt x="201" y="25"/>
                  </a:lnTo>
                  <a:lnTo>
                    <a:pt x="240" y="10"/>
                  </a:lnTo>
                  <a:lnTo>
                    <a:pt x="283" y="2"/>
                  </a:lnTo>
                  <a:lnTo>
                    <a:pt x="3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040" y="400"/>
              <a:ext cx="326" cy="358"/>
            </a:xfrm>
            <a:custGeom>
              <a:avLst/>
              <a:gdLst>
                <a:gd name="T0" fmla="*/ 326 w 652"/>
                <a:gd name="T1" fmla="*/ 0 h 714"/>
                <a:gd name="T2" fmla="*/ 371 w 652"/>
                <a:gd name="T3" fmla="*/ 2 h 714"/>
                <a:gd name="T4" fmla="*/ 413 w 652"/>
                <a:gd name="T5" fmla="*/ 10 h 714"/>
                <a:gd name="T6" fmla="*/ 453 w 652"/>
                <a:gd name="T7" fmla="*/ 25 h 714"/>
                <a:gd name="T8" fmla="*/ 491 w 652"/>
                <a:gd name="T9" fmla="*/ 43 h 714"/>
                <a:gd name="T10" fmla="*/ 525 w 652"/>
                <a:gd name="T11" fmla="*/ 67 h 714"/>
                <a:gd name="T12" fmla="*/ 557 w 652"/>
                <a:gd name="T13" fmla="*/ 95 h 714"/>
                <a:gd name="T14" fmla="*/ 584 w 652"/>
                <a:gd name="T15" fmla="*/ 126 h 714"/>
                <a:gd name="T16" fmla="*/ 608 w 652"/>
                <a:gd name="T17" fmla="*/ 160 h 714"/>
                <a:gd name="T18" fmla="*/ 627 w 652"/>
                <a:gd name="T19" fmla="*/ 199 h 714"/>
                <a:gd name="T20" fmla="*/ 641 w 652"/>
                <a:gd name="T21" fmla="*/ 238 h 714"/>
                <a:gd name="T22" fmla="*/ 650 w 652"/>
                <a:gd name="T23" fmla="*/ 281 h 714"/>
                <a:gd name="T24" fmla="*/ 652 w 652"/>
                <a:gd name="T25" fmla="*/ 326 h 714"/>
                <a:gd name="T26" fmla="*/ 650 w 652"/>
                <a:gd name="T27" fmla="*/ 367 h 714"/>
                <a:gd name="T28" fmla="*/ 642 w 652"/>
                <a:gd name="T29" fmla="*/ 410 h 714"/>
                <a:gd name="T30" fmla="*/ 630 w 652"/>
                <a:gd name="T31" fmla="*/ 452 h 714"/>
                <a:gd name="T32" fmla="*/ 614 w 652"/>
                <a:gd name="T33" fmla="*/ 493 h 714"/>
                <a:gd name="T34" fmla="*/ 594 w 652"/>
                <a:gd name="T35" fmla="*/ 533 h 714"/>
                <a:gd name="T36" fmla="*/ 570 w 652"/>
                <a:gd name="T37" fmla="*/ 570 h 714"/>
                <a:gd name="T38" fmla="*/ 543 w 652"/>
                <a:gd name="T39" fmla="*/ 604 h 714"/>
                <a:gd name="T40" fmla="*/ 512 w 652"/>
                <a:gd name="T41" fmla="*/ 635 h 714"/>
                <a:gd name="T42" fmla="*/ 479 w 652"/>
                <a:gd name="T43" fmla="*/ 662 h 714"/>
                <a:gd name="T44" fmla="*/ 444 w 652"/>
                <a:gd name="T45" fmla="*/ 684 h 714"/>
                <a:gd name="T46" fmla="*/ 407 w 652"/>
                <a:gd name="T47" fmla="*/ 700 h 714"/>
                <a:gd name="T48" fmla="*/ 367 w 652"/>
                <a:gd name="T49" fmla="*/ 711 h 714"/>
                <a:gd name="T50" fmla="*/ 326 w 652"/>
                <a:gd name="T51" fmla="*/ 714 h 714"/>
                <a:gd name="T52" fmla="*/ 285 w 652"/>
                <a:gd name="T53" fmla="*/ 711 h 714"/>
                <a:gd name="T54" fmla="*/ 246 w 652"/>
                <a:gd name="T55" fmla="*/ 700 h 714"/>
                <a:gd name="T56" fmla="*/ 209 w 652"/>
                <a:gd name="T57" fmla="*/ 684 h 714"/>
                <a:gd name="T58" fmla="*/ 173 w 652"/>
                <a:gd name="T59" fmla="*/ 662 h 714"/>
                <a:gd name="T60" fmla="*/ 140 w 652"/>
                <a:gd name="T61" fmla="*/ 635 h 714"/>
                <a:gd name="T62" fmla="*/ 109 w 652"/>
                <a:gd name="T63" fmla="*/ 604 h 714"/>
                <a:gd name="T64" fmla="*/ 82 w 652"/>
                <a:gd name="T65" fmla="*/ 570 h 714"/>
                <a:gd name="T66" fmla="*/ 59 w 652"/>
                <a:gd name="T67" fmla="*/ 533 h 714"/>
                <a:gd name="T68" fmla="*/ 38 w 652"/>
                <a:gd name="T69" fmla="*/ 493 h 714"/>
                <a:gd name="T70" fmla="*/ 22 w 652"/>
                <a:gd name="T71" fmla="*/ 452 h 714"/>
                <a:gd name="T72" fmla="*/ 10 w 652"/>
                <a:gd name="T73" fmla="*/ 410 h 714"/>
                <a:gd name="T74" fmla="*/ 2 w 652"/>
                <a:gd name="T75" fmla="*/ 367 h 714"/>
                <a:gd name="T76" fmla="*/ 0 w 652"/>
                <a:gd name="T77" fmla="*/ 326 h 714"/>
                <a:gd name="T78" fmla="*/ 3 w 652"/>
                <a:gd name="T79" fmla="*/ 281 h 714"/>
                <a:gd name="T80" fmla="*/ 12 w 652"/>
                <a:gd name="T81" fmla="*/ 238 h 714"/>
                <a:gd name="T82" fmla="*/ 26 w 652"/>
                <a:gd name="T83" fmla="*/ 199 h 714"/>
                <a:gd name="T84" fmla="*/ 45 w 652"/>
                <a:gd name="T85" fmla="*/ 160 h 714"/>
                <a:gd name="T86" fmla="*/ 68 w 652"/>
                <a:gd name="T87" fmla="*/ 126 h 714"/>
                <a:gd name="T88" fmla="*/ 95 w 652"/>
                <a:gd name="T89" fmla="*/ 95 h 714"/>
                <a:gd name="T90" fmla="*/ 127 w 652"/>
                <a:gd name="T91" fmla="*/ 67 h 714"/>
                <a:gd name="T92" fmla="*/ 162 w 652"/>
                <a:gd name="T93" fmla="*/ 43 h 714"/>
                <a:gd name="T94" fmla="*/ 199 w 652"/>
                <a:gd name="T95" fmla="*/ 25 h 714"/>
                <a:gd name="T96" fmla="*/ 239 w 652"/>
                <a:gd name="T97" fmla="*/ 10 h 714"/>
                <a:gd name="T98" fmla="*/ 282 w 652"/>
                <a:gd name="T99" fmla="*/ 2 h 714"/>
                <a:gd name="T100" fmla="*/ 326 w 652"/>
                <a:gd name="T101" fmla="*/ 0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52" h="714">
                  <a:moveTo>
                    <a:pt x="326" y="0"/>
                  </a:moveTo>
                  <a:lnTo>
                    <a:pt x="371" y="2"/>
                  </a:lnTo>
                  <a:lnTo>
                    <a:pt x="413" y="10"/>
                  </a:lnTo>
                  <a:lnTo>
                    <a:pt x="453" y="25"/>
                  </a:lnTo>
                  <a:lnTo>
                    <a:pt x="491" y="43"/>
                  </a:lnTo>
                  <a:lnTo>
                    <a:pt x="525" y="67"/>
                  </a:lnTo>
                  <a:lnTo>
                    <a:pt x="557" y="95"/>
                  </a:lnTo>
                  <a:lnTo>
                    <a:pt x="584" y="126"/>
                  </a:lnTo>
                  <a:lnTo>
                    <a:pt x="608" y="160"/>
                  </a:lnTo>
                  <a:lnTo>
                    <a:pt x="627" y="199"/>
                  </a:lnTo>
                  <a:lnTo>
                    <a:pt x="641" y="238"/>
                  </a:lnTo>
                  <a:lnTo>
                    <a:pt x="650" y="281"/>
                  </a:lnTo>
                  <a:lnTo>
                    <a:pt x="652" y="326"/>
                  </a:lnTo>
                  <a:lnTo>
                    <a:pt x="650" y="367"/>
                  </a:lnTo>
                  <a:lnTo>
                    <a:pt x="642" y="410"/>
                  </a:lnTo>
                  <a:lnTo>
                    <a:pt x="630" y="452"/>
                  </a:lnTo>
                  <a:lnTo>
                    <a:pt x="614" y="493"/>
                  </a:lnTo>
                  <a:lnTo>
                    <a:pt x="594" y="533"/>
                  </a:lnTo>
                  <a:lnTo>
                    <a:pt x="570" y="570"/>
                  </a:lnTo>
                  <a:lnTo>
                    <a:pt x="543" y="604"/>
                  </a:lnTo>
                  <a:lnTo>
                    <a:pt x="512" y="635"/>
                  </a:lnTo>
                  <a:lnTo>
                    <a:pt x="479" y="662"/>
                  </a:lnTo>
                  <a:lnTo>
                    <a:pt x="444" y="684"/>
                  </a:lnTo>
                  <a:lnTo>
                    <a:pt x="407" y="700"/>
                  </a:lnTo>
                  <a:lnTo>
                    <a:pt x="367" y="711"/>
                  </a:lnTo>
                  <a:lnTo>
                    <a:pt x="326" y="714"/>
                  </a:lnTo>
                  <a:lnTo>
                    <a:pt x="285" y="711"/>
                  </a:lnTo>
                  <a:lnTo>
                    <a:pt x="246" y="700"/>
                  </a:lnTo>
                  <a:lnTo>
                    <a:pt x="209" y="684"/>
                  </a:lnTo>
                  <a:lnTo>
                    <a:pt x="173" y="662"/>
                  </a:lnTo>
                  <a:lnTo>
                    <a:pt x="140" y="635"/>
                  </a:lnTo>
                  <a:lnTo>
                    <a:pt x="109" y="604"/>
                  </a:lnTo>
                  <a:lnTo>
                    <a:pt x="82" y="570"/>
                  </a:lnTo>
                  <a:lnTo>
                    <a:pt x="59" y="533"/>
                  </a:lnTo>
                  <a:lnTo>
                    <a:pt x="38" y="493"/>
                  </a:lnTo>
                  <a:lnTo>
                    <a:pt x="22" y="452"/>
                  </a:lnTo>
                  <a:lnTo>
                    <a:pt x="10" y="410"/>
                  </a:lnTo>
                  <a:lnTo>
                    <a:pt x="2" y="367"/>
                  </a:lnTo>
                  <a:lnTo>
                    <a:pt x="0" y="326"/>
                  </a:lnTo>
                  <a:lnTo>
                    <a:pt x="3" y="281"/>
                  </a:lnTo>
                  <a:lnTo>
                    <a:pt x="12" y="238"/>
                  </a:lnTo>
                  <a:lnTo>
                    <a:pt x="26" y="199"/>
                  </a:lnTo>
                  <a:lnTo>
                    <a:pt x="45" y="160"/>
                  </a:lnTo>
                  <a:lnTo>
                    <a:pt x="68" y="126"/>
                  </a:lnTo>
                  <a:lnTo>
                    <a:pt x="95" y="95"/>
                  </a:lnTo>
                  <a:lnTo>
                    <a:pt x="127" y="67"/>
                  </a:lnTo>
                  <a:lnTo>
                    <a:pt x="162" y="43"/>
                  </a:lnTo>
                  <a:lnTo>
                    <a:pt x="199" y="25"/>
                  </a:lnTo>
                  <a:lnTo>
                    <a:pt x="239" y="10"/>
                  </a:lnTo>
                  <a:lnTo>
                    <a:pt x="282" y="2"/>
                  </a:lnTo>
                  <a:lnTo>
                    <a:pt x="3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1798" y="771"/>
              <a:ext cx="720" cy="1321"/>
            </a:xfrm>
            <a:custGeom>
              <a:avLst/>
              <a:gdLst>
                <a:gd name="T0" fmla="*/ 731 w 1442"/>
                <a:gd name="T1" fmla="*/ 66 h 2642"/>
                <a:gd name="T2" fmla="*/ 851 w 1442"/>
                <a:gd name="T3" fmla="*/ 742 h 2642"/>
                <a:gd name="T4" fmla="*/ 797 w 1442"/>
                <a:gd name="T5" fmla="*/ 1 h 2642"/>
                <a:gd name="T6" fmla="*/ 932 w 1442"/>
                <a:gd name="T7" fmla="*/ 15 h 2642"/>
                <a:gd name="T8" fmla="*/ 1061 w 1442"/>
                <a:gd name="T9" fmla="*/ 39 h 2642"/>
                <a:gd name="T10" fmla="*/ 1172 w 1442"/>
                <a:gd name="T11" fmla="*/ 67 h 2642"/>
                <a:gd name="T12" fmla="*/ 1257 w 1442"/>
                <a:gd name="T13" fmla="*/ 93 h 2642"/>
                <a:gd name="T14" fmla="*/ 1303 w 1442"/>
                <a:gd name="T15" fmla="*/ 108 h 2642"/>
                <a:gd name="T16" fmla="*/ 1327 w 1442"/>
                <a:gd name="T17" fmla="*/ 122 h 2642"/>
                <a:gd name="T18" fmla="*/ 1356 w 1442"/>
                <a:gd name="T19" fmla="*/ 143 h 2642"/>
                <a:gd name="T20" fmla="*/ 1377 w 1442"/>
                <a:gd name="T21" fmla="*/ 173 h 2642"/>
                <a:gd name="T22" fmla="*/ 1388 w 1442"/>
                <a:gd name="T23" fmla="*/ 205 h 2642"/>
                <a:gd name="T24" fmla="*/ 1442 w 1442"/>
                <a:gd name="T25" fmla="*/ 667 h 2642"/>
                <a:gd name="T26" fmla="*/ 1402 w 1442"/>
                <a:gd name="T27" fmla="*/ 682 h 2642"/>
                <a:gd name="T28" fmla="*/ 1276 w 1442"/>
                <a:gd name="T29" fmla="*/ 766 h 2642"/>
                <a:gd name="T30" fmla="*/ 1144 w 1442"/>
                <a:gd name="T31" fmla="*/ 328 h 2642"/>
                <a:gd name="T32" fmla="*/ 1085 w 1442"/>
                <a:gd name="T33" fmla="*/ 974 h 2642"/>
                <a:gd name="T34" fmla="*/ 1038 w 1442"/>
                <a:gd name="T35" fmla="*/ 1058 h 2642"/>
                <a:gd name="T36" fmla="*/ 996 w 1442"/>
                <a:gd name="T37" fmla="*/ 1161 h 2642"/>
                <a:gd name="T38" fmla="*/ 981 w 1442"/>
                <a:gd name="T39" fmla="*/ 1215 h 2642"/>
                <a:gd name="T40" fmla="*/ 962 w 1442"/>
                <a:gd name="T41" fmla="*/ 1322 h 2642"/>
                <a:gd name="T42" fmla="*/ 958 w 1442"/>
                <a:gd name="T43" fmla="*/ 1463 h 2642"/>
                <a:gd name="T44" fmla="*/ 972 w 1442"/>
                <a:gd name="T45" fmla="*/ 1577 h 2642"/>
                <a:gd name="T46" fmla="*/ 996 w 1442"/>
                <a:gd name="T47" fmla="*/ 1670 h 2642"/>
                <a:gd name="T48" fmla="*/ 1021 w 1442"/>
                <a:gd name="T49" fmla="*/ 1737 h 2642"/>
                <a:gd name="T50" fmla="*/ 1064 w 1442"/>
                <a:gd name="T51" fmla="*/ 1823 h 2642"/>
                <a:gd name="T52" fmla="*/ 1115 w 1442"/>
                <a:gd name="T53" fmla="*/ 1903 h 2642"/>
                <a:gd name="T54" fmla="*/ 1170 w 1442"/>
                <a:gd name="T55" fmla="*/ 1969 h 2642"/>
                <a:gd name="T56" fmla="*/ 1204 w 1442"/>
                <a:gd name="T57" fmla="*/ 2536 h 2642"/>
                <a:gd name="T58" fmla="*/ 1154 w 1442"/>
                <a:gd name="T59" fmla="*/ 2608 h 2642"/>
                <a:gd name="T60" fmla="*/ 1069 w 1442"/>
                <a:gd name="T61" fmla="*/ 2642 h 2642"/>
                <a:gd name="T62" fmla="*/ 1027 w 1442"/>
                <a:gd name="T63" fmla="*/ 2639 h 2642"/>
                <a:gd name="T64" fmla="*/ 952 w 1442"/>
                <a:gd name="T65" fmla="*/ 2601 h 2642"/>
                <a:gd name="T66" fmla="*/ 907 w 1442"/>
                <a:gd name="T67" fmla="*/ 2529 h 2642"/>
                <a:gd name="T68" fmla="*/ 790 w 1442"/>
                <a:gd name="T69" fmla="*/ 1354 h 2642"/>
                <a:gd name="T70" fmla="*/ 726 w 1442"/>
                <a:gd name="T71" fmla="*/ 1358 h 2642"/>
                <a:gd name="T72" fmla="*/ 592 w 1442"/>
                <a:gd name="T73" fmla="*/ 2500 h 2642"/>
                <a:gd name="T74" fmla="*/ 562 w 1442"/>
                <a:gd name="T75" fmla="*/ 2581 h 2642"/>
                <a:gd name="T76" fmla="*/ 495 w 1442"/>
                <a:gd name="T77" fmla="*/ 2631 h 2642"/>
                <a:gd name="T78" fmla="*/ 431 w 1442"/>
                <a:gd name="T79" fmla="*/ 2642 h 2642"/>
                <a:gd name="T80" fmla="*/ 367 w 1442"/>
                <a:gd name="T81" fmla="*/ 2624 h 2642"/>
                <a:gd name="T82" fmla="*/ 303 w 1442"/>
                <a:gd name="T83" fmla="*/ 2563 h 2642"/>
                <a:gd name="T84" fmla="*/ 284 w 1442"/>
                <a:gd name="T85" fmla="*/ 2474 h 2642"/>
                <a:gd name="T86" fmla="*/ 350 w 1442"/>
                <a:gd name="T87" fmla="*/ 328 h 2642"/>
                <a:gd name="T88" fmla="*/ 239 w 1442"/>
                <a:gd name="T89" fmla="*/ 1226 h 2642"/>
                <a:gd name="T90" fmla="*/ 181 w 1442"/>
                <a:gd name="T91" fmla="*/ 1277 h 2642"/>
                <a:gd name="T92" fmla="*/ 120 w 1442"/>
                <a:gd name="T93" fmla="*/ 1288 h 2642"/>
                <a:gd name="T94" fmla="*/ 65 w 1442"/>
                <a:gd name="T95" fmla="*/ 1273 h 2642"/>
                <a:gd name="T96" fmla="*/ 13 w 1442"/>
                <a:gd name="T97" fmla="*/ 1219 h 2642"/>
                <a:gd name="T98" fmla="*/ 0 w 1442"/>
                <a:gd name="T99" fmla="*/ 1146 h 2642"/>
                <a:gd name="T100" fmla="*/ 106 w 1442"/>
                <a:gd name="T101" fmla="*/ 205 h 2642"/>
                <a:gd name="T102" fmla="*/ 117 w 1442"/>
                <a:gd name="T103" fmla="*/ 171 h 2642"/>
                <a:gd name="T104" fmla="*/ 129 w 1442"/>
                <a:gd name="T105" fmla="*/ 155 h 2642"/>
                <a:gd name="T106" fmla="*/ 158 w 1442"/>
                <a:gd name="T107" fmla="*/ 127 h 2642"/>
                <a:gd name="T108" fmla="*/ 187 w 1442"/>
                <a:gd name="T109" fmla="*/ 110 h 2642"/>
                <a:gd name="T110" fmla="*/ 218 w 1442"/>
                <a:gd name="T111" fmla="*/ 99 h 2642"/>
                <a:gd name="T112" fmla="*/ 291 w 1442"/>
                <a:gd name="T113" fmla="*/ 76 h 2642"/>
                <a:gd name="T114" fmla="*/ 394 w 1442"/>
                <a:gd name="T115" fmla="*/ 49 h 2642"/>
                <a:gd name="T116" fmla="*/ 519 w 1442"/>
                <a:gd name="T117" fmla="*/ 22 h 2642"/>
                <a:gd name="T118" fmla="*/ 652 w 1442"/>
                <a:gd name="T119" fmla="*/ 3 h 2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42" h="2642">
                  <a:moveTo>
                    <a:pt x="697" y="0"/>
                  </a:moveTo>
                  <a:lnTo>
                    <a:pt x="730" y="66"/>
                  </a:lnTo>
                  <a:lnTo>
                    <a:pt x="731" y="66"/>
                  </a:lnTo>
                  <a:lnTo>
                    <a:pt x="644" y="742"/>
                  </a:lnTo>
                  <a:lnTo>
                    <a:pt x="748" y="922"/>
                  </a:lnTo>
                  <a:lnTo>
                    <a:pt x="851" y="742"/>
                  </a:lnTo>
                  <a:lnTo>
                    <a:pt x="764" y="66"/>
                  </a:lnTo>
                  <a:lnTo>
                    <a:pt x="764" y="66"/>
                  </a:lnTo>
                  <a:lnTo>
                    <a:pt x="797" y="1"/>
                  </a:lnTo>
                  <a:lnTo>
                    <a:pt x="842" y="4"/>
                  </a:lnTo>
                  <a:lnTo>
                    <a:pt x="888" y="8"/>
                  </a:lnTo>
                  <a:lnTo>
                    <a:pt x="932" y="15"/>
                  </a:lnTo>
                  <a:lnTo>
                    <a:pt x="976" y="22"/>
                  </a:lnTo>
                  <a:lnTo>
                    <a:pt x="1019" y="30"/>
                  </a:lnTo>
                  <a:lnTo>
                    <a:pt x="1061" y="39"/>
                  </a:lnTo>
                  <a:lnTo>
                    <a:pt x="1100" y="49"/>
                  </a:lnTo>
                  <a:lnTo>
                    <a:pt x="1137" y="58"/>
                  </a:lnTo>
                  <a:lnTo>
                    <a:pt x="1172" y="67"/>
                  </a:lnTo>
                  <a:lnTo>
                    <a:pt x="1204" y="76"/>
                  </a:lnTo>
                  <a:lnTo>
                    <a:pt x="1231" y="85"/>
                  </a:lnTo>
                  <a:lnTo>
                    <a:pt x="1257" y="93"/>
                  </a:lnTo>
                  <a:lnTo>
                    <a:pt x="1276" y="99"/>
                  </a:lnTo>
                  <a:lnTo>
                    <a:pt x="1292" y="105"/>
                  </a:lnTo>
                  <a:lnTo>
                    <a:pt x="1303" y="108"/>
                  </a:lnTo>
                  <a:lnTo>
                    <a:pt x="1307" y="110"/>
                  </a:lnTo>
                  <a:lnTo>
                    <a:pt x="1317" y="116"/>
                  </a:lnTo>
                  <a:lnTo>
                    <a:pt x="1327" y="122"/>
                  </a:lnTo>
                  <a:lnTo>
                    <a:pt x="1337" y="127"/>
                  </a:lnTo>
                  <a:lnTo>
                    <a:pt x="1346" y="133"/>
                  </a:lnTo>
                  <a:lnTo>
                    <a:pt x="1356" y="143"/>
                  </a:lnTo>
                  <a:lnTo>
                    <a:pt x="1365" y="155"/>
                  </a:lnTo>
                  <a:lnTo>
                    <a:pt x="1372" y="164"/>
                  </a:lnTo>
                  <a:lnTo>
                    <a:pt x="1377" y="173"/>
                  </a:lnTo>
                  <a:lnTo>
                    <a:pt x="1383" y="186"/>
                  </a:lnTo>
                  <a:lnTo>
                    <a:pt x="1386" y="200"/>
                  </a:lnTo>
                  <a:lnTo>
                    <a:pt x="1388" y="205"/>
                  </a:lnTo>
                  <a:lnTo>
                    <a:pt x="1390" y="211"/>
                  </a:lnTo>
                  <a:lnTo>
                    <a:pt x="1392" y="216"/>
                  </a:lnTo>
                  <a:lnTo>
                    <a:pt x="1442" y="667"/>
                  </a:lnTo>
                  <a:lnTo>
                    <a:pt x="1423" y="675"/>
                  </a:lnTo>
                  <a:lnTo>
                    <a:pt x="1404" y="683"/>
                  </a:lnTo>
                  <a:lnTo>
                    <a:pt x="1402" y="682"/>
                  </a:lnTo>
                  <a:lnTo>
                    <a:pt x="1361" y="708"/>
                  </a:lnTo>
                  <a:lnTo>
                    <a:pt x="1318" y="735"/>
                  </a:lnTo>
                  <a:lnTo>
                    <a:pt x="1276" y="766"/>
                  </a:lnTo>
                  <a:lnTo>
                    <a:pt x="1237" y="798"/>
                  </a:lnTo>
                  <a:lnTo>
                    <a:pt x="1200" y="833"/>
                  </a:lnTo>
                  <a:lnTo>
                    <a:pt x="1144" y="328"/>
                  </a:lnTo>
                  <a:lnTo>
                    <a:pt x="1109" y="317"/>
                  </a:lnTo>
                  <a:lnTo>
                    <a:pt x="1109" y="940"/>
                  </a:lnTo>
                  <a:lnTo>
                    <a:pt x="1085" y="974"/>
                  </a:lnTo>
                  <a:lnTo>
                    <a:pt x="1064" y="1009"/>
                  </a:lnTo>
                  <a:lnTo>
                    <a:pt x="1056" y="1022"/>
                  </a:lnTo>
                  <a:lnTo>
                    <a:pt x="1038" y="1058"/>
                  </a:lnTo>
                  <a:lnTo>
                    <a:pt x="1021" y="1095"/>
                  </a:lnTo>
                  <a:lnTo>
                    <a:pt x="1010" y="1123"/>
                  </a:lnTo>
                  <a:lnTo>
                    <a:pt x="996" y="1161"/>
                  </a:lnTo>
                  <a:lnTo>
                    <a:pt x="984" y="1201"/>
                  </a:lnTo>
                  <a:lnTo>
                    <a:pt x="983" y="1208"/>
                  </a:lnTo>
                  <a:lnTo>
                    <a:pt x="981" y="1215"/>
                  </a:lnTo>
                  <a:lnTo>
                    <a:pt x="972" y="1255"/>
                  </a:lnTo>
                  <a:lnTo>
                    <a:pt x="965" y="1297"/>
                  </a:lnTo>
                  <a:lnTo>
                    <a:pt x="962" y="1322"/>
                  </a:lnTo>
                  <a:lnTo>
                    <a:pt x="958" y="1369"/>
                  </a:lnTo>
                  <a:lnTo>
                    <a:pt x="956" y="1416"/>
                  </a:lnTo>
                  <a:lnTo>
                    <a:pt x="958" y="1463"/>
                  </a:lnTo>
                  <a:lnTo>
                    <a:pt x="962" y="1510"/>
                  </a:lnTo>
                  <a:lnTo>
                    <a:pt x="965" y="1535"/>
                  </a:lnTo>
                  <a:lnTo>
                    <a:pt x="972" y="1577"/>
                  </a:lnTo>
                  <a:lnTo>
                    <a:pt x="981" y="1617"/>
                  </a:lnTo>
                  <a:lnTo>
                    <a:pt x="984" y="1630"/>
                  </a:lnTo>
                  <a:lnTo>
                    <a:pt x="996" y="1670"/>
                  </a:lnTo>
                  <a:lnTo>
                    <a:pt x="1010" y="1709"/>
                  </a:lnTo>
                  <a:lnTo>
                    <a:pt x="1016" y="1724"/>
                  </a:lnTo>
                  <a:lnTo>
                    <a:pt x="1021" y="1737"/>
                  </a:lnTo>
                  <a:lnTo>
                    <a:pt x="1038" y="1774"/>
                  </a:lnTo>
                  <a:lnTo>
                    <a:pt x="1056" y="1809"/>
                  </a:lnTo>
                  <a:lnTo>
                    <a:pt x="1064" y="1823"/>
                  </a:lnTo>
                  <a:lnTo>
                    <a:pt x="1086" y="1859"/>
                  </a:lnTo>
                  <a:lnTo>
                    <a:pt x="1110" y="1894"/>
                  </a:lnTo>
                  <a:lnTo>
                    <a:pt x="1115" y="1903"/>
                  </a:lnTo>
                  <a:lnTo>
                    <a:pt x="1122" y="1911"/>
                  </a:lnTo>
                  <a:lnTo>
                    <a:pt x="1146" y="1940"/>
                  </a:lnTo>
                  <a:lnTo>
                    <a:pt x="1170" y="1969"/>
                  </a:lnTo>
                  <a:lnTo>
                    <a:pt x="1211" y="2474"/>
                  </a:lnTo>
                  <a:lnTo>
                    <a:pt x="1211" y="2506"/>
                  </a:lnTo>
                  <a:lnTo>
                    <a:pt x="1204" y="2536"/>
                  </a:lnTo>
                  <a:lnTo>
                    <a:pt x="1192" y="2563"/>
                  </a:lnTo>
                  <a:lnTo>
                    <a:pt x="1175" y="2587"/>
                  </a:lnTo>
                  <a:lnTo>
                    <a:pt x="1154" y="2608"/>
                  </a:lnTo>
                  <a:lnTo>
                    <a:pt x="1129" y="2624"/>
                  </a:lnTo>
                  <a:lnTo>
                    <a:pt x="1100" y="2635"/>
                  </a:lnTo>
                  <a:lnTo>
                    <a:pt x="1069" y="2642"/>
                  </a:lnTo>
                  <a:lnTo>
                    <a:pt x="1063" y="2642"/>
                  </a:lnTo>
                  <a:lnTo>
                    <a:pt x="1056" y="2642"/>
                  </a:lnTo>
                  <a:lnTo>
                    <a:pt x="1027" y="2639"/>
                  </a:lnTo>
                  <a:lnTo>
                    <a:pt x="999" y="2631"/>
                  </a:lnTo>
                  <a:lnTo>
                    <a:pt x="974" y="2618"/>
                  </a:lnTo>
                  <a:lnTo>
                    <a:pt x="952" y="2601"/>
                  </a:lnTo>
                  <a:lnTo>
                    <a:pt x="933" y="2581"/>
                  </a:lnTo>
                  <a:lnTo>
                    <a:pt x="918" y="2556"/>
                  </a:lnTo>
                  <a:lnTo>
                    <a:pt x="907" y="2529"/>
                  </a:lnTo>
                  <a:lnTo>
                    <a:pt x="902" y="2500"/>
                  </a:lnTo>
                  <a:lnTo>
                    <a:pt x="810" y="1346"/>
                  </a:lnTo>
                  <a:lnTo>
                    <a:pt x="790" y="1354"/>
                  </a:lnTo>
                  <a:lnTo>
                    <a:pt x="770" y="1358"/>
                  </a:lnTo>
                  <a:lnTo>
                    <a:pt x="748" y="1359"/>
                  </a:lnTo>
                  <a:lnTo>
                    <a:pt x="726" y="1358"/>
                  </a:lnTo>
                  <a:lnTo>
                    <a:pt x="705" y="1352"/>
                  </a:lnTo>
                  <a:lnTo>
                    <a:pt x="685" y="1345"/>
                  </a:lnTo>
                  <a:lnTo>
                    <a:pt x="592" y="2500"/>
                  </a:lnTo>
                  <a:lnTo>
                    <a:pt x="587" y="2529"/>
                  </a:lnTo>
                  <a:lnTo>
                    <a:pt x="577" y="2555"/>
                  </a:lnTo>
                  <a:lnTo>
                    <a:pt x="562" y="2581"/>
                  </a:lnTo>
                  <a:lnTo>
                    <a:pt x="542" y="2601"/>
                  </a:lnTo>
                  <a:lnTo>
                    <a:pt x="520" y="2618"/>
                  </a:lnTo>
                  <a:lnTo>
                    <a:pt x="495" y="2631"/>
                  </a:lnTo>
                  <a:lnTo>
                    <a:pt x="467" y="2639"/>
                  </a:lnTo>
                  <a:lnTo>
                    <a:pt x="438" y="2642"/>
                  </a:lnTo>
                  <a:lnTo>
                    <a:pt x="431" y="2642"/>
                  </a:lnTo>
                  <a:lnTo>
                    <a:pt x="426" y="2642"/>
                  </a:lnTo>
                  <a:lnTo>
                    <a:pt x="394" y="2635"/>
                  </a:lnTo>
                  <a:lnTo>
                    <a:pt x="367" y="2624"/>
                  </a:lnTo>
                  <a:lnTo>
                    <a:pt x="342" y="2608"/>
                  </a:lnTo>
                  <a:lnTo>
                    <a:pt x="320" y="2587"/>
                  </a:lnTo>
                  <a:lnTo>
                    <a:pt x="303" y="2563"/>
                  </a:lnTo>
                  <a:lnTo>
                    <a:pt x="290" y="2536"/>
                  </a:lnTo>
                  <a:lnTo>
                    <a:pt x="284" y="2506"/>
                  </a:lnTo>
                  <a:lnTo>
                    <a:pt x="284" y="2474"/>
                  </a:lnTo>
                  <a:lnTo>
                    <a:pt x="386" y="1198"/>
                  </a:lnTo>
                  <a:lnTo>
                    <a:pt x="386" y="317"/>
                  </a:lnTo>
                  <a:lnTo>
                    <a:pt x="350" y="328"/>
                  </a:lnTo>
                  <a:lnTo>
                    <a:pt x="256" y="1174"/>
                  </a:lnTo>
                  <a:lnTo>
                    <a:pt x="250" y="1201"/>
                  </a:lnTo>
                  <a:lnTo>
                    <a:pt x="239" y="1226"/>
                  </a:lnTo>
                  <a:lnTo>
                    <a:pt x="223" y="1246"/>
                  </a:lnTo>
                  <a:lnTo>
                    <a:pt x="204" y="1264"/>
                  </a:lnTo>
                  <a:lnTo>
                    <a:pt x="181" y="1277"/>
                  </a:lnTo>
                  <a:lnTo>
                    <a:pt x="156" y="1286"/>
                  </a:lnTo>
                  <a:lnTo>
                    <a:pt x="128" y="1288"/>
                  </a:lnTo>
                  <a:lnTo>
                    <a:pt x="120" y="1288"/>
                  </a:lnTo>
                  <a:lnTo>
                    <a:pt x="114" y="1288"/>
                  </a:lnTo>
                  <a:lnTo>
                    <a:pt x="89" y="1282"/>
                  </a:lnTo>
                  <a:lnTo>
                    <a:pt x="65" y="1273"/>
                  </a:lnTo>
                  <a:lnTo>
                    <a:pt x="45" y="1258"/>
                  </a:lnTo>
                  <a:lnTo>
                    <a:pt x="27" y="1240"/>
                  </a:lnTo>
                  <a:lnTo>
                    <a:pt x="13" y="1219"/>
                  </a:lnTo>
                  <a:lnTo>
                    <a:pt x="4" y="1196"/>
                  </a:lnTo>
                  <a:lnTo>
                    <a:pt x="0" y="1172"/>
                  </a:lnTo>
                  <a:lnTo>
                    <a:pt x="0" y="1146"/>
                  </a:lnTo>
                  <a:lnTo>
                    <a:pt x="103" y="216"/>
                  </a:lnTo>
                  <a:lnTo>
                    <a:pt x="104" y="211"/>
                  </a:lnTo>
                  <a:lnTo>
                    <a:pt x="106" y="205"/>
                  </a:lnTo>
                  <a:lnTo>
                    <a:pt x="108" y="200"/>
                  </a:lnTo>
                  <a:lnTo>
                    <a:pt x="112" y="186"/>
                  </a:lnTo>
                  <a:lnTo>
                    <a:pt x="117" y="171"/>
                  </a:lnTo>
                  <a:lnTo>
                    <a:pt x="122" y="166"/>
                  </a:lnTo>
                  <a:lnTo>
                    <a:pt x="125" y="161"/>
                  </a:lnTo>
                  <a:lnTo>
                    <a:pt x="129" y="155"/>
                  </a:lnTo>
                  <a:lnTo>
                    <a:pt x="139" y="144"/>
                  </a:lnTo>
                  <a:lnTo>
                    <a:pt x="149" y="133"/>
                  </a:lnTo>
                  <a:lnTo>
                    <a:pt x="158" y="127"/>
                  </a:lnTo>
                  <a:lnTo>
                    <a:pt x="168" y="122"/>
                  </a:lnTo>
                  <a:lnTo>
                    <a:pt x="177" y="116"/>
                  </a:lnTo>
                  <a:lnTo>
                    <a:pt x="187" y="110"/>
                  </a:lnTo>
                  <a:lnTo>
                    <a:pt x="193" y="108"/>
                  </a:lnTo>
                  <a:lnTo>
                    <a:pt x="203" y="105"/>
                  </a:lnTo>
                  <a:lnTo>
                    <a:pt x="218" y="99"/>
                  </a:lnTo>
                  <a:lnTo>
                    <a:pt x="239" y="93"/>
                  </a:lnTo>
                  <a:lnTo>
                    <a:pt x="263" y="85"/>
                  </a:lnTo>
                  <a:lnTo>
                    <a:pt x="291" y="76"/>
                  </a:lnTo>
                  <a:lnTo>
                    <a:pt x="323" y="67"/>
                  </a:lnTo>
                  <a:lnTo>
                    <a:pt x="357" y="58"/>
                  </a:lnTo>
                  <a:lnTo>
                    <a:pt x="394" y="49"/>
                  </a:lnTo>
                  <a:lnTo>
                    <a:pt x="435" y="39"/>
                  </a:lnTo>
                  <a:lnTo>
                    <a:pt x="475" y="30"/>
                  </a:lnTo>
                  <a:lnTo>
                    <a:pt x="519" y="22"/>
                  </a:lnTo>
                  <a:lnTo>
                    <a:pt x="563" y="14"/>
                  </a:lnTo>
                  <a:lnTo>
                    <a:pt x="608" y="8"/>
                  </a:lnTo>
                  <a:lnTo>
                    <a:pt x="652" y="3"/>
                  </a:lnTo>
                  <a:lnTo>
                    <a:pt x="6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2856" y="771"/>
              <a:ext cx="721" cy="1321"/>
            </a:xfrm>
            <a:custGeom>
              <a:avLst/>
              <a:gdLst>
                <a:gd name="T0" fmla="*/ 679 w 1441"/>
                <a:gd name="T1" fmla="*/ 66 h 2642"/>
                <a:gd name="T2" fmla="*/ 798 w 1441"/>
                <a:gd name="T3" fmla="*/ 742 h 2642"/>
                <a:gd name="T4" fmla="*/ 744 w 1441"/>
                <a:gd name="T5" fmla="*/ 1 h 2642"/>
                <a:gd name="T6" fmla="*/ 879 w 1441"/>
                <a:gd name="T7" fmla="*/ 15 h 2642"/>
                <a:gd name="T8" fmla="*/ 1007 w 1441"/>
                <a:gd name="T9" fmla="*/ 39 h 2642"/>
                <a:gd name="T10" fmla="*/ 1119 w 1441"/>
                <a:gd name="T11" fmla="*/ 67 h 2642"/>
                <a:gd name="T12" fmla="*/ 1203 w 1441"/>
                <a:gd name="T13" fmla="*/ 93 h 2642"/>
                <a:gd name="T14" fmla="*/ 1249 w 1441"/>
                <a:gd name="T15" fmla="*/ 108 h 2642"/>
                <a:gd name="T16" fmla="*/ 1274 w 1441"/>
                <a:gd name="T17" fmla="*/ 122 h 2642"/>
                <a:gd name="T18" fmla="*/ 1302 w 1441"/>
                <a:gd name="T19" fmla="*/ 143 h 2642"/>
                <a:gd name="T20" fmla="*/ 1324 w 1441"/>
                <a:gd name="T21" fmla="*/ 173 h 2642"/>
                <a:gd name="T22" fmla="*/ 1334 w 1441"/>
                <a:gd name="T23" fmla="*/ 204 h 2642"/>
                <a:gd name="T24" fmla="*/ 1339 w 1441"/>
                <a:gd name="T25" fmla="*/ 216 h 2642"/>
                <a:gd name="T26" fmla="*/ 1437 w 1441"/>
                <a:gd name="T27" fmla="*/ 1196 h 2642"/>
                <a:gd name="T28" fmla="*/ 1397 w 1441"/>
                <a:gd name="T29" fmla="*/ 1258 h 2642"/>
                <a:gd name="T30" fmla="*/ 1328 w 1441"/>
                <a:gd name="T31" fmla="*/ 1288 h 2642"/>
                <a:gd name="T32" fmla="*/ 1286 w 1441"/>
                <a:gd name="T33" fmla="*/ 1286 h 2642"/>
                <a:gd name="T34" fmla="*/ 1218 w 1441"/>
                <a:gd name="T35" fmla="*/ 1247 h 2642"/>
                <a:gd name="T36" fmla="*/ 1185 w 1441"/>
                <a:gd name="T37" fmla="*/ 1174 h 2642"/>
                <a:gd name="T38" fmla="*/ 1056 w 1441"/>
                <a:gd name="T39" fmla="*/ 1198 h 2642"/>
                <a:gd name="T40" fmla="*/ 1150 w 1441"/>
                <a:gd name="T41" fmla="*/ 2536 h 2642"/>
                <a:gd name="T42" fmla="*/ 1100 w 1441"/>
                <a:gd name="T43" fmla="*/ 2608 h 2642"/>
                <a:gd name="T44" fmla="*/ 1017 w 1441"/>
                <a:gd name="T45" fmla="*/ 2642 h 2642"/>
                <a:gd name="T46" fmla="*/ 974 w 1441"/>
                <a:gd name="T47" fmla="*/ 2639 h 2642"/>
                <a:gd name="T48" fmla="*/ 899 w 1441"/>
                <a:gd name="T49" fmla="*/ 2601 h 2642"/>
                <a:gd name="T50" fmla="*/ 855 w 1441"/>
                <a:gd name="T51" fmla="*/ 2529 h 2642"/>
                <a:gd name="T52" fmla="*/ 737 w 1441"/>
                <a:gd name="T53" fmla="*/ 1354 h 2642"/>
                <a:gd name="T54" fmla="*/ 672 w 1441"/>
                <a:gd name="T55" fmla="*/ 1358 h 2642"/>
                <a:gd name="T56" fmla="*/ 540 w 1441"/>
                <a:gd name="T57" fmla="*/ 2500 h 2642"/>
                <a:gd name="T58" fmla="*/ 509 w 1441"/>
                <a:gd name="T59" fmla="*/ 2581 h 2642"/>
                <a:gd name="T60" fmla="*/ 442 w 1441"/>
                <a:gd name="T61" fmla="*/ 2631 h 2642"/>
                <a:gd name="T62" fmla="*/ 379 w 1441"/>
                <a:gd name="T63" fmla="*/ 2642 h 2642"/>
                <a:gd name="T64" fmla="*/ 313 w 1441"/>
                <a:gd name="T65" fmla="*/ 2624 h 2642"/>
                <a:gd name="T66" fmla="*/ 250 w 1441"/>
                <a:gd name="T67" fmla="*/ 2563 h 2642"/>
                <a:gd name="T68" fmla="*/ 231 w 1441"/>
                <a:gd name="T69" fmla="*/ 2474 h 2642"/>
                <a:gd name="T70" fmla="*/ 320 w 1441"/>
                <a:gd name="T71" fmla="*/ 1911 h 2642"/>
                <a:gd name="T72" fmla="*/ 356 w 1441"/>
                <a:gd name="T73" fmla="*/ 1859 h 2642"/>
                <a:gd name="T74" fmla="*/ 404 w 1441"/>
                <a:gd name="T75" fmla="*/ 1774 h 2642"/>
                <a:gd name="T76" fmla="*/ 445 w 1441"/>
                <a:gd name="T77" fmla="*/ 1670 h 2642"/>
                <a:gd name="T78" fmla="*/ 470 w 1441"/>
                <a:gd name="T79" fmla="*/ 1577 h 2642"/>
                <a:gd name="T80" fmla="*/ 479 w 1441"/>
                <a:gd name="T81" fmla="*/ 1510 h 2642"/>
                <a:gd name="T82" fmla="*/ 484 w 1441"/>
                <a:gd name="T83" fmla="*/ 1369 h 2642"/>
                <a:gd name="T84" fmla="*/ 470 w 1441"/>
                <a:gd name="T85" fmla="*/ 1255 h 2642"/>
                <a:gd name="T86" fmla="*/ 457 w 1441"/>
                <a:gd name="T87" fmla="*/ 1201 h 2642"/>
                <a:gd name="T88" fmla="*/ 420 w 1441"/>
                <a:gd name="T89" fmla="*/ 1095 h 2642"/>
                <a:gd name="T90" fmla="*/ 378 w 1441"/>
                <a:gd name="T91" fmla="*/ 1009 h 2642"/>
                <a:gd name="T92" fmla="*/ 333 w 1441"/>
                <a:gd name="T93" fmla="*/ 317 h 2642"/>
                <a:gd name="T94" fmla="*/ 205 w 1441"/>
                <a:gd name="T95" fmla="*/ 798 h 2642"/>
                <a:gd name="T96" fmla="*/ 81 w 1441"/>
                <a:gd name="T97" fmla="*/ 708 h 2642"/>
                <a:gd name="T98" fmla="*/ 19 w 1441"/>
                <a:gd name="T99" fmla="*/ 675 h 2642"/>
                <a:gd name="T100" fmla="*/ 51 w 1441"/>
                <a:gd name="T101" fmla="*/ 212 h 2642"/>
                <a:gd name="T102" fmla="*/ 56 w 1441"/>
                <a:gd name="T103" fmla="*/ 200 h 2642"/>
                <a:gd name="T104" fmla="*/ 68 w 1441"/>
                <a:gd name="T105" fmla="*/ 166 h 2642"/>
                <a:gd name="T106" fmla="*/ 85 w 1441"/>
                <a:gd name="T107" fmla="*/ 144 h 2642"/>
                <a:gd name="T108" fmla="*/ 115 w 1441"/>
                <a:gd name="T109" fmla="*/ 122 h 2642"/>
                <a:gd name="T110" fmla="*/ 139 w 1441"/>
                <a:gd name="T111" fmla="*/ 108 h 2642"/>
                <a:gd name="T112" fmla="*/ 185 w 1441"/>
                <a:gd name="T113" fmla="*/ 93 h 2642"/>
                <a:gd name="T114" fmla="*/ 269 w 1441"/>
                <a:gd name="T115" fmla="*/ 67 h 2642"/>
                <a:gd name="T116" fmla="*/ 381 w 1441"/>
                <a:gd name="T117" fmla="*/ 39 h 2642"/>
                <a:gd name="T118" fmla="*/ 510 w 1441"/>
                <a:gd name="T119" fmla="*/ 14 h 2642"/>
                <a:gd name="T120" fmla="*/ 645 w 1441"/>
                <a:gd name="T121" fmla="*/ 0 h 2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41" h="2642">
                  <a:moveTo>
                    <a:pt x="645" y="0"/>
                  </a:moveTo>
                  <a:lnTo>
                    <a:pt x="677" y="66"/>
                  </a:lnTo>
                  <a:lnTo>
                    <a:pt x="679" y="66"/>
                  </a:lnTo>
                  <a:lnTo>
                    <a:pt x="591" y="742"/>
                  </a:lnTo>
                  <a:lnTo>
                    <a:pt x="694" y="922"/>
                  </a:lnTo>
                  <a:lnTo>
                    <a:pt x="798" y="742"/>
                  </a:lnTo>
                  <a:lnTo>
                    <a:pt x="710" y="66"/>
                  </a:lnTo>
                  <a:lnTo>
                    <a:pt x="711" y="66"/>
                  </a:lnTo>
                  <a:lnTo>
                    <a:pt x="744" y="1"/>
                  </a:lnTo>
                  <a:lnTo>
                    <a:pt x="789" y="4"/>
                  </a:lnTo>
                  <a:lnTo>
                    <a:pt x="834" y="8"/>
                  </a:lnTo>
                  <a:lnTo>
                    <a:pt x="879" y="15"/>
                  </a:lnTo>
                  <a:lnTo>
                    <a:pt x="923" y="22"/>
                  </a:lnTo>
                  <a:lnTo>
                    <a:pt x="966" y="30"/>
                  </a:lnTo>
                  <a:lnTo>
                    <a:pt x="1007" y="39"/>
                  </a:lnTo>
                  <a:lnTo>
                    <a:pt x="1047" y="49"/>
                  </a:lnTo>
                  <a:lnTo>
                    <a:pt x="1085" y="58"/>
                  </a:lnTo>
                  <a:lnTo>
                    <a:pt x="1119" y="67"/>
                  </a:lnTo>
                  <a:lnTo>
                    <a:pt x="1150" y="76"/>
                  </a:lnTo>
                  <a:lnTo>
                    <a:pt x="1179" y="85"/>
                  </a:lnTo>
                  <a:lnTo>
                    <a:pt x="1203" y="93"/>
                  </a:lnTo>
                  <a:lnTo>
                    <a:pt x="1224" y="99"/>
                  </a:lnTo>
                  <a:lnTo>
                    <a:pt x="1239" y="105"/>
                  </a:lnTo>
                  <a:lnTo>
                    <a:pt x="1249" y="108"/>
                  </a:lnTo>
                  <a:lnTo>
                    <a:pt x="1254" y="110"/>
                  </a:lnTo>
                  <a:lnTo>
                    <a:pt x="1264" y="116"/>
                  </a:lnTo>
                  <a:lnTo>
                    <a:pt x="1274" y="122"/>
                  </a:lnTo>
                  <a:lnTo>
                    <a:pt x="1284" y="127"/>
                  </a:lnTo>
                  <a:lnTo>
                    <a:pt x="1293" y="133"/>
                  </a:lnTo>
                  <a:lnTo>
                    <a:pt x="1302" y="143"/>
                  </a:lnTo>
                  <a:lnTo>
                    <a:pt x="1311" y="155"/>
                  </a:lnTo>
                  <a:lnTo>
                    <a:pt x="1318" y="164"/>
                  </a:lnTo>
                  <a:lnTo>
                    <a:pt x="1324" y="173"/>
                  </a:lnTo>
                  <a:lnTo>
                    <a:pt x="1329" y="186"/>
                  </a:lnTo>
                  <a:lnTo>
                    <a:pt x="1333" y="200"/>
                  </a:lnTo>
                  <a:lnTo>
                    <a:pt x="1334" y="204"/>
                  </a:lnTo>
                  <a:lnTo>
                    <a:pt x="1336" y="208"/>
                  </a:lnTo>
                  <a:lnTo>
                    <a:pt x="1337" y="212"/>
                  </a:lnTo>
                  <a:lnTo>
                    <a:pt x="1339" y="216"/>
                  </a:lnTo>
                  <a:lnTo>
                    <a:pt x="1441" y="1146"/>
                  </a:lnTo>
                  <a:lnTo>
                    <a:pt x="1441" y="1172"/>
                  </a:lnTo>
                  <a:lnTo>
                    <a:pt x="1437" y="1196"/>
                  </a:lnTo>
                  <a:lnTo>
                    <a:pt x="1428" y="1219"/>
                  </a:lnTo>
                  <a:lnTo>
                    <a:pt x="1414" y="1240"/>
                  </a:lnTo>
                  <a:lnTo>
                    <a:pt x="1397" y="1258"/>
                  </a:lnTo>
                  <a:lnTo>
                    <a:pt x="1377" y="1273"/>
                  </a:lnTo>
                  <a:lnTo>
                    <a:pt x="1353" y="1282"/>
                  </a:lnTo>
                  <a:lnTo>
                    <a:pt x="1328" y="1288"/>
                  </a:lnTo>
                  <a:lnTo>
                    <a:pt x="1320" y="1289"/>
                  </a:lnTo>
                  <a:lnTo>
                    <a:pt x="1313" y="1289"/>
                  </a:lnTo>
                  <a:lnTo>
                    <a:pt x="1286" y="1286"/>
                  </a:lnTo>
                  <a:lnTo>
                    <a:pt x="1261" y="1278"/>
                  </a:lnTo>
                  <a:lnTo>
                    <a:pt x="1238" y="1265"/>
                  </a:lnTo>
                  <a:lnTo>
                    <a:pt x="1218" y="1247"/>
                  </a:lnTo>
                  <a:lnTo>
                    <a:pt x="1203" y="1226"/>
                  </a:lnTo>
                  <a:lnTo>
                    <a:pt x="1191" y="1201"/>
                  </a:lnTo>
                  <a:lnTo>
                    <a:pt x="1185" y="1174"/>
                  </a:lnTo>
                  <a:lnTo>
                    <a:pt x="1091" y="328"/>
                  </a:lnTo>
                  <a:lnTo>
                    <a:pt x="1056" y="317"/>
                  </a:lnTo>
                  <a:lnTo>
                    <a:pt x="1056" y="1198"/>
                  </a:lnTo>
                  <a:lnTo>
                    <a:pt x="1158" y="2474"/>
                  </a:lnTo>
                  <a:lnTo>
                    <a:pt x="1157" y="2506"/>
                  </a:lnTo>
                  <a:lnTo>
                    <a:pt x="1150" y="2536"/>
                  </a:lnTo>
                  <a:lnTo>
                    <a:pt x="1138" y="2563"/>
                  </a:lnTo>
                  <a:lnTo>
                    <a:pt x="1122" y="2587"/>
                  </a:lnTo>
                  <a:lnTo>
                    <a:pt x="1100" y="2608"/>
                  </a:lnTo>
                  <a:lnTo>
                    <a:pt x="1076" y="2624"/>
                  </a:lnTo>
                  <a:lnTo>
                    <a:pt x="1047" y="2635"/>
                  </a:lnTo>
                  <a:lnTo>
                    <a:pt x="1017" y="2642"/>
                  </a:lnTo>
                  <a:lnTo>
                    <a:pt x="1010" y="2642"/>
                  </a:lnTo>
                  <a:lnTo>
                    <a:pt x="1004" y="2642"/>
                  </a:lnTo>
                  <a:lnTo>
                    <a:pt x="974" y="2639"/>
                  </a:lnTo>
                  <a:lnTo>
                    <a:pt x="947" y="2631"/>
                  </a:lnTo>
                  <a:lnTo>
                    <a:pt x="922" y="2618"/>
                  </a:lnTo>
                  <a:lnTo>
                    <a:pt x="899" y="2601"/>
                  </a:lnTo>
                  <a:lnTo>
                    <a:pt x="880" y="2581"/>
                  </a:lnTo>
                  <a:lnTo>
                    <a:pt x="865" y="2556"/>
                  </a:lnTo>
                  <a:lnTo>
                    <a:pt x="855" y="2529"/>
                  </a:lnTo>
                  <a:lnTo>
                    <a:pt x="849" y="2500"/>
                  </a:lnTo>
                  <a:lnTo>
                    <a:pt x="756" y="1346"/>
                  </a:lnTo>
                  <a:lnTo>
                    <a:pt x="737" y="1354"/>
                  </a:lnTo>
                  <a:lnTo>
                    <a:pt x="716" y="1358"/>
                  </a:lnTo>
                  <a:lnTo>
                    <a:pt x="694" y="1359"/>
                  </a:lnTo>
                  <a:lnTo>
                    <a:pt x="672" y="1358"/>
                  </a:lnTo>
                  <a:lnTo>
                    <a:pt x="651" y="1354"/>
                  </a:lnTo>
                  <a:lnTo>
                    <a:pt x="631" y="1346"/>
                  </a:lnTo>
                  <a:lnTo>
                    <a:pt x="540" y="2500"/>
                  </a:lnTo>
                  <a:lnTo>
                    <a:pt x="534" y="2529"/>
                  </a:lnTo>
                  <a:lnTo>
                    <a:pt x="523" y="2555"/>
                  </a:lnTo>
                  <a:lnTo>
                    <a:pt x="509" y="2581"/>
                  </a:lnTo>
                  <a:lnTo>
                    <a:pt x="489" y="2601"/>
                  </a:lnTo>
                  <a:lnTo>
                    <a:pt x="467" y="2618"/>
                  </a:lnTo>
                  <a:lnTo>
                    <a:pt x="442" y="2631"/>
                  </a:lnTo>
                  <a:lnTo>
                    <a:pt x="414" y="2639"/>
                  </a:lnTo>
                  <a:lnTo>
                    <a:pt x="385" y="2642"/>
                  </a:lnTo>
                  <a:lnTo>
                    <a:pt x="379" y="2642"/>
                  </a:lnTo>
                  <a:lnTo>
                    <a:pt x="372" y="2642"/>
                  </a:lnTo>
                  <a:lnTo>
                    <a:pt x="341" y="2635"/>
                  </a:lnTo>
                  <a:lnTo>
                    <a:pt x="313" y="2624"/>
                  </a:lnTo>
                  <a:lnTo>
                    <a:pt x="288" y="2608"/>
                  </a:lnTo>
                  <a:lnTo>
                    <a:pt x="267" y="2587"/>
                  </a:lnTo>
                  <a:lnTo>
                    <a:pt x="250" y="2563"/>
                  </a:lnTo>
                  <a:lnTo>
                    <a:pt x="237" y="2536"/>
                  </a:lnTo>
                  <a:lnTo>
                    <a:pt x="231" y="2506"/>
                  </a:lnTo>
                  <a:lnTo>
                    <a:pt x="231" y="2474"/>
                  </a:lnTo>
                  <a:lnTo>
                    <a:pt x="271" y="1969"/>
                  </a:lnTo>
                  <a:lnTo>
                    <a:pt x="295" y="1940"/>
                  </a:lnTo>
                  <a:lnTo>
                    <a:pt x="320" y="1911"/>
                  </a:lnTo>
                  <a:lnTo>
                    <a:pt x="326" y="1903"/>
                  </a:lnTo>
                  <a:lnTo>
                    <a:pt x="332" y="1894"/>
                  </a:lnTo>
                  <a:lnTo>
                    <a:pt x="356" y="1859"/>
                  </a:lnTo>
                  <a:lnTo>
                    <a:pt x="378" y="1823"/>
                  </a:lnTo>
                  <a:lnTo>
                    <a:pt x="385" y="1809"/>
                  </a:lnTo>
                  <a:lnTo>
                    <a:pt x="404" y="1774"/>
                  </a:lnTo>
                  <a:lnTo>
                    <a:pt x="420" y="1737"/>
                  </a:lnTo>
                  <a:lnTo>
                    <a:pt x="431" y="1709"/>
                  </a:lnTo>
                  <a:lnTo>
                    <a:pt x="445" y="1670"/>
                  </a:lnTo>
                  <a:lnTo>
                    <a:pt x="457" y="1630"/>
                  </a:lnTo>
                  <a:lnTo>
                    <a:pt x="461" y="1617"/>
                  </a:lnTo>
                  <a:lnTo>
                    <a:pt x="470" y="1577"/>
                  </a:lnTo>
                  <a:lnTo>
                    <a:pt x="476" y="1535"/>
                  </a:lnTo>
                  <a:lnTo>
                    <a:pt x="478" y="1522"/>
                  </a:lnTo>
                  <a:lnTo>
                    <a:pt x="479" y="1510"/>
                  </a:lnTo>
                  <a:lnTo>
                    <a:pt x="484" y="1463"/>
                  </a:lnTo>
                  <a:lnTo>
                    <a:pt x="486" y="1416"/>
                  </a:lnTo>
                  <a:lnTo>
                    <a:pt x="484" y="1369"/>
                  </a:lnTo>
                  <a:lnTo>
                    <a:pt x="479" y="1322"/>
                  </a:lnTo>
                  <a:lnTo>
                    <a:pt x="476" y="1297"/>
                  </a:lnTo>
                  <a:lnTo>
                    <a:pt x="470" y="1255"/>
                  </a:lnTo>
                  <a:lnTo>
                    <a:pt x="461" y="1215"/>
                  </a:lnTo>
                  <a:lnTo>
                    <a:pt x="459" y="1208"/>
                  </a:lnTo>
                  <a:lnTo>
                    <a:pt x="457" y="1201"/>
                  </a:lnTo>
                  <a:lnTo>
                    <a:pt x="445" y="1161"/>
                  </a:lnTo>
                  <a:lnTo>
                    <a:pt x="431" y="1123"/>
                  </a:lnTo>
                  <a:lnTo>
                    <a:pt x="420" y="1095"/>
                  </a:lnTo>
                  <a:lnTo>
                    <a:pt x="404" y="1058"/>
                  </a:lnTo>
                  <a:lnTo>
                    <a:pt x="385" y="1022"/>
                  </a:lnTo>
                  <a:lnTo>
                    <a:pt x="378" y="1009"/>
                  </a:lnTo>
                  <a:lnTo>
                    <a:pt x="357" y="974"/>
                  </a:lnTo>
                  <a:lnTo>
                    <a:pt x="333" y="940"/>
                  </a:lnTo>
                  <a:lnTo>
                    <a:pt x="333" y="317"/>
                  </a:lnTo>
                  <a:lnTo>
                    <a:pt x="298" y="328"/>
                  </a:lnTo>
                  <a:lnTo>
                    <a:pt x="241" y="833"/>
                  </a:lnTo>
                  <a:lnTo>
                    <a:pt x="205" y="798"/>
                  </a:lnTo>
                  <a:lnTo>
                    <a:pt x="165" y="766"/>
                  </a:lnTo>
                  <a:lnTo>
                    <a:pt x="124" y="735"/>
                  </a:lnTo>
                  <a:lnTo>
                    <a:pt x="81" y="708"/>
                  </a:lnTo>
                  <a:lnTo>
                    <a:pt x="39" y="682"/>
                  </a:lnTo>
                  <a:lnTo>
                    <a:pt x="37" y="683"/>
                  </a:lnTo>
                  <a:lnTo>
                    <a:pt x="19" y="675"/>
                  </a:lnTo>
                  <a:lnTo>
                    <a:pt x="0" y="667"/>
                  </a:lnTo>
                  <a:lnTo>
                    <a:pt x="50" y="216"/>
                  </a:lnTo>
                  <a:lnTo>
                    <a:pt x="51" y="212"/>
                  </a:lnTo>
                  <a:lnTo>
                    <a:pt x="52" y="208"/>
                  </a:lnTo>
                  <a:lnTo>
                    <a:pt x="54" y="204"/>
                  </a:lnTo>
                  <a:lnTo>
                    <a:pt x="56" y="200"/>
                  </a:lnTo>
                  <a:lnTo>
                    <a:pt x="59" y="186"/>
                  </a:lnTo>
                  <a:lnTo>
                    <a:pt x="65" y="171"/>
                  </a:lnTo>
                  <a:lnTo>
                    <a:pt x="68" y="166"/>
                  </a:lnTo>
                  <a:lnTo>
                    <a:pt x="72" y="161"/>
                  </a:lnTo>
                  <a:lnTo>
                    <a:pt x="77" y="155"/>
                  </a:lnTo>
                  <a:lnTo>
                    <a:pt x="85" y="144"/>
                  </a:lnTo>
                  <a:lnTo>
                    <a:pt x="95" y="133"/>
                  </a:lnTo>
                  <a:lnTo>
                    <a:pt x="105" y="127"/>
                  </a:lnTo>
                  <a:lnTo>
                    <a:pt x="115" y="122"/>
                  </a:lnTo>
                  <a:lnTo>
                    <a:pt x="125" y="116"/>
                  </a:lnTo>
                  <a:lnTo>
                    <a:pt x="135" y="110"/>
                  </a:lnTo>
                  <a:lnTo>
                    <a:pt x="139" y="108"/>
                  </a:lnTo>
                  <a:lnTo>
                    <a:pt x="150" y="105"/>
                  </a:lnTo>
                  <a:lnTo>
                    <a:pt x="165" y="99"/>
                  </a:lnTo>
                  <a:lnTo>
                    <a:pt x="185" y="93"/>
                  </a:lnTo>
                  <a:lnTo>
                    <a:pt x="210" y="85"/>
                  </a:lnTo>
                  <a:lnTo>
                    <a:pt x="237" y="76"/>
                  </a:lnTo>
                  <a:lnTo>
                    <a:pt x="269" y="67"/>
                  </a:lnTo>
                  <a:lnTo>
                    <a:pt x="304" y="58"/>
                  </a:lnTo>
                  <a:lnTo>
                    <a:pt x="341" y="49"/>
                  </a:lnTo>
                  <a:lnTo>
                    <a:pt x="381" y="39"/>
                  </a:lnTo>
                  <a:lnTo>
                    <a:pt x="422" y="30"/>
                  </a:lnTo>
                  <a:lnTo>
                    <a:pt x="465" y="22"/>
                  </a:lnTo>
                  <a:lnTo>
                    <a:pt x="510" y="14"/>
                  </a:lnTo>
                  <a:lnTo>
                    <a:pt x="555" y="8"/>
                  </a:lnTo>
                  <a:lnTo>
                    <a:pt x="600" y="3"/>
                  </a:lnTo>
                  <a:lnTo>
                    <a:pt x="6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2327" y="1056"/>
              <a:ext cx="487" cy="730"/>
            </a:xfrm>
            <a:custGeom>
              <a:avLst/>
              <a:gdLst>
                <a:gd name="T0" fmla="*/ 635 w 975"/>
                <a:gd name="T1" fmla="*/ 0 h 1460"/>
                <a:gd name="T2" fmla="*/ 975 w 975"/>
                <a:gd name="T3" fmla="*/ 211 h 1460"/>
                <a:gd name="T4" fmla="*/ 635 w 975"/>
                <a:gd name="T5" fmla="*/ 423 h 1460"/>
                <a:gd name="T6" fmla="*/ 635 w 975"/>
                <a:gd name="T7" fmla="*/ 303 h 1460"/>
                <a:gd name="T8" fmla="*/ 581 w 975"/>
                <a:gd name="T9" fmla="*/ 315 h 1460"/>
                <a:gd name="T10" fmla="*/ 527 w 975"/>
                <a:gd name="T11" fmla="*/ 331 h 1460"/>
                <a:gd name="T12" fmla="*/ 476 w 975"/>
                <a:gd name="T13" fmla="*/ 354 h 1460"/>
                <a:gd name="T14" fmla="*/ 427 w 975"/>
                <a:gd name="T15" fmla="*/ 381 h 1460"/>
                <a:gd name="T16" fmla="*/ 383 w 975"/>
                <a:gd name="T17" fmla="*/ 412 h 1460"/>
                <a:gd name="T18" fmla="*/ 342 w 975"/>
                <a:gd name="T19" fmla="*/ 449 h 1460"/>
                <a:gd name="T20" fmla="*/ 304 w 975"/>
                <a:gd name="T21" fmla="*/ 488 h 1460"/>
                <a:gd name="T22" fmla="*/ 270 w 975"/>
                <a:gd name="T23" fmla="*/ 531 h 1460"/>
                <a:gd name="T24" fmla="*/ 240 w 975"/>
                <a:gd name="T25" fmla="*/ 577 h 1460"/>
                <a:gd name="T26" fmla="*/ 216 w 975"/>
                <a:gd name="T27" fmla="*/ 626 h 1460"/>
                <a:gd name="T28" fmla="*/ 197 w 975"/>
                <a:gd name="T29" fmla="*/ 678 h 1460"/>
                <a:gd name="T30" fmla="*/ 181 w 975"/>
                <a:gd name="T31" fmla="*/ 732 h 1460"/>
                <a:gd name="T32" fmla="*/ 172 w 975"/>
                <a:gd name="T33" fmla="*/ 789 h 1460"/>
                <a:gd name="T34" fmla="*/ 169 w 975"/>
                <a:gd name="T35" fmla="*/ 847 h 1460"/>
                <a:gd name="T36" fmla="*/ 172 w 975"/>
                <a:gd name="T37" fmla="*/ 908 h 1460"/>
                <a:gd name="T38" fmla="*/ 183 w 975"/>
                <a:gd name="T39" fmla="*/ 968 h 1460"/>
                <a:gd name="T40" fmla="*/ 199 w 975"/>
                <a:gd name="T41" fmla="*/ 1025 h 1460"/>
                <a:gd name="T42" fmla="*/ 222 w 975"/>
                <a:gd name="T43" fmla="*/ 1080 h 1460"/>
                <a:gd name="T44" fmla="*/ 249 w 975"/>
                <a:gd name="T45" fmla="*/ 1132 h 1460"/>
                <a:gd name="T46" fmla="*/ 282 w 975"/>
                <a:gd name="T47" fmla="*/ 1180 h 1460"/>
                <a:gd name="T48" fmla="*/ 319 w 975"/>
                <a:gd name="T49" fmla="*/ 1223 h 1460"/>
                <a:gd name="T50" fmla="*/ 361 w 975"/>
                <a:gd name="T51" fmla="*/ 1264 h 1460"/>
                <a:gd name="T52" fmla="*/ 407 w 975"/>
                <a:gd name="T53" fmla="*/ 1300 h 1460"/>
                <a:gd name="T54" fmla="*/ 456 w 975"/>
                <a:gd name="T55" fmla="*/ 1331 h 1460"/>
                <a:gd name="T56" fmla="*/ 510 w 975"/>
                <a:gd name="T57" fmla="*/ 1356 h 1460"/>
                <a:gd name="T58" fmla="*/ 343 w 975"/>
                <a:gd name="T59" fmla="*/ 1460 h 1460"/>
                <a:gd name="T60" fmla="*/ 288 w 975"/>
                <a:gd name="T61" fmla="*/ 1423 h 1460"/>
                <a:gd name="T62" fmla="*/ 238 w 975"/>
                <a:gd name="T63" fmla="*/ 1381 h 1460"/>
                <a:gd name="T64" fmla="*/ 191 w 975"/>
                <a:gd name="T65" fmla="*/ 1335 h 1460"/>
                <a:gd name="T66" fmla="*/ 148 w 975"/>
                <a:gd name="T67" fmla="*/ 1285 h 1460"/>
                <a:gd name="T68" fmla="*/ 111 w 975"/>
                <a:gd name="T69" fmla="*/ 1231 h 1460"/>
                <a:gd name="T70" fmla="*/ 78 w 975"/>
                <a:gd name="T71" fmla="*/ 1174 h 1460"/>
                <a:gd name="T72" fmla="*/ 51 w 975"/>
                <a:gd name="T73" fmla="*/ 1113 h 1460"/>
                <a:gd name="T74" fmla="*/ 29 w 975"/>
                <a:gd name="T75" fmla="*/ 1051 h 1460"/>
                <a:gd name="T76" fmla="*/ 13 w 975"/>
                <a:gd name="T77" fmla="*/ 985 h 1460"/>
                <a:gd name="T78" fmla="*/ 3 w 975"/>
                <a:gd name="T79" fmla="*/ 917 h 1460"/>
                <a:gd name="T80" fmla="*/ 0 w 975"/>
                <a:gd name="T81" fmla="*/ 847 h 1460"/>
                <a:gd name="T82" fmla="*/ 3 w 975"/>
                <a:gd name="T83" fmla="*/ 779 h 1460"/>
                <a:gd name="T84" fmla="*/ 13 w 975"/>
                <a:gd name="T85" fmla="*/ 712 h 1460"/>
                <a:gd name="T86" fmla="*/ 28 w 975"/>
                <a:gd name="T87" fmla="*/ 648 h 1460"/>
                <a:gd name="T88" fmla="*/ 49 w 975"/>
                <a:gd name="T89" fmla="*/ 585 h 1460"/>
                <a:gd name="T90" fmla="*/ 75 w 975"/>
                <a:gd name="T91" fmla="*/ 526 h 1460"/>
                <a:gd name="T92" fmla="*/ 107 w 975"/>
                <a:gd name="T93" fmla="*/ 470 h 1460"/>
                <a:gd name="T94" fmla="*/ 143 w 975"/>
                <a:gd name="T95" fmla="*/ 417 h 1460"/>
                <a:gd name="T96" fmla="*/ 183 w 975"/>
                <a:gd name="T97" fmla="*/ 368 h 1460"/>
                <a:gd name="T98" fmla="*/ 228 w 975"/>
                <a:gd name="T99" fmla="*/ 322 h 1460"/>
                <a:gd name="T100" fmla="*/ 278 w 975"/>
                <a:gd name="T101" fmla="*/ 280 h 1460"/>
                <a:gd name="T102" fmla="*/ 330 w 975"/>
                <a:gd name="T103" fmla="*/ 243 h 1460"/>
                <a:gd name="T104" fmla="*/ 386 w 975"/>
                <a:gd name="T105" fmla="*/ 210 h 1460"/>
                <a:gd name="T106" fmla="*/ 444 w 975"/>
                <a:gd name="T107" fmla="*/ 181 h 1460"/>
                <a:gd name="T108" fmla="*/ 506 w 975"/>
                <a:gd name="T109" fmla="*/ 160 h 1460"/>
                <a:gd name="T110" fmla="*/ 570 w 975"/>
                <a:gd name="T111" fmla="*/ 143 h 1460"/>
                <a:gd name="T112" fmla="*/ 635 w 975"/>
                <a:gd name="T113" fmla="*/ 132 h 1460"/>
                <a:gd name="T114" fmla="*/ 635 w 975"/>
                <a:gd name="T115" fmla="*/ 0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75" h="1460">
                  <a:moveTo>
                    <a:pt x="635" y="0"/>
                  </a:moveTo>
                  <a:lnTo>
                    <a:pt x="975" y="211"/>
                  </a:lnTo>
                  <a:lnTo>
                    <a:pt x="635" y="423"/>
                  </a:lnTo>
                  <a:lnTo>
                    <a:pt x="635" y="303"/>
                  </a:lnTo>
                  <a:lnTo>
                    <a:pt x="581" y="315"/>
                  </a:lnTo>
                  <a:lnTo>
                    <a:pt x="527" y="331"/>
                  </a:lnTo>
                  <a:lnTo>
                    <a:pt x="476" y="354"/>
                  </a:lnTo>
                  <a:lnTo>
                    <a:pt x="427" y="381"/>
                  </a:lnTo>
                  <a:lnTo>
                    <a:pt x="383" y="412"/>
                  </a:lnTo>
                  <a:lnTo>
                    <a:pt x="342" y="449"/>
                  </a:lnTo>
                  <a:lnTo>
                    <a:pt x="304" y="488"/>
                  </a:lnTo>
                  <a:lnTo>
                    <a:pt x="270" y="531"/>
                  </a:lnTo>
                  <a:lnTo>
                    <a:pt x="240" y="577"/>
                  </a:lnTo>
                  <a:lnTo>
                    <a:pt x="216" y="626"/>
                  </a:lnTo>
                  <a:lnTo>
                    <a:pt x="197" y="678"/>
                  </a:lnTo>
                  <a:lnTo>
                    <a:pt x="181" y="732"/>
                  </a:lnTo>
                  <a:lnTo>
                    <a:pt x="172" y="789"/>
                  </a:lnTo>
                  <a:lnTo>
                    <a:pt x="169" y="847"/>
                  </a:lnTo>
                  <a:lnTo>
                    <a:pt x="172" y="908"/>
                  </a:lnTo>
                  <a:lnTo>
                    <a:pt x="183" y="968"/>
                  </a:lnTo>
                  <a:lnTo>
                    <a:pt x="199" y="1025"/>
                  </a:lnTo>
                  <a:lnTo>
                    <a:pt x="222" y="1080"/>
                  </a:lnTo>
                  <a:lnTo>
                    <a:pt x="249" y="1132"/>
                  </a:lnTo>
                  <a:lnTo>
                    <a:pt x="282" y="1180"/>
                  </a:lnTo>
                  <a:lnTo>
                    <a:pt x="319" y="1223"/>
                  </a:lnTo>
                  <a:lnTo>
                    <a:pt x="361" y="1264"/>
                  </a:lnTo>
                  <a:lnTo>
                    <a:pt x="407" y="1300"/>
                  </a:lnTo>
                  <a:lnTo>
                    <a:pt x="456" y="1331"/>
                  </a:lnTo>
                  <a:lnTo>
                    <a:pt x="510" y="1356"/>
                  </a:lnTo>
                  <a:lnTo>
                    <a:pt x="343" y="1460"/>
                  </a:lnTo>
                  <a:lnTo>
                    <a:pt x="288" y="1423"/>
                  </a:lnTo>
                  <a:lnTo>
                    <a:pt x="238" y="1381"/>
                  </a:lnTo>
                  <a:lnTo>
                    <a:pt x="191" y="1335"/>
                  </a:lnTo>
                  <a:lnTo>
                    <a:pt x="148" y="1285"/>
                  </a:lnTo>
                  <a:lnTo>
                    <a:pt x="111" y="1231"/>
                  </a:lnTo>
                  <a:lnTo>
                    <a:pt x="78" y="1174"/>
                  </a:lnTo>
                  <a:lnTo>
                    <a:pt x="51" y="1113"/>
                  </a:lnTo>
                  <a:lnTo>
                    <a:pt x="29" y="1051"/>
                  </a:lnTo>
                  <a:lnTo>
                    <a:pt x="13" y="985"/>
                  </a:lnTo>
                  <a:lnTo>
                    <a:pt x="3" y="917"/>
                  </a:lnTo>
                  <a:lnTo>
                    <a:pt x="0" y="847"/>
                  </a:lnTo>
                  <a:lnTo>
                    <a:pt x="3" y="779"/>
                  </a:lnTo>
                  <a:lnTo>
                    <a:pt x="13" y="712"/>
                  </a:lnTo>
                  <a:lnTo>
                    <a:pt x="28" y="648"/>
                  </a:lnTo>
                  <a:lnTo>
                    <a:pt x="49" y="585"/>
                  </a:lnTo>
                  <a:lnTo>
                    <a:pt x="75" y="526"/>
                  </a:lnTo>
                  <a:lnTo>
                    <a:pt x="107" y="470"/>
                  </a:lnTo>
                  <a:lnTo>
                    <a:pt x="143" y="417"/>
                  </a:lnTo>
                  <a:lnTo>
                    <a:pt x="183" y="368"/>
                  </a:lnTo>
                  <a:lnTo>
                    <a:pt x="228" y="322"/>
                  </a:lnTo>
                  <a:lnTo>
                    <a:pt x="278" y="280"/>
                  </a:lnTo>
                  <a:lnTo>
                    <a:pt x="330" y="243"/>
                  </a:lnTo>
                  <a:lnTo>
                    <a:pt x="386" y="210"/>
                  </a:lnTo>
                  <a:lnTo>
                    <a:pt x="444" y="181"/>
                  </a:lnTo>
                  <a:lnTo>
                    <a:pt x="506" y="160"/>
                  </a:lnTo>
                  <a:lnTo>
                    <a:pt x="570" y="143"/>
                  </a:lnTo>
                  <a:lnTo>
                    <a:pt x="635" y="132"/>
                  </a:lnTo>
                  <a:lnTo>
                    <a:pt x="6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2560" y="1174"/>
              <a:ext cx="487" cy="729"/>
            </a:xfrm>
            <a:custGeom>
              <a:avLst/>
              <a:gdLst>
                <a:gd name="T0" fmla="*/ 631 w 974"/>
                <a:gd name="T1" fmla="*/ 0 h 1459"/>
                <a:gd name="T2" fmla="*/ 686 w 974"/>
                <a:gd name="T3" fmla="*/ 36 h 1459"/>
                <a:gd name="T4" fmla="*/ 736 w 974"/>
                <a:gd name="T5" fmla="*/ 78 h 1459"/>
                <a:gd name="T6" fmla="*/ 782 w 974"/>
                <a:gd name="T7" fmla="*/ 124 h 1459"/>
                <a:gd name="T8" fmla="*/ 825 w 974"/>
                <a:gd name="T9" fmla="*/ 174 h 1459"/>
                <a:gd name="T10" fmla="*/ 863 w 974"/>
                <a:gd name="T11" fmla="*/ 228 h 1459"/>
                <a:gd name="T12" fmla="*/ 895 w 974"/>
                <a:gd name="T13" fmla="*/ 285 h 1459"/>
                <a:gd name="T14" fmla="*/ 924 w 974"/>
                <a:gd name="T15" fmla="*/ 346 h 1459"/>
                <a:gd name="T16" fmla="*/ 945 w 974"/>
                <a:gd name="T17" fmla="*/ 408 h 1459"/>
                <a:gd name="T18" fmla="*/ 961 w 974"/>
                <a:gd name="T19" fmla="*/ 474 h 1459"/>
                <a:gd name="T20" fmla="*/ 971 w 974"/>
                <a:gd name="T21" fmla="*/ 542 h 1459"/>
                <a:gd name="T22" fmla="*/ 974 w 974"/>
                <a:gd name="T23" fmla="*/ 612 h 1459"/>
                <a:gd name="T24" fmla="*/ 971 w 974"/>
                <a:gd name="T25" fmla="*/ 680 h 1459"/>
                <a:gd name="T26" fmla="*/ 962 w 974"/>
                <a:gd name="T27" fmla="*/ 747 h 1459"/>
                <a:gd name="T28" fmla="*/ 947 w 974"/>
                <a:gd name="T29" fmla="*/ 811 h 1459"/>
                <a:gd name="T30" fmla="*/ 926 w 974"/>
                <a:gd name="T31" fmla="*/ 874 h 1459"/>
                <a:gd name="T32" fmla="*/ 900 w 974"/>
                <a:gd name="T33" fmla="*/ 933 h 1459"/>
                <a:gd name="T34" fmla="*/ 868 w 974"/>
                <a:gd name="T35" fmla="*/ 990 h 1459"/>
                <a:gd name="T36" fmla="*/ 832 w 974"/>
                <a:gd name="T37" fmla="*/ 1042 h 1459"/>
                <a:gd name="T38" fmla="*/ 791 w 974"/>
                <a:gd name="T39" fmla="*/ 1091 h 1459"/>
                <a:gd name="T40" fmla="*/ 746 w 974"/>
                <a:gd name="T41" fmla="*/ 1137 h 1459"/>
                <a:gd name="T42" fmla="*/ 697 w 974"/>
                <a:gd name="T43" fmla="*/ 1179 h 1459"/>
                <a:gd name="T44" fmla="*/ 644 w 974"/>
                <a:gd name="T45" fmla="*/ 1216 h 1459"/>
                <a:gd name="T46" fmla="*/ 589 w 974"/>
                <a:gd name="T47" fmla="*/ 1249 h 1459"/>
                <a:gd name="T48" fmla="*/ 531 w 974"/>
                <a:gd name="T49" fmla="*/ 1276 h 1459"/>
                <a:gd name="T50" fmla="*/ 469 w 974"/>
                <a:gd name="T51" fmla="*/ 1299 h 1459"/>
                <a:gd name="T52" fmla="*/ 405 w 974"/>
                <a:gd name="T53" fmla="*/ 1316 h 1459"/>
                <a:gd name="T54" fmla="*/ 339 w 974"/>
                <a:gd name="T55" fmla="*/ 1327 h 1459"/>
                <a:gd name="T56" fmla="*/ 339 w 974"/>
                <a:gd name="T57" fmla="*/ 1459 h 1459"/>
                <a:gd name="T58" fmla="*/ 0 w 974"/>
                <a:gd name="T59" fmla="*/ 1248 h 1459"/>
                <a:gd name="T60" fmla="*/ 339 w 974"/>
                <a:gd name="T61" fmla="*/ 1036 h 1459"/>
                <a:gd name="T62" fmla="*/ 339 w 974"/>
                <a:gd name="T63" fmla="*/ 1156 h 1459"/>
                <a:gd name="T64" fmla="*/ 395 w 974"/>
                <a:gd name="T65" fmla="*/ 1144 h 1459"/>
                <a:gd name="T66" fmla="*/ 447 w 974"/>
                <a:gd name="T67" fmla="*/ 1127 h 1459"/>
                <a:gd name="T68" fmla="*/ 499 w 974"/>
                <a:gd name="T69" fmla="*/ 1104 h 1459"/>
                <a:gd name="T70" fmla="*/ 547 w 974"/>
                <a:gd name="T71" fmla="*/ 1078 h 1459"/>
                <a:gd name="T72" fmla="*/ 592 w 974"/>
                <a:gd name="T73" fmla="*/ 1046 h 1459"/>
                <a:gd name="T74" fmla="*/ 634 w 974"/>
                <a:gd name="T75" fmla="*/ 1011 h 1459"/>
                <a:gd name="T76" fmla="*/ 671 w 974"/>
                <a:gd name="T77" fmla="*/ 972 h 1459"/>
                <a:gd name="T78" fmla="*/ 705 w 974"/>
                <a:gd name="T79" fmla="*/ 928 h 1459"/>
                <a:gd name="T80" fmla="*/ 734 w 974"/>
                <a:gd name="T81" fmla="*/ 882 h 1459"/>
                <a:gd name="T82" fmla="*/ 758 w 974"/>
                <a:gd name="T83" fmla="*/ 833 h 1459"/>
                <a:gd name="T84" fmla="*/ 778 w 974"/>
                <a:gd name="T85" fmla="*/ 781 h 1459"/>
                <a:gd name="T86" fmla="*/ 793 w 974"/>
                <a:gd name="T87" fmla="*/ 727 h 1459"/>
                <a:gd name="T88" fmla="*/ 802 w 974"/>
                <a:gd name="T89" fmla="*/ 670 h 1459"/>
                <a:gd name="T90" fmla="*/ 805 w 974"/>
                <a:gd name="T91" fmla="*/ 612 h 1459"/>
                <a:gd name="T92" fmla="*/ 802 w 974"/>
                <a:gd name="T93" fmla="*/ 551 h 1459"/>
                <a:gd name="T94" fmla="*/ 791 w 974"/>
                <a:gd name="T95" fmla="*/ 490 h 1459"/>
                <a:gd name="T96" fmla="*/ 776 w 974"/>
                <a:gd name="T97" fmla="*/ 434 h 1459"/>
                <a:gd name="T98" fmla="*/ 753 w 974"/>
                <a:gd name="T99" fmla="*/ 379 h 1459"/>
                <a:gd name="T100" fmla="*/ 725 w 974"/>
                <a:gd name="T101" fmla="*/ 327 h 1459"/>
                <a:gd name="T102" fmla="*/ 693 w 974"/>
                <a:gd name="T103" fmla="*/ 279 h 1459"/>
                <a:gd name="T104" fmla="*/ 655 w 974"/>
                <a:gd name="T105" fmla="*/ 235 h 1459"/>
                <a:gd name="T106" fmla="*/ 614 w 974"/>
                <a:gd name="T107" fmla="*/ 195 h 1459"/>
                <a:gd name="T108" fmla="*/ 568 w 974"/>
                <a:gd name="T109" fmla="*/ 160 h 1459"/>
                <a:gd name="T110" fmla="*/ 519 w 974"/>
                <a:gd name="T111" fmla="*/ 129 h 1459"/>
                <a:gd name="T112" fmla="*/ 465 w 974"/>
                <a:gd name="T113" fmla="*/ 103 h 1459"/>
                <a:gd name="T114" fmla="*/ 631 w 974"/>
                <a:gd name="T115" fmla="*/ 0 h 1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74" h="1459">
                  <a:moveTo>
                    <a:pt x="631" y="0"/>
                  </a:moveTo>
                  <a:lnTo>
                    <a:pt x="686" y="36"/>
                  </a:lnTo>
                  <a:lnTo>
                    <a:pt x="736" y="78"/>
                  </a:lnTo>
                  <a:lnTo>
                    <a:pt x="782" y="124"/>
                  </a:lnTo>
                  <a:lnTo>
                    <a:pt x="825" y="174"/>
                  </a:lnTo>
                  <a:lnTo>
                    <a:pt x="863" y="228"/>
                  </a:lnTo>
                  <a:lnTo>
                    <a:pt x="895" y="285"/>
                  </a:lnTo>
                  <a:lnTo>
                    <a:pt x="924" y="346"/>
                  </a:lnTo>
                  <a:lnTo>
                    <a:pt x="945" y="408"/>
                  </a:lnTo>
                  <a:lnTo>
                    <a:pt x="961" y="474"/>
                  </a:lnTo>
                  <a:lnTo>
                    <a:pt x="971" y="542"/>
                  </a:lnTo>
                  <a:lnTo>
                    <a:pt x="974" y="612"/>
                  </a:lnTo>
                  <a:lnTo>
                    <a:pt x="971" y="680"/>
                  </a:lnTo>
                  <a:lnTo>
                    <a:pt x="962" y="747"/>
                  </a:lnTo>
                  <a:lnTo>
                    <a:pt x="947" y="811"/>
                  </a:lnTo>
                  <a:lnTo>
                    <a:pt x="926" y="874"/>
                  </a:lnTo>
                  <a:lnTo>
                    <a:pt x="900" y="933"/>
                  </a:lnTo>
                  <a:lnTo>
                    <a:pt x="868" y="990"/>
                  </a:lnTo>
                  <a:lnTo>
                    <a:pt x="832" y="1042"/>
                  </a:lnTo>
                  <a:lnTo>
                    <a:pt x="791" y="1091"/>
                  </a:lnTo>
                  <a:lnTo>
                    <a:pt x="746" y="1137"/>
                  </a:lnTo>
                  <a:lnTo>
                    <a:pt x="697" y="1179"/>
                  </a:lnTo>
                  <a:lnTo>
                    <a:pt x="644" y="1216"/>
                  </a:lnTo>
                  <a:lnTo>
                    <a:pt x="589" y="1249"/>
                  </a:lnTo>
                  <a:lnTo>
                    <a:pt x="531" y="1276"/>
                  </a:lnTo>
                  <a:lnTo>
                    <a:pt x="469" y="1299"/>
                  </a:lnTo>
                  <a:lnTo>
                    <a:pt x="405" y="1316"/>
                  </a:lnTo>
                  <a:lnTo>
                    <a:pt x="339" y="1327"/>
                  </a:lnTo>
                  <a:lnTo>
                    <a:pt x="339" y="1459"/>
                  </a:lnTo>
                  <a:lnTo>
                    <a:pt x="0" y="1248"/>
                  </a:lnTo>
                  <a:lnTo>
                    <a:pt x="339" y="1036"/>
                  </a:lnTo>
                  <a:lnTo>
                    <a:pt x="339" y="1156"/>
                  </a:lnTo>
                  <a:lnTo>
                    <a:pt x="395" y="1144"/>
                  </a:lnTo>
                  <a:lnTo>
                    <a:pt x="447" y="1127"/>
                  </a:lnTo>
                  <a:lnTo>
                    <a:pt x="499" y="1104"/>
                  </a:lnTo>
                  <a:lnTo>
                    <a:pt x="547" y="1078"/>
                  </a:lnTo>
                  <a:lnTo>
                    <a:pt x="592" y="1046"/>
                  </a:lnTo>
                  <a:lnTo>
                    <a:pt x="634" y="1011"/>
                  </a:lnTo>
                  <a:lnTo>
                    <a:pt x="671" y="972"/>
                  </a:lnTo>
                  <a:lnTo>
                    <a:pt x="705" y="928"/>
                  </a:lnTo>
                  <a:lnTo>
                    <a:pt x="734" y="882"/>
                  </a:lnTo>
                  <a:lnTo>
                    <a:pt x="758" y="833"/>
                  </a:lnTo>
                  <a:lnTo>
                    <a:pt x="778" y="781"/>
                  </a:lnTo>
                  <a:lnTo>
                    <a:pt x="793" y="727"/>
                  </a:lnTo>
                  <a:lnTo>
                    <a:pt x="802" y="670"/>
                  </a:lnTo>
                  <a:lnTo>
                    <a:pt x="805" y="612"/>
                  </a:lnTo>
                  <a:lnTo>
                    <a:pt x="802" y="551"/>
                  </a:lnTo>
                  <a:lnTo>
                    <a:pt x="791" y="490"/>
                  </a:lnTo>
                  <a:lnTo>
                    <a:pt x="776" y="434"/>
                  </a:lnTo>
                  <a:lnTo>
                    <a:pt x="753" y="379"/>
                  </a:lnTo>
                  <a:lnTo>
                    <a:pt x="725" y="327"/>
                  </a:lnTo>
                  <a:lnTo>
                    <a:pt x="693" y="279"/>
                  </a:lnTo>
                  <a:lnTo>
                    <a:pt x="655" y="235"/>
                  </a:lnTo>
                  <a:lnTo>
                    <a:pt x="614" y="195"/>
                  </a:lnTo>
                  <a:lnTo>
                    <a:pt x="568" y="160"/>
                  </a:lnTo>
                  <a:lnTo>
                    <a:pt x="519" y="129"/>
                  </a:lnTo>
                  <a:lnTo>
                    <a:pt x="465" y="103"/>
                  </a:lnTo>
                  <a:lnTo>
                    <a:pt x="6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621162" y="710233"/>
            <a:ext cx="10964743" cy="83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Belum</a:t>
            </a:r>
            <a:r>
              <a:rPr lang="en-US" sz="479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479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terapi</a:t>
            </a:r>
            <a:r>
              <a:rPr lang="en-US" sz="479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799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spesifik</a:t>
            </a:r>
            <a:endParaRPr lang="en-US" sz="4799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821" y="2753063"/>
            <a:ext cx="936104" cy="806370"/>
          </a:xfrm>
          <a:prstGeom prst="rect">
            <a:avLst/>
          </a:prstGeom>
        </p:spPr>
      </p:pic>
      <p:pic>
        <p:nvPicPr>
          <p:cNvPr id="3076" name="Picture 4" descr="Hasil gambar untuk gambar cairan inf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016" y="2765327"/>
            <a:ext cx="1065962" cy="75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133" y="2672020"/>
            <a:ext cx="922074" cy="91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2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2D885C-0A15-4D6B-8EEE-E5B9550E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POKOK BAHASAN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021C0-D6A7-4A3D-A17B-229E069D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BBKPM Bandung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9898C-E1DA-4D14-A509-97624E50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6" name="Picture Placeholder 45">
            <a:extLst>
              <a:ext uri="{FF2B5EF4-FFF2-40B4-BE49-F238E27FC236}">
                <a16:creationId xmlns:a16="http://schemas.microsoft.com/office/drawing/2014/main" id="{075F74CA-A4A9-4E41-B82E-55E067D92AB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997" y="1699355"/>
            <a:ext cx="4064282" cy="3870274"/>
          </a:xfrm>
        </p:spPr>
      </p:pic>
      <p:sp>
        <p:nvSpPr>
          <p:cNvPr id="16" name="Diamond 15">
            <a:extLst>
              <a:ext uri="{FF2B5EF4-FFF2-40B4-BE49-F238E27FC236}">
                <a16:creationId xmlns:a16="http://schemas.microsoft.com/office/drawing/2014/main" id="{113BEDA8-E02E-4C77-B81F-F5F5618C1D56}"/>
              </a:ext>
            </a:extLst>
          </p:cNvPr>
          <p:cNvSpPr/>
          <p:nvPr/>
        </p:nvSpPr>
        <p:spPr>
          <a:xfrm>
            <a:off x="5973457" y="1230377"/>
            <a:ext cx="655208" cy="655208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D1B97FE5-8134-4551-A603-6956B3FAAF4F}"/>
              </a:ext>
            </a:extLst>
          </p:cNvPr>
          <p:cNvSpPr/>
          <p:nvPr/>
        </p:nvSpPr>
        <p:spPr>
          <a:xfrm>
            <a:off x="5973457" y="2433727"/>
            <a:ext cx="655208" cy="65520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7AFE004F-1739-4DFB-94E4-AB23F374053D}"/>
              </a:ext>
            </a:extLst>
          </p:cNvPr>
          <p:cNvSpPr/>
          <p:nvPr/>
        </p:nvSpPr>
        <p:spPr>
          <a:xfrm>
            <a:off x="5973457" y="3637077"/>
            <a:ext cx="655208" cy="65520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68AF1015-1E1F-47C5-ACC5-0337A1C94718}"/>
              </a:ext>
            </a:extLst>
          </p:cNvPr>
          <p:cNvSpPr/>
          <p:nvPr/>
        </p:nvSpPr>
        <p:spPr>
          <a:xfrm>
            <a:off x="5973457" y="4840428"/>
            <a:ext cx="655208" cy="655208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4CC99A-D43F-441F-900F-794F224D1B2B}"/>
              </a:ext>
            </a:extLst>
          </p:cNvPr>
          <p:cNvSpPr txBox="1"/>
          <p:nvPr/>
        </p:nvSpPr>
        <p:spPr>
          <a:xfrm>
            <a:off x="6958507" y="1124950"/>
            <a:ext cx="3881459" cy="7643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b="1" kern="0" dirty="0">
                <a:solidFill>
                  <a:schemeClr val="bg1">
                    <a:lumMod val="75000"/>
                  </a:schemeClr>
                </a:solidFill>
                <a:latin typeface="Open Sans"/>
                <a:cs typeface="Arial" panose="020B0604020202020204" pitchFamily="34" charset="0"/>
              </a:rPr>
              <a:t>CORONA VIRUS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8981BA-C534-4244-9F48-805BB46DFE33}"/>
              </a:ext>
            </a:extLst>
          </p:cNvPr>
          <p:cNvSpPr txBox="1"/>
          <p:nvPr/>
        </p:nvSpPr>
        <p:spPr>
          <a:xfrm>
            <a:off x="6965561" y="2393245"/>
            <a:ext cx="3881459" cy="7643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b="1" kern="0" dirty="0">
                <a:solidFill>
                  <a:schemeClr val="bg1">
                    <a:lumMod val="75000"/>
                  </a:schemeClr>
                </a:solidFill>
                <a:latin typeface="Open Sans"/>
                <a:cs typeface="Arial" panose="020B0604020202020204" pitchFamily="34" charset="0"/>
              </a:rPr>
              <a:t>GEJALA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8982FF-4784-425F-A6AB-E6FCF40571F4}"/>
              </a:ext>
            </a:extLst>
          </p:cNvPr>
          <p:cNvSpPr txBox="1"/>
          <p:nvPr/>
        </p:nvSpPr>
        <p:spPr>
          <a:xfrm>
            <a:off x="6958507" y="3557026"/>
            <a:ext cx="3881459" cy="7643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b="1" kern="0" dirty="0">
                <a:solidFill>
                  <a:schemeClr val="bg1">
                    <a:lumMod val="75000"/>
                  </a:schemeClr>
                </a:solidFill>
                <a:latin typeface="Open Sans"/>
                <a:cs typeface="Arial" panose="020B0604020202020204" pitchFamily="34" charset="0"/>
              </a:rPr>
              <a:t>TATA LAKSANA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7AFFAC-1458-49D8-BC94-E06266717687}"/>
              </a:ext>
            </a:extLst>
          </p:cNvPr>
          <p:cNvSpPr txBox="1"/>
          <p:nvPr/>
        </p:nvSpPr>
        <p:spPr>
          <a:xfrm>
            <a:off x="6958508" y="4720807"/>
            <a:ext cx="3881459" cy="7643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b="1" kern="0" dirty="0">
                <a:latin typeface="Open Sans"/>
                <a:cs typeface="Arial" panose="020B0604020202020204" pitchFamily="34" charset="0"/>
              </a:rPr>
              <a:t>PENCEGAHAN</a:t>
            </a:r>
          </a:p>
        </p:txBody>
      </p:sp>
    </p:spTree>
    <p:extLst>
      <p:ext uri="{BB962C8B-B14F-4D97-AF65-F5344CB8AC3E}">
        <p14:creationId xmlns:p14="http://schemas.microsoft.com/office/powerpoint/2010/main" val="423691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394FEC-5C13-4C9A-9E2F-12FB4167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B40EF-C4C1-4AA3-AF03-E85548D2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BBKPM BANDUNG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E9261-2C31-44E7-A17A-B9A46020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D68229F1-B1EA-4F33-8B63-E404BC9147FB}"/>
              </a:ext>
            </a:extLst>
          </p:cNvPr>
          <p:cNvSpPr/>
          <p:nvPr/>
        </p:nvSpPr>
        <p:spPr>
          <a:xfrm>
            <a:off x="1018736" y="2518965"/>
            <a:ext cx="1455183" cy="1455183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CF7B19BB-5927-4BBF-BCE5-0CD42B2AF479}"/>
              </a:ext>
            </a:extLst>
          </p:cNvPr>
          <p:cNvSpPr/>
          <p:nvPr/>
        </p:nvSpPr>
        <p:spPr>
          <a:xfrm>
            <a:off x="2981126" y="2806142"/>
            <a:ext cx="1783893" cy="160637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4C5B01FC-1B45-4B9E-B8EF-CECFED298DBE}"/>
              </a:ext>
            </a:extLst>
          </p:cNvPr>
          <p:cNvSpPr/>
          <p:nvPr/>
        </p:nvSpPr>
        <p:spPr>
          <a:xfrm>
            <a:off x="5837431" y="2347192"/>
            <a:ext cx="1455183" cy="1455183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F49D412E-1598-47B4-93BC-617C7DCA4175}"/>
              </a:ext>
            </a:extLst>
          </p:cNvPr>
          <p:cNvSpPr/>
          <p:nvPr/>
        </p:nvSpPr>
        <p:spPr>
          <a:xfrm>
            <a:off x="7769863" y="2957338"/>
            <a:ext cx="1455183" cy="1455183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43FFB4-D5C5-4B4E-BD28-FCC0704B5BC8}"/>
              </a:ext>
            </a:extLst>
          </p:cNvPr>
          <p:cNvCxnSpPr/>
          <p:nvPr/>
        </p:nvCxnSpPr>
        <p:spPr>
          <a:xfrm>
            <a:off x="2576627" y="3392178"/>
            <a:ext cx="287221" cy="287221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E007AC-57D1-4AE7-B316-D78D41C6FA07}"/>
              </a:ext>
            </a:extLst>
          </p:cNvPr>
          <p:cNvCxnSpPr>
            <a:cxnSpLocks/>
          </p:cNvCxnSpPr>
          <p:nvPr/>
        </p:nvCxnSpPr>
        <p:spPr>
          <a:xfrm flipH="1">
            <a:off x="5242268" y="3235260"/>
            <a:ext cx="496307" cy="49630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F2B0BA-EDAE-40C8-82E5-CF9F64D4F8C0}"/>
              </a:ext>
            </a:extLst>
          </p:cNvPr>
          <p:cNvCxnSpPr/>
          <p:nvPr/>
        </p:nvCxnSpPr>
        <p:spPr>
          <a:xfrm>
            <a:off x="7383758" y="3222360"/>
            <a:ext cx="287221" cy="287221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9C74801-FA5F-42C9-8DC4-CAF211D9D4ED}"/>
              </a:ext>
            </a:extLst>
          </p:cNvPr>
          <p:cNvSpPr txBox="1"/>
          <p:nvPr/>
        </p:nvSpPr>
        <p:spPr>
          <a:xfrm>
            <a:off x="2835486" y="4471537"/>
            <a:ext cx="2902771" cy="1126462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Makan</a:t>
            </a:r>
            <a:r>
              <a:rPr 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makanan</a:t>
            </a:r>
            <a:r>
              <a:rPr 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US" sz="28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bergizi</a:t>
            </a:r>
            <a:r>
              <a:rPr 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C05632-2416-442B-9B31-71E443F9C78E}"/>
              </a:ext>
            </a:extLst>
          </p:cNvPr>
          <p:cNvSpPr txBox="1"/>
          <p:nvPr/>
        </p:nvSpPr>
        <p:spPr>
          <a:xfrm>
            <a:off x="5460679" y="1494642"/>
            <a:ext cx="2752848" cy="60939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Istirahat</a:t>
            </a:r>
            <a:r>
              <a:rPr 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US" sz="28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cukup</a:t>
            </a:r>
            <a:r>
              <a:rPr 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2DB87A-ABAB-415A-BFAE-0A3E711E4332}"/>
              </a:ext>
            </a:extLst>
          </p:cNvPr>
          <p:cNvSpPr txBox="1"/>
          <p:nvPr/>
        </p:nvSpPr>
        <p:spPr>
          <a:xfrm>
            <a:off x="7670979" y="4432113"/>
            <a:ext cx="2661188" cy="60939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Sering</a:t>
            </a:r>
            <a:r>
              <a:rPr 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cuci</a:t>
            </a:r>
            <a:r>
              <a:rPr 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tangan</a:t>
            </a:r>
            <a:r>
              <a:rPr 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24C461-DA09-457A-9012-AF0CE4DD1B0F}"/>
              </a:ext>
            </a:extLst>
          </p:cNvPr>
          <p:cNvSpPr txBox="1"/>
          <p:nvPr/>
        </p:nvSpPr>
        <p:spPr>
          <a:xfrm>
            <a:off x="333772" y="1184967"/>
            <a:ext cx="3051391" cy="142192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Hindari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bepergian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tempat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terkonfirmasi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Covid-19.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E007AC-57D1-4AE7-B316-D78D41C6FA07}"/>
              </a:ext>
            </a:extLst>
          </p:cNvPr>
          <p:cNvCxnSpPr>
            <a:cxnSpLocks/>
          </p:cNvCxnSpPr>
          <p:nvPr/>
        </p:nvCxnSpPr>
        <p:spPr>
          <a:xfrm flipH="1">
            <a:off x="9317870" y="3058030"/>
            <a:ext cx="496307" cy="49630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CF7B19BB-5927-4BBF-BCE5-0CD42B2AF479}"/>
              </a:ext>
            </a:extLst>
          </p:cNvPr>
          <p:cNvSpPr/>
          <p:nvPr/>
        </p:nvSpPr>
        <p:spPr>
          <a:xfrm>
            <a:off x="9914615" y="2373818"/>
            <a:ext cx="1664770" cy="136526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2DB87A-ABAB-415A-BFAE-0A3E711E4332}"/>
              </a:ext>
            </a:extLst>
          </p:cNvPr>
          <p:cNvSpPr txBox="1"/>
          <p:nvPr/>
        </p:nvSpPr>
        <p:spPr>
          <a:xfrm>
            <a:off x="9225046" y="1426456"/>
            <a:ext cx="2661188" cy="56271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Tidak</a:t>
            </a:r>
            <a:r>
              <a:rPr 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merokok</a:t>
            </a:r>
            <a:r>
              <a:rPr 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72330" y="1417241"/>
            <a:ext cx="8613904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  <a:latin typeface="Arial Black" panose="020B0A04020102020204" pitchFamily="34" charset="0"/>
              </a:rPr>
              <a:t>POLA</a:t>
            </a:r>
          </a:p>
          <a:p>
            <a:pPr algn="ctr"/>
            <a:r>
              <a:rPr lang="en-US" sz="9600" b="1" dirty="0">
                <a:solidFill>
                  <a:srgbClr val="FF0000"/>
                </a:solidFill>
                <a:latin typeface="Arial Black" panose="020B0A04020102020204" pitchFamily="34" charset="0"/>
              </a:rPr>
              <a:t> HIDUP SEHAT</a:t>
            </a:r>
          </a:p>
        </p:txBody>
      </p:sp>
      <p:grpSp>
        <p:nvGrpSpPr>
          <p:cNvPr id="22" name="Group 800"/>
          <p:cNvGrpSpPr>
            <a:grpSpLocks noChangeAspect="1"/>
          </p:cNvGrpSpPr>
          <p:nvPr/>
        </p:nvGrpSpPr>
        <p:grpSpPr bwMode="auto">
          <a:xfrm>
            <a:off x="1295321" y="2943240"/>
            <a:ext cx="898163" cy="606632"/>
            <a:chOff x="548" y="1065"/>
            <a:chExt cx="2130" cy="2058"/>
          </a:xfrm>
          <a:solidFill>
            <a:schemeClr val="accent5"/>
          </a:solidFill>
        </p:grpSpPr>
        <p:sp>
          <p:nvSpPr>
            <p:cNvPr id="24" name="Freeform 801"/>
            <p:cNvSpPr>
              <a:spLocks/>
            </p:cNvSpPr>
            <p:nvPr/>
          </p:nvSpPr>
          <p:spPr bwMode="auto">
            <a:xfrm>
              <a:off x="1674" y="1267"/>
              <a:ext cx="26" cy="24"/>
            </a:xfrm>
            <a:custGeom>
              <a:avLst/>
              <a:gdLst>
                <a:gd name="T0" fmla="*/ 17 w 17"/>
                <a:gd name="T1" fmla="*/ 0 h 16"/>
                <a:gd name="T2" fmla="*/ 0 w 17"/>
                <a:gd name="T3" fmla="*/ 4 h 16"/>
                <a:gd name="T4" fmla="*/ 5 w 17"/>
                <a:gd name="T5" fmla="*/ 3 h 16"/>
                <a:gd name="T6" fmla="*/ 17 w 17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6">
                  <a:moveTo>
                    <a:pt x="17" y="0"/>
                  </a:moveTo>
                  <a:cubicBezTo>
                    <a:pt x="14" y="2"/>
                    <a:pt x="4" y="16"/>
                    <a:pt x="0" y="4"/>
                  </a:cubicBezTo>
                  <a:cubicBezTo>
                    <a:pt x="0" y="2"/>
                    <a:pt x="3" y="4"/>
                    <a:pt x="5" y="3"/>
                  </a:cubicBezTo>
                  <a:cubicBezTo>
                    <a:pt x="9" y="3"/>
                    <a:pt x="17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02"/>
            <p:cNvSpPr>
              <a:spLocks/>
            </p:cNvSpPr>
            <p:nvPr/>
          </p:nvSpPr>
          <p:spPr bwMode="auto">
            <a:xfrm>
              <a:off x="1403" y="1151"/>
              <a:ext cx="67" cy="21"/>
            </a:xfrm>
            <a:custGeom>
              <a:avLst/>
              <a:gdLst>
                <a:gd name="T0" fmla="*/ 45 w 45"/>
                <a:gd name="T1" fmla="*/ 2 h 14"/>
                <a:gd name="T2" fmla="*/ 28 w 45"/>
                <a:gd name="T3" fmla="*/ 9 h 14"/>
                <a:gd name="T4" fmla="*/ 32 w 45"/>
                <a:gd name="T5" fmla="*/ 9 h 14"/>
                <a:gd name="T6" fmla="*/ 15 w 45"/>
                <a:gd name="T7" fmla="*/ 14 h 14"/>
                <a:gd name="T8" fmla="*/ 8 w 45"/>
                <a:gd name="T9" fmla="*/ 12 h 14"/>
                <a:gd name="T10" fmla="*/ 2 w 45"/>
                <a:gd name="T11" fmla="*/ 11 h 14"/>
                <a:gd name="T12" fmla="*/ 45 w 45"/>
                <a:gd name="T1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4">
                  <a:moveTo>
                    <a:pt x="45" y="2"/>
                  </a:moveTo>
                  <a:cubicBezTo>
                    <a:pt x="39" y="4"/>
                    <a:pt x="33" y="6"/>
                    <a:pt x="28" y="9"/>
                  </a:cubicBezTo>
                  <a:cubicBezTo>
                    <a:pt x="27" y="9"/>
                    <a:pt x="33" y="9"/>
                    <a:pt x="32" y="9"/>
                  </a:cubicBezTo>
                  <a:cubicBezTo>
                    <a:pt x="26" y="11"/>
                    <a:pt x="21" y="13"/>
                    <a:pt x="15" y="14"/>
                  </a:cubicBezTo>
                  <a:cubicBezTo>
                    <a:pt x="13" y="14"/>
                    <a:pt x="10" y="12"/>
                    <a:pt x="8" y="12"/>
                  </a:cubicBezTo>
                  <a:cubicBezTo>
                    <a:pt x="6" y="11"/>
                    <a:pt x="0" y="13"/>
                    <a:pt x="2" y="11"/>
                  </a:cubicBezTo>
                  <a:cubicBezTo>
                    <a:pt x="14" y="0"/>
                    <a:pt x="30" y="2"/>
                    <a:pt x="4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03"/>
            <p:cNvSpPr>
              <a:spLocks/>
            </p:cNvSpPr>
            <p:nvPr/>
          </p:nvSpPr>
          <p:spPr bwMode="auto">
            <a:xfrm>
              <a:off x="1359" y="1157"/>
              <a:ext cx="132" cy="51"/>
            </a:xfrm>
            <a:custGeom>
              <a:avLst/>
              <a:gdLst>
                <a:gd name="T0" fmla="*/ 87 w 88"/>
                <a:gd name="T1" fmla="*/ 12 h 34"/>
                <a:gd name="T2" fmla="*/ 79 w 88"/>
                <a:gd name="T3" fmla="*/ 24 h 34"/>
                <a:gd name="T4" fmla="*/ 43 w 88"/>
                <a:gd name="T5" fmla="*/ 17 h 34"/>
                <a:gd name="T6" fmla="*/ 24 w 88"/>
                <a:gd name="T7" fmla="*/ 24 h 34"/>
                <a:gd name="T8" fmla="*/ 21 w 88"/>
                <a:gd name="T9" fmla="*/ 17 h 34"/>
                <a:gd name="T10" fmla="*/ 0 w 88"/>
                <a:gd name="T11" fmla="*/ 22 h 34"/>
                <a:gd name="T12" fmla="*/ 4 w 88"/>
                <a:gd name="T13" fmla="*/ 22 h 34"/>
                <a:gd name="T14" fmla="*/ 10 w 88"/>
                <a:gd name="T15" fmla="*/ 18 h 34"/>
                <a:gd name="T16" fmla="*/ 11 w 88"/>
                <a:gd name="T17" fmla="*/ 9 h 34"/>
                <a:gd name="T18" fmla="*/ 17 w 88"/>
                <a:gd name="T19" fmla="*/ 10 h 34"/>
                <a:gd name="T20" fmla="*/ 27 w 88"/>
                <a:gd name="T21" fmla="*/ 9 h 34"/>
                <a:gd name="T22" fmla="*/ 17 w 88"/>
                <a:gd name="T23" fmla="*/ 16 h 34"/>
                <a:gd name="T24" fmla="*/ 27 w 88"/>
                <a:gd name="T25" fmla="*/ 15 h 34"/>
                <a:gd name="T26" fmla="*/ 35 w 88"/>
                <a:gd name="T27" fmla="*/ 11 h 34"/>
                <a:gd name="T28" fmla="*/ 38 w 88"/>
                <a:gd name="T29" fmla="*/ 9 h 34"/>
                <a:gd name="T30" fmla="*/ 51 w 88"/>
                <a:gd name="T31" fmla="*/ 7 h 34"/>
                <a:gd name="T32" fmla="*/ 59 w 88"/>
                <a:gd name="T33" fmla="*/ 6 h 34"/>
                <a:gd name="T34" fmla="*/ 47 w 88"/>
                <a:gd name="T35" fmla="*/ 13 h 34"/>
                <a:gd name="T36" fmla="*/ 63 w 88"/>
                <a:gd name="T37" fmla="*/ 6 h 34"/>
                <a:gd name="T38" fmla="*/ 71 w 88"/>
                <a:gd name="T39" fmla="*/ 7 h 34"/>
                <a:gd name="T40" fmla="*/ 79 w 88"/>
                <a:gd name="T41" fmla="*/ 0 h 34"/>
                <a:gd name="T42" fmla="*/ 88 w 88"/>
                <a:gd name="T43" fmla="*/ 5 h 34"/>
                <a:gd name="T44" fmla="*/ 78 w 88"/>
                <a:gd name="T45" fmla="*/ 11 h 34"/>
                <a:gd name="T46" fmla="*/ 87 w 88"/>
                <a:gd name="T4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8" h="34">
                  <a:moveTo>
                    <a:pt x="87" y="12"/>
                  </a:moveTo>
                  <a:cubicBezTo>
                    <a:pt x="84" y="16"/>
                    <a:pt x="84" y="23"/>
                    <a:pt x="79" y="24"/>
                  </a:cubicBezTo>
                  <a:cubicBezTo>
                    <a:pt x="67" y="25"/>
                    <a:pt x="55" y="19"/>
                    <a:pt x="43" y="17"/>
                  </a:cubicBezTo>
                  <a:cubicBezTo>
                    <a:pt x="30" y="15"/>
                    <a:pt x="58" y="24"/>
                    <a:pt x="24" y="24"/>
                  </a:cubicBezTo>
                  <a:cubicBezTo>
                    <a:pt x="22" y="24"/>
                    <a:pt x="24" y="18"/>
                    <a:pt x="21" y="17"/>
                  </a:cubicBezTo>
                  <a:cubicBezTo>
                    <a:pt x="14" y="13"/>
                    <a:pt x="3" y="34"/>
                    <a:pt x="0" y="22"/>
                  </a:cubicBezTo>
                  <a:cubicBezTo>
                    <a:pt x="0" y="21"/>
                    <a:pt x="3" y="22"/>
                    <a:pt x="4" y="22"/>
                  </a:cubicBezTo>
                  <a:cubicBezTo>
                    <a:pt x="6" y="21"/>
                    <a:pt x="9" y="20"/>
                    <a:pt x="10" y="18"/>
                  </a:cubicBezTo>
                  <a:cubicBezTo>
                    <a:pt x="11" y="15"/>
                    <a:pt x="9" y="11"/>
                    <a:pt x="11" y="9"/>
                  </a:cubicBezTo>
                  <a:cubicBezTo>
                    <a:pt x="12" y="7"/>
                    <a:pt x="15" y="10"/>
                    <a:pt x="17" y="10"/>
                  </a:cubicBezTo>
                  <a:cubicBezTo>
                    <a:pt x="20" y="9"/>
                    <a:pt x="26" y="5"/>
                    <a:pt x="27" y="9"/>
                  </a:cubicBezTo>
                  <a:cubicBezTo>
                    <a:pt x="27" y="12"/>
                    <a:pt x="17" y="12"/>
                    <a:pt x="17" y="16"/>
                  </a:cubicBezTo>
                  <a:cubicBezTo>
                    <a:pt x="18" y="19"/>
                    <a:pt x="24" y="16"/>
                    <a:pt x="27" y="15"/>
                  </a:cubicBezTo>
                  <a:cubicBezTo>
                    <a:pt x="30" y="15"/>
                    <a:pt x="32" y="13"/>
                    <a:pt x="35" y="11"/>
                  </a:cubicBezTo>
                  <a:cubicBezTo>
                    <a:pt x="36" y="11"/>
                    <a:pt x="37" y="9"/>
                    <a:pt x="38" y="9"/>
                  </a:cubicBezTo>
                  <a:cubicBezTo>
                    <a:pt x="43" y="8"/>
                    <a:pt x="47" y="8"/>
                    <a:pt x="51" y="7"/>
                  </a:cubicBezTo>
                  <a:cubicBezTo>
                    <a:pt x="54" y="7"/>
                    <a:pt x="56" y="6"/>
                    <a:pt x="59" y="6"/>
                  </a:cubicBezTo>
                  <a:cubicBezTo>
                    <a:pt x="63" y="8"/>
                    <a:pt x="32" y="22"/>
                    <a:pt x="47" y="13"/>
                  </a:cubicBezTo>
                  <a:cubicBezTo>
                    <a:pt x="52" y="10"/>
                    <a:pt x="57" y="7"/>
                    <a:pt x="63" y="6"/>
                  </a:cubicBezTo>
                  <a:cubicBezTo>
                    <a:pt x="65" y="5"/>
                    <a:pt x="69" y="8"/>
                    <a:pt x="71" y="7"/>
                  </a:cubicBezTo>
                  <a:cubicBezTo>
                    <a:pt x="75" y="5"/>
                    <a:pt x="76" y="0"/>
                    <a:pt x="79" y="0"/>
                  </a:cubicBezTo>
                  <a:cubicBezTo>
                    <a:pt x="83" y="0"/>
                    <a:pt x="88" y="2"/>
                    <a:pt x="88" y="5"/>
                  </a:cubicBezTo>
                  <a:cubicBezTo>
                    <a:pt x="87" y="9"/>
                    <a:pt x="78" y="7"/>
                    <a:pt x="78" y="11"/>
                  </a:cubicBezTo>
                  <a:cubicBezTo>
                    <a:pt x="77" y="14"/>
                    <a:pt x="87" y="12"/>
                    <a:pt x="8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04"/>
            <p:cNvSpPr>
              <a:spLocks/>
            </p:cNvSpPr>
            <p:nvPr/>
          </p:nvSpPr>
          <p:spPr bwMode="auto">
            <a:xfrm>
              <a:off x="1866" y="1175"/>
              <a:ext cx="36" cy="15"/>
            </a:xfrm>
            <a:custGeom>
              <a:avLst/>
              <a:gdLst>
                <a:gd name="T0" fmla="*/ 24 w 24"/>
                <a:gd name="T1" fmla="*/ 10 h 10"/>
                <a:gd name="T2" fmla="*/ 3 w 24"/>
                <a:gd name="T3" fmla="*/ 3 h 10"/>
                <a:gd name="T4" fmla="*/ 15 w 24"/>
                <a:gd name="T5" fmla="*/ 1 h 10"/>
                <a:gd name="T6" fmla="*/ 24 w 24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10"/>
                  </a:moveTo>
                  <a:cubicBezTo>
                    <a:pt x="17" y="7"/>
                    <a:pt x="8" y="8"/>
                    <a:pt x="3" y="3"/>
                  </a:cubicBezTo>
                  <a:cubicBezTo>
                    <a:pt x="0" y="0"/>
                    <a:pt x="11" y="0"/>
                    <a:pt x="15" y="1"/>
                  </a:cubicBezTo>
                  <a:cubicBezTo>
                    <a:pt x="19" y="3"/>
                    <a:pt x="24" y="10"/>
                    <a:pt x="2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05"/>
            <p:cNvSpPr>
              <a:spLocks/>
            </p:cNvSpPr>
            <p:nvPr/>
          </p:nvSpPr>
          <p:spPr bwMode="auto">
            <a:xfrm>
              <a:off x="1434" y="1141"/>
              <a:ext cx="15" cy="1"/>
            </a:xfrm>
            <a:custGeom>
              <a:avLst/>
              <a:gdLst>
                <a:gd name="T0" fmla="*/ 10 w 10"/>
                <a:gd name="T1" fmla="*/ 1 h 1"/>
                <a:gd name="T2" fmla="*/ 0 w 10"/>
                <a:gd name="T3" fmla="*/ 0 h 1"/>
                <a:gd name="T4" fmla="*/ 1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cubicBezTo>
                    <a:pt x="7" y="1"/>
                    <a:pt x="0" y="0"/>
                    <a:pt x="0" y="0"/>
                  </a:cubicBezTo>
                  <a:cubicBezTo>
                    <a:pt x="0" y="0"/>
                    <a:pt x="7" y="1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06"/>
            <p:cNvSpPr>
              <a:spLocks/>
            </p:cNvSpPr>
            <p:nvPr/>
          </p:nvSpPr>
          <p:spPr bwMode="auto">
            <a:xfrm>
              <a:off x="1445" y="1129"/>
              <a:ext cx="7" cy="4"/>
            </a:xfrm>
            <a:custGeom>
              <a:avLst/>
              <a:gdLst>
                <a:gd name="T0" fmla="*/ 5 w 5"/>
                <a:gd name="T1" fmla="*/ 2 h 3"/>
                <a:gd name="T2" fmla="*/ 1 w 5"/>
                <a:gd name="T3" fmla="*/ 2 h 3"/>
                <a:gd name="T4" fmla="*/ 4 w 5"/>
                <a:gd name="T5" fmla="*/ 0 h 3"/>
                <a:gd name="T6" fmla="*/ 5 w 5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cubicBezTo>
                    <a:pt x="4" y="2"/>
                    <a:pt x="1" y="3"/>
                    <a:pt x="1" y="2"/>
                  </a:cubicBezTo>
                  <a:cubicBezTo>
                    <a:pt x="0" y="1"/>
                    <a:pt x="3" y="0"/>
                    <a:pt x="4" y="0"/>
                  </a:cubicBezTo>
                  <a:cubicBezTo>
                    <a:pt x="5" y="0"/>
                    <a:pt x="5" y="2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07"/>
            <p:cNvSpPr>
              <a:spLocks/>
            </p:cNvSpPr>
            <p:nvPr/>
          </p:nvSpPr>
          <p:spPr bwMode="auto">
            <a:xfrm>
              <a:off x="1647" y="1271"/>
              <a:ext cx="50" cy="54"/>
            </a:xfrm>
            <a:custGeom>
              <a:avLst/>
              <a:gdLst>
                <a:gd name="T0" fmla="*/ 0 w 33"/>
                <a:gd name="T1" fmla="*/ 7 h 36"/>
                <a:gd name="T2" fmla="*/ 8 w 33"/>
                <a:gd name="T3" fmla="*/ 3 h 36"/>
                <a:gd name="T4" fmla="*/ 17 w 33"/>
                <a:gd name="T5" fmla="*/ 12 h 36"/>
                <a:gd name="T6" fmla="*/ 15 w 33"/>
                <a:gd name="T7" fmla="*/ 1 h 36"/>
                <a:gd name="T8" fmla="*/ 20 w 33"/>
                <a:gd name="T9" fmla="*/ 4 h 36"/>
                <a:gd name="T10" fmla="*/ 19 w 33"/>
                <a:gd name="T11" fmla="*/ 8 h 36"/>
                <a:gd name="T12" fmla="*/ 31 w 33"/>
                <a:gd name="T13" fmla="*/ 12 h 36"/>
                <a:gd name="T14" fmla="*/ 25 w 33"/>
                <a:gd name="T15" fmla="*/ 16 h 36"/>
                <a:gd name="T16" fmla="*/ 26 w 33"/>
                <a:gd name="T17" fmla="*/ 19 h 36"/>
                <a:gd name="T18" fmla="*/ 20 w 33"/>
                <a:gd name="T19" fmla="*/ 35 h 36"/>
                <a:gd name="T20" fmla="*/ 16 w 33"/>
                <a:gd name="T21" fmla="*/ 32 h 36"/>
                <a:gd name="T22" fmla="*/ 20 w 33"/>
                <a:gd name="T23" fmla="*/ 30 h 36"/>
                <a:gd name="T24" fmla="*/ 9 w 33"/>
                <a:gd name="T25" fmla="*/ 20 h 36"/>
                <a:gd name="T26" fmla="*/ 20 w 33"/>
                <a:gd name="T27" fmla="*/ 16 h 36"/>
                <a:gd name="T28" fmla="*/ 7 w 33"/>
                <a:gd name="T29" fmla="*/ 19 h 36"/>
                <a:gd name="T30" fmla="*/ 7 w 33"/>
                <a:gd name="T31" fmla="*/ 16 h 36"/>
                <a:gd name="T32" fmla="*/ 0 w 33"/>
                <a:gd name="T33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36">
                  <a:moveTo>
                    <a:pt x="0" y="7"/>
                  </a:moveTo>
                  <a:cubicBezTo>
                    <a:pt x="3" y="5"/>
                    <a:pt x="6" y="2"/>
                    <a:pt x="8" y="3"/>
                  </a:cubicBezTo>
                  <a:cubicBezTo>
                    <a:pt x="12" y="5"/>
                    <a:pt x="13" y="13"/>
                    <a:pt x="17" y="12"/>
                  </a:cubicBezTo>
                  <a:cubicBezTo>
                    <a:pt x="20" y="11"/>
                    <a:pt x="13" y="5"/>
                    <a:pt x="15" y="1"/>
                  </a:cubicBezTo>
                  <a:cubicBezTo>
                    <a:pt x="15" y="0"/>
                    <a:pt x="19" y="3"/>
                    <a:pt x="20" y="4"/>
                  </a:cubicBezTo>
                  <a:cubicBezTo>
                    <a:pt x="20" y="5"/>
                    <a:pt x="18" y="7"/>
                    <a:pt x="19" y="8"/>
                  </a:cubicBezTo>
                  <a:cubicBezTo>
                    <a:pt x="23" y="10"/>
                    <a:pt x="29" y="9"/>
                    <a:pt x="31" y="12"/>
                  </a:cubicBezTo>
                  <a:cubicBezTo>
                    <a:pt x="33" y="14"/>
                    <a:pt x="26" y="14"/>
                    <a:pt x="25" y="16"/>
                  </a:cubicBezTo>
                  <a:cubicBezTo>
                    <a:pt x="24" y="17"/>
                    <a:pt x="26" y="18"/>
                    <a:pt x="26" y="19"/>
                  </a:cubicBezTo>
                  <a:cubicBezTo>
                    <a:pt x="24" y="24"/>
                    <a:pt x="23" y="30"/>
                    <a:pt x="20" y="35"/>
                  </a:cubicBezTo>
                  <a:cubicBezTo>
                    <a:pt x="19" y="36"/>
                    <a:pt x="16" y="33"/>
                    <a:pt x="16" y="32"/>
                  </a:cubicBezTo>
                  <a:cubicBezTo>
                    <a:pt x="16" y="30"/>
                    <a:pt x="21" y="31"/>
                    <a:pt x="20" y="30"/>
                  </a:cubicBezTo>
                  <a:cubicBezTo>
                    <a:pt x="18" y="29"/>
                    <a:pt x="3" y="30"/>
                    <a:pt x="9" y="20"/>
                  </a:cubicBezTo>
                  <a:cubicBezTo>
                    <a:pt x="11" y="17"/>
                    <a:pt x="23" y="19"/>
                    <a:pt x="20" y="16"/>
                  </a:cubicBezTo>
                  <a:cubicBezTo>
                    <a:pt x="16" y="14"/>
                    <a:pt x="11" y="19"/>
                    <a:pt x="7" y="19"/>
                  </a:cubicBezTo>
                  <a:cubicBezTo>
                    <a:pt x="6" y="19"/>
                    <a:pt x="8" y="17"/>
                    <a:pt x="7" y="16"/>
                  </a:cubicBezTo>
                  <a:cubicBezTo>
                    <a:pt x="6" y="12"/>
                    <a:pt x="0" y="7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08"/>
            <p:cNvSpPr>
              <a:spLocks/>
            </p:cNvSpPr>
            <p:nvPr/>
          </p:nvSpPr>
          <p:spPr bwMode="auto">
            <a:xfrm>
              <a:off x="1434" y="1111"/>
              <a:ext cx="18" cy="10"/>
            </a:xfrm>
            <a:custGeom>
              <a:avLst/>
              <a:gdLst>
                <a:gd name="T0" fmla="*/ 12 w 12"/>
                <a:gd name="T1" fmla="*/ 6 h 7"/>
                <a:gd name="T2" fmla="*/ 1 w 12"/>
                <a:gd name="T3" fmla="*/ 3 h 7"/>
                <a:gd name="T4" fmla="*/ 10 w 12"/>
                <a:gd name="T5" fmla="*/ 1 h 7"/>
                <a:gd name="T6" fmla="*/ 12 w 12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6"/>
                  </a:moveTo>
                  <a:cubicBezTo>
                    <a:pt x="8" y="5"/>
                    <a:pt x="2" y="7"/>
                    <a:pt x="1" y="3"/>
                  </a:cubicBezTo>
                  <a:cubicBezTo>
                    <a:pt x="0" y="0"/>
                    <a:pt x="7" y="0"/>
                    <a:pt x="10" y="1"/>
                  </a:cubicBezTo>
                  <a:cubicBezTo>
                    <a:pt x="12" y="1"/>
                    <a:pt x="12" y="6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09"/>
            <p:cNvSpPr>
              <a:spLocks/>
            </p:cNvSpPr>
            <p:nvPr/>
          </p:nvSpPr>
          <p:spPr bwMode="auto">
            <a:xfrm>
              <a:off x="1377" y="1144"/>
              <a:ext cx="18" cy="12"/>
            </a:xfrm>
            <a:custGeom>
              <a:avLst/>
              <a:gdLst>
                <a:gd name="T0" fmla="*/ 11 w 12"/>
                <a:gd name="T1" fmla="*/ 4 h 8"/>
                <a:gd name="T2" fmla="*/ 6 w 12"/>
                <a:gd name="T3" fmla="*/ 8 h 8"/>
                <a:gd name="T4" fmla="*/ 2 w 12"/>
                <a:gd name="T5" fmla="*/ 2 h 8"/>
                <a:gd name="T6" fmla="*/ 11 w 12"/>
                <a:gd name="T7" fmla="*/ 2 h 8"/>
                <a:gd name="T8" fmla="*/ 11 w 12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11" y="4"/>
                  </a:moveTo>
                  <a:cubicBezTo>
                    <a:pt x="9" y="5"/>
                    <a:pt x="8" y="8"/>
                    <a:pt x="6" y="8"/>
                  </a:cubicBezTo>
                  <a:cubicBezTo>
                    <a:pt x="4" y="7"/>
                    <a:pt x="0" y="4"/>
                    <a:pt x="2" y="2"/>
                  </a:cubicBezTo>
                  <a:cubicBezTo>
                    <a:pt x="4" y="0"/>
                    <a:pt x="8" y="2"/>
                    <a:pt x="11" y="2"/>
                  </a:cubicBezTo>
                  <a:cubicBezTo>
                    <a:pt x="12" y="2"/>
                    <a:pt x="11" y="3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10"/>
            <p:cNvSpPr>
              <a:spLocks/>
            </p:cNvSpPr>
            <p:nvPr/>
          </p:nvSpPr>
          <p:spPr bwMode="auto">
            <a:xfrm>
              <a:off x="1329" y="1154"/>
              <a:ext cx="65" cy="47"/>
            </a:xfrm>
            <a:custGeom>
              <a:avLst/>
              <a:gdLst>
                <a:gd name="T0" fmla="*/ 34 w 43"/>
                <a:gd name="T1" fmla="*/ 8 h 31"/>
                <a:gd name="T2" fmla="*/ 27 w 43"/>
                <a:gd name="T3" fmla="*/ 12 h 31"/>
                <a:gd name="T4" fmla="*/ 16 w 43"/>
                <a:gd name="T5" fmla="*/ 15 h 31"/>
                <a:gd name="T6" fmla="*/ 13 w 43"/>
                <a:gd name="T7" fmla="*/ 27 h 31"/>
                <a:gd name="T8" fmla="*/ 8 w 43"/>
                <a:gd name="T9" fmla="*/ 29 h 31"/>
                <a:gd name="T10" fmla="*/ 31 w 43"/>
                <a:gd name="T11" fmla="*/ 7 h 31"/>
                <a:gd name="T12" fmla="*/ 40 w 43"/>
                <a:gd name="T13" fmla="*/ 1 h 31"/>
                <a:gd name="T14" fmla="*/ 34 w 43"/>
                <a:gd name="T15" fmla="*/ 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31">
                  <a:moveTo>
                    <a:pt x="34" y="8"/>
                  </a:moveTo>
                  <a:cubicBezTo>
                    <a:pt x="31" y="9"/>
                    <a:pt x="29" y="11"/>
                    <a:pt x="27" y="12"/>
                  </a:cubicBezTo>
                  <a:cubicBezTo>
                    <a:pt x="23" y="14"/>
                    <a:pt x="18" y="12"/>
                    <a:pt x="16" y="15"/>
                  </a:cubicBezTo>
                  <a:cubicBezTo>
                    <a:pt x="13" y="18"/>
                    <a:pt x="15" y="23"/>
                    <a:pt x="13" y="27"/>
                  </a:cubicBezTo>
                  <a:cubicBezTo>
                    <a:pt x="12" y="29"/>
                    <a:pt x="9" y="31"/>
                    <a:pt x="8" y="29"/>
                  </a:cubicBezTo>
                  <a:cubicBezTo>
                    <a:pt x="0" y="4"/>
                    <a:pt x="17" y="13"/>
                    <a:pt x="31" y="7"/>
                  </a:cubicBezTo>
                  <a:cubicBezTo>
                    <a:pt x="34" y="5"/>
                    <a:pt x="37" y="0"/>
                    <a:pt x="40" y="1"/>
                  </a:cubicBezTo>
                  <a:cubicBezTo>
                    <a:pt x="43" y="2"/>
                    <a:pt x="34" y="8"/>
                    <a:pt x="3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11"/>
            <p:cNvSpPr>
              <a:spLocks/>
            </p:cNvSpPr>
            <p:nvPr/>
          </p:nvSpPr>
          <p:spPr bwMode="auto">
            <a:xfrm>
              <a:off x="1386" y="1118"/>
              <a:ext cx="36" cy="23"/>
            </a:xfrm>
            <a:custGeom>
              <a:avLst/>
              <a:gdLst>
                <a:gd name="T0" fmla="*/ 20 w 24"/>
                <a:gd name="T1" fmla="*/ 7 h 15"/>
                <a:gd name="T2" fmla="*/ 1 w 24"/>
                <a:gd name="T3" fmla="*/ 7 h 15"/>
                <a:gd name="T4" fmla="*/ 8 w 24"/>
                <a:gd name="T5" fmla="*/ 9 h 15"/>
                <a:gd name="T6" fmla="*/ 22 w 24"/>
                <a:gd name="T7" fmla="*/ 1 h 15"/>
                <a:gd name="T8" fmla="*/ 20 w 24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0" y="7"/>
                  </a:moveTo>
                  <a:cubicBezTo>
                    <a:pt x="11" y="11"/>
                    <a:pt x="10" y="15"/>
                    <a:pt x="1" y="7"/>
                  </a:cubicBezTo>
                  <a:cubicBezTo>
                    <a:pt x="0" y="6"/>
                    <a:pt x="6" y="9"/>
                    <a:pt x="8" y="9"/>
                  </a:cubicBezTo>
                  <a:cubicBezTo>
                    <a:pt x="13" y="7"/>
                    <a:pt x="16" y="2"/>
                    <a:pt x="22" y="1"/>
                  </a:cubicBezTo>
                  <a:cubicBezTo>
                    <a:pt x="24" y="0"/>
                    <a:pt x="20" y="7"/>
                    <a:pt x="2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12"/>
            <p:cNvSpPr>
              <a:spLocks/>
            </p:cNvSpPr>
            <p:nvPr/>
          </p:nvSpPr>
          <p:spPr bwMode="auto">
            <a:xfrm>
              <a:off x="1854" y="1107"/>
              <a:ext cx="30" cy="17"/>
            </a:xfrm>
            <a:custGeom>
              <a:avLst/>
              <a:gdLst>
                <a:gd name="T0" fmla="*/ 20 w 20"/>
                <a:gd name="T1" fmla="*/ 8 h 12"/>
                <a:gd name="T2" fmla="*/ 14 w 20"/>
                <a:gd name="T3" fmla="*/ 11 h 12"/>
                <a:gd name="T4" fmla="*/ 0 w 20"/>
                <a:gd name="T5" fmla="*/ 3 h 12"/>
                <a:gd name="T6" fmla="*/ 10 w 20"/>
                <a:gd name="T7" fmla="*/ 4 h 12"/>
                <a:gd name="T8" fmla="*/ 20 w 2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2">
                  <a:moveTo>
                    <a:pt x="20" y="8"/>
                  </a:moveTo>
                  <a:cubicBezTo>
                    <a:pt x="18" y="9"/>
                    <a:pt x="17" y="11"/>
                    <a:pt x="14" y="11"/>
                  </a:cubicBezTo>
                  <a:cubicBezTo>
                    <a:pt x="11" y="12"/>
                    <a:pt x="0" y="5"/>
                    <a:pt x="0" y="3"/>
                  </a:cubicBezTo>
                  <a:cubicBezTo>
                    <a:pt x="1" y="0"/>
                    <a:pt x="7" y="3"/>
                    <a:pt x="10" y="4"/>
                  </a:cubicBezTo>
                  <a:cubicBezTo>
                    <a:pt x="13" y="5"/>
                    <a:pt x="20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13"/>
            <p:cNvSpPr>
              <a:spLocks/>
            </p:cNvSpPr>
            <p:nvPr/>
          </p:nvSpPr>
          <p:spPr bwMode="auto">
            <a:xfrm>
              <a:off x="1875" y="1264"/>
              <a:ext cx="32" cy="66"/>
            </a:xfrm>
            <a:custGeom>
              <a:avLst/>
              <a:gdLst>
                <a:gd name="T0" fmla="*/ 10 w 21"/>
                <a:gd name="T1" fmla="*/ 27 h 44"/>
                <a:gd name="T2" fmla="*/ 5 w 21"/>
                <a:gd name="T3" fmla="*/ 21 h 44"/>
                <a:gd name="T4" fmla="*/ 2 w 21"/>
                <a:gd name="T5" fmla="*/ 18 h 44"/>
                <a:gd name="T6" fmla="*/ 16 w 21"/>
                <a:gd name="T7" fmla="*/ 0 h 44"/>
                <a:gd name="T8" fmla="*/ 16 w 21"/>
                <a:gd name="T9" fmla="*/ 1 h 44"/>
                <a:gd name="T10" fmla="*/ 14 w 21"/>
                <a:gd name="T11" fmla="*/ 15 h 44"/>
                <a:gd name="T12" fmla="*/ 13 w 21"/>
                <a:gd name="T13" fmla="*/ 16 h 44"/>
                <a:gd name="T14" fmla="*/ 18 w 21"/>
                <a:gd name="T15" fmla="*/ 24 h 44"/>
                <a:gd name="T16" fmla="*/ 15 w 21"/>
                <a:gd name="T17" fmla="*/ 26 h 44"/>
                <a:gd name="T18" fmla="*/ 21 w 21"/>
                <a:gd name="T19" fmla="*/ 31 h 44"/>
                <a:gd name="T20" fmla="*/ 16 w 21"/>
                <a:gd name="T21" fmla="*/ 42 h 44"/>
                <a:gd name="T22" fmla="*/ 10 w 21"/>
                <a:gd name="T23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4">
                  <a:moveTo>
                    <a:pt x="10" y="27"/>
                  </a:moveTo>
                  <a:cubicBezTo>
                    <a:pt x="9" y="25"/>
                    <a:pt x="7" y="23"/>
                    <a:pt x="5" y="21"/>
                  </a:cubicBezTo>
                  <a:cubicBezTo>
                    <a:pt x="4" y="20"/>
                    <a:pt x="3" y="19"/>
                    <a:pt x="2" y="18"/>
                  </a:cubicBezTo>
                  <a:cubicBezTo>
                    <a:pt x="0" y="8"/>
                    <a:pt x="9" y="5"/>
                    <a:pt x="16" y="0"/>
                  </a:cubicBezTo>
                  <a:cubicBezTo>
                    <a:pt x="16" y="0"/>
                    <a:pt x="16" y="1"/>
                    <a:pt x="16" y="1"/>
                  </a:cubicBezTo>
                  <a:cubicBezTo>
                    <a:pt x="15" y="5"/>
                    <a:pt x="14" y="10"/>
                    <a:pt x="14" y="15"/>
                  </a:cubicBezTo>
                  <a:cubicBezTo>
                    <a:pt x="14" y="15"/>
                    <a:pt x="13" y="16"/>
                    <a:pt x="13" y="16"/>
                  </a:cubicBezTo>
                  <a:cubicBezTo>
                    <a:pt x="15" y="19"/>
                    <a:pt x="19" y="23"/>
                    <a:pt x="18" y="24"/>
                  </a:cubicBezTo>
                  <a:cubicBezTo>
                    <a:pt x="18" y="25"/>
                    <a:pt x="14" y="25"/>
                    <a:pt x="15" y="26"/>
                  </a:cubicBezTo>
                  <a:cubicBezTo>
                    <a:pt x="16" y="29"/>
                    <a:pt x="21" y="28"/>
                    <a:pt x="21" y="31"/>
                  </a:cubicBezTo>
                  <a:cubicBezTo>
                    <a:pt x="21" y="35"/>
                    <a:pt x="20" y="44"/>
                    <a:pt x="16" y="42"/>
                  </a:cubicBezTo>
                  <a:cubicBezTo>
                    <a:pt x="11" y="40"/>
                    <a:pt x="10" y="27"/>
                    <a:pt x="1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14"/>
            <p:cNvSpPr>
              <a:spLocks/>
            </p:cNvSpPr>
            <p:nvPr/>
          </p:nvSpPr>
          <p:spPr bwMode="auto">
            <a:xfrm>
              <a:off x="1350" y="1141"/>
              <a:ext cx="6" cy="6"/>
            </a:xfrm>
            <a:custGeom>
              <a:avLst/>
              <a:gdLst>
                <a:gd name="T0" fmla="*/ 0 w 4"/>
                <a:gd name="T1" fmla="*/ 4 h 4"/>
                <a:gd name="T2" fmla="*/ 4 w 4"/>
                <a:gd name="T3" fmla="*/ 0 h 4"/>
                <a:gd name="T4" fmla="*/ 0 w 4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1" y="3"/>
                    <a:pt x="4" y="0"/>
                    <a:pt x="4" y="0"/>
                  </a:cubicBezTo>
                  <a:cubicBezTo>
                    <a:pt x="4" y="0"/>
                    <a:pt x="1" y="3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15"/>
            <p:cNvSpPr>
              <a:spLocks/>
            </p:cNvSpPr>
            <p:nvPr/>
          </p:nvSpPr>
          <p:spPr bwMode="auto">
            <a:xfrm>
              <a:off x="1302" y="1165"/>
              <a:ext cx="33" cy="13"/>
            </a:xfrm>
            <a:custGeom>
              <a:avLst/>
              <a:gdLst>
                <a:gd name="T0" fmla="*/ 22 w 22"/>
                <a:gd name="T1" fmla="*/ 1 h 9"/>
                <a:gd name="T2" fmla="*/ 3 w 22"/>
                <a:gd name="T3" fmla="*/ 9 h 9"/>
                <a:gd name="T4" fmla="*/ 9 w 22"/>
                <a:gd name="T5" fmla="*/ 3 h 9"/>
                <a:gd name="T6" fmla="*/ 22 w 22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9">
                  <a:moveTo>
                    <a:pt x="22" y="1"/>
                  </a:moveTo>
                  <a:cubicBezTo>
                    <a:pt x="16" y="4"/>
                    <a:pt x="10" y="8"/>
                    <a:pt x="3" y="9"/>
                  </a:cubicBezTo>
                  <a:cubicBezTo>
                    <a:pt x="0" y="9"/>
                    <a:pt x="6" y="4"/>
                    <a:pt x="9" y="3"/>
                  </a:cubicBezTo>
                  <a:cubicBezTo>
                    <a:pt x="14" y="0"/>
                    <a:pt x="17" y="1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16"/>
            <p:cNvSpPr>
              <a:spLocks/>
            </p:cNvSpPr>
            <p:nvPr/>
          </p:nvSpPr>
          <p:spPr bwMode="auto">
            <a:xfrm>
              <a:off x="1947" y="1147"/>
              <a:ext cx="21" cy="10"/>
            </a:xfrm>
            <a:custGeom>
              <a:avLst/>
              <a:gdLst>
                <a:gd name="T0" fmla="*/ 14 w 14"/>
                <a:gd name="T1" fmla="*/ 7 h 7"/>
                <a:gd name="T2" fmla="*/ 1 w 14"/>
                <a:gd name="T3" fmla="*/ 3 h 7"/>
                <a:gd name="T4" fmla="*/ 2 w 14"/>
                <a:gd name="T5" fmla="*/ 0 h 7"/>
                <a:gd name="T6" fmla="*/ 14 w 1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">
                  <a:moveTo>
                    <a:pt x="14" y="7"/>
                  </a:moveTo>
                  <a:cubicBezTo>
                    <a:pt x="10" y="5"/>
                    <a:pt x="5" y="5"/>
                    <a:pt x="1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6" y="1"/>
                    <a:pt x="14" y="7"/>
                    <a:pt x="1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17"/>
            <p:cNvSpPr>
              <a:spLocks/>
            </p:cNvSpPr>
            <p:nvPr/>
          </p:nvSpPr>
          <p:spPr bwMode="auto">
            <a:xfrm>
              <a:off x="1380" y="1104"/>
              <a:ext cx="45" cy="22"/>
            </a:xfrm>
            <a:custGeom>
              <a:avLst/>
              <a:gdLst>
                <a:gd name="T0" fmla="*/ 19 w 30"/>
                <a:gd name="T1" fmla="*/ 8 h 15"/>
                <a:gd name="T2" fmla="*/ 3 w 30"/>
                <a:gd name="T3" fmla="*/ 14 h 15"/>
                <a:gd name="T4" fmla="*/ 2 w 30"/>
                <a:gd name="T5" fmla="*/ 5 h 15"/>
                <a:gd name="T6" fmla="*/ 28 w 30"/>
                <a:gd name="T7" fmla="*/ 6 h 15"/>
                <a:gd name="T8" fmla="*/ 19 w 30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">
                  <a:moveTo>
                    <a:pt x="19" y="8"/>
                  </a:moveTo>
                  <a:cubicBezTo>
                    <a:pt x="14" y="10"/>
                    <a:pt x="9" y="15"/>
                    <a:pt x="3" y="14"/>
                  </a:cubicBezTo>
                  <a:cubicBezTo>
                    <a:pt x="0" y="13"/>
                    <a:pt x="0" y="7"/>
                    <a:pt x="2" y="5"/>
                  </a:cubicBezTo>
                  <a:cubicBezTo>
                    <a:pt x="5" y="3"/>
                    <a:pt x="25" y="0"/>
                    <a:pt x="28" y="6"/>
                  </a:cubicBezTo>
                  <a:cubicBezTo>
                    <a:pt x="30" y="9"/>
                    <a:pt x="19" y="8"/>
                    <a:pt x="1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18"/>
            <p:cNvSpPr>
              <a:spLocks/>
            </p:cNvSpPr>
            <p:nvPr/>
          </p:nvSpPr>
          <p:spPr bwMode="auto">
            <a:xfrm>
              <a:off x="1314" y="1148"/>
              <a:ext cx="32" cy="14"/>
            </a:xfrm>
            <a:custGeom>
              <a:avLst/>
              <a:gdLst>
                <a:gd name="T0" fmla="*/ 21 w 21"/>
                <a:gd name="T1" fmla="*/ 5 h 9"/>
                <a:gd name="T2" fmla="*/ 7 w 21"/>
                <a:gd name="T3" fmla="*/ 9 h 9"/>
                <a:gd name="T4" fmla="*/ 1 w 21"/>
                <a:gd name="T5" fmla="*/ 7 h 9"/>
                <a:gd name="T6" fmla="*/ 21 w 21"/>
                <a:gd name="T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21" y="5"/>
                  </a:moveTo>
                  <a:cubicBezTo>
                    <a:pt x="16" y="6"/>
                    <a:pt x="12" y="8"/>
                    <a:pt x="7" y="9"/>
                  </a:cubicBezTo>
                  <a:cubicBezTo>
                    <a:pt x="5" y="9"/>
                    <a:pt x="0" y="9"/>
                    <a:pt x="1" y="7"/>
                  </a:cubicBezTo>
                  <a:cubicBezTo>
                    <a:pt x="6" y="0"/>
                    <a:pt x="15" y="3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19"/>
            <p:cNvSpPr>
              <a:spLocks/>
            </p:cNvSpPr>
            <p:nvPr/>
          </p:nvSpPr>
          <p:spPr bwMode="auto">
            <a:xfrm>
              <a:off x="1889" y="1324"/>
              <a:ext cx="76" cy="36"/>
            </a:xfrm>
            <a:custGeom>
              <a:avLst/>
              <a:gdLst>
                <a:gd name="T0" fmla="*/ 14 w 51"/>
                <a:gd name="T1" fmla="*/ 20 h 24"/>
                <a:gd name="T2" fmla="*/ 16 w 51"/>
                <a:gd name="T3" fmla="*/ 0 h 24"/>
                <a:gd name="T4" fmla="*/ 15 w 51"/>
                <a:gd name="T5" fmla="*/ 2 h 24"/>
                <a:gd name="T6" fmla="*/ 25 w 51"/>
                <a:gd name="T7" fmla="*/ 13 h 24"/>
                <a:gd name="T8" fmla="*/ 36 w 51"/>
                <a:gd name="T9" fmla="*/ 18 h 24"/>
                <a:gd name="T10" fmla="*/ 45 w 51"/>
                <a:gd name="T11" fmla="*/ 20 h 24"/>
                <a:gd name="T12" fmla="*/ 38 w 51"/>
                <a:gd name="T13" fmla="*/ 24 h 24"/>
                <a:gd name="T14" fmla="*/ 14 w 51"/>
                <a:gd name="T1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24">
                  <a:moveTo>
                    <a:pt x="14" y="20"/>
                  </a:moveTo>
                  <a:cubicBezTo>
                    <a:pt x="8" y="6"/>
                    <a:pt x="0" y="2"/>
                    <a:pt x="16" y="0"/>
                  </a:cubicBezTo>
                  <a:cubicBezTo>
                    <a:pt x="17" y="0"/>
                    <a:pt x="15" y="2"/>
                    <a:pt x="15" y="2"/>
                  </a:cubicBezTo>
                  <a:cubicBezTo>
                    <a:pt x="17" y="7"/>
                    <a:pt x="21" y="11"/>
                    <a:pt x="25" y="13"/>
                  </a:cubicBezTo>
                  <a:cubicBezTo>
                    <a:pt x="29" y="15"/>
                    <a:pt x="32" y="17"/>
                    <a:pt x="36" y="18"/>
                  </a:cubicBezTo>
                  <a:cubicBezTo>
                    <a:pt x="39" y="19"/>
                    <a:pt x="43" y="18"/>
                    <a:pt x="45" y="20"/>
                  </a:cubicBezTo>
                  <a:cubicBezTo>
                    <a:pt x="51" y="24"/>
                    <a:pt x="40" y="24"/>
                    <a:pt x="38" y="24"/>
                  </a:cubicBezTo>
                  <a:cubicBezTo>
                    <a:pt x="30" y="23"/>
                    <a:pt x="14" y="20"/>
                    <a:pt x="1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20"/>
            <p:cNvSpPr>
              <a:spLocks/>
            </p:cNvSpPr>
            <p:nvPr/>
          </p:nvSpPr>
          <p:spPr bwMode="auto">
            <a:xfrm>
              <a:off x="1115" y="1189"/>
              <a:ext cx="454" cy="297"/>
            </a:xfrm>
            <a:custGeom>
              <a:avLst/>
              <a:gdLst>
                <a:gd name="T0" fmla="*/ 97 w 303"/>
                <a:gd name="T1" fmla="*/ 146 h 198"/>
                <a:gd name="T2" fmla="*/ 82 w 303"/>
                <a:gd name="T3" fmla="*/ 152 h 198"/>
                <a:gd name="T4" fmla="*/ 61 w 303"/>
                <a:gd name="T5" fmla="*/ 159 h 198"/>
                <a:gd name="T6" fmla="*/ 38 w 303"/>
                <a:gd name="T7" fmla="*/ 176 h 198"/>
                <a:gd name="T8" fmla="*/ 25 w 303"/>
                <a:gd name="T9" fmla="*/ 186 h 198"/>
                <a:gd name="T10" fmla="*/ 3 w 303"/>
                <a:gd name="T11" fmla="*/ 190 h 198"/>
                <a:gd name="T12" fmla="*/ 1 w 303"/>
                <a:gd name="T13" fmla="*/ 174 h 198"/>
                <a:gd name="T14" fmla="*/ 5 w 303"/>
                <a:gd name="T15" fmla="*/ 166 h 198"/>
                <a:gd name="T16" fmla="*/ 15 w 303"/>
                <a:gd name="T17" fmla="*/ 158 h 198"/>
                <a:gd name="T18" fmla="*/ 30 w 303"/>
                <a:gd name="T19" fmla="*/ 137 h 198"/>
                <a:gd name="T20" fmla="*/ 42 w 303"/>
                <a:gd name="T21" fmla="*/ 121 h 198"/>
                <a:gd name="T22" fmla="*/ 53 w 303"/>
                <a:gd name="T23" fmla="*/ 113 h 198"/>
                <a:gd name="T24" fmla="*/ 63 w 303"/>
                <a:gd name="T25" fmla="*/ 111 h 198"/>
                <a:gd name="T26" fmla="*/ 61 w 303"/>
                <a:gd name="T27" fmla="*/ 103 h 198"/>
                <a:gd name="T28" fmla="*/ 72 w 303"/>
                <a:gd name="T29" fmla="*/ 101 h 198"/>
                <a:gd name="T30" fmla="*/ 78 w 303"/>
                <a:gd name="T31" fmla="*/ 95 h 198"/>
                <a:gd name="T32" fmla="*/ 101 w 303"/>
                <a:gd name="T33" fmla="*/ 84 h 198"/>
                <a:gd name="T34" fmla="*/ 114 w 303"/>
                <a:gd name="T35" fmla="*/ 78 h 198"/>
                <a:gd name="T36" fmla="*/ 134 w 303"/>
                <a:gd name="T37" fmla="*/ 59 h 198"/>
                <a:gd name="T38" fmla="*/ 149 w 303"/>
                <a:gd name="T39" fmla="*/ 49 h 198"/>
                <a:gd name="T40" fmla="*/ 163 w 303"/>
                <a:gd name="T41" fmla="*/ 20 h 198"/>
                <a:gd name="T42" fmla="*/ 183 w 303"/>
                <a:gd name="T43" fmla="*/ 17 h 198"/>
                <a:gd name="T44" fmla="*/ 195 w 303"/>
                <a:gd name="T45" fmla="*/ 5 h 198"/>
                <a:gd name="T46" fmla="*/ 241 w 303"/>
                <a:gd name="T47" fmla="*/ 11 h 198"/>
                <a:gd name="T48" fmla="*/ 269 w 303"/>
                <a:gd name="T49" fmla="*/ 13 h 198"/>
                <a:gd name="T50" fmla="*/ 295 w 303"/>
                <a:gd name="T51" fmla="*/ 21 h 198"/>
                <a:gd name="T52" fmla="*/ 297 w 303"/>
                <a:gd name="T53" fmla="*/ 22 h 198"/>
                <a:gd name="T54" fmla="*/ 279 w 303"/>
                <a:gd name="T55" fmla="*/ 25 h 198"/>
                <a:gd name="T56" fmla="*/ 276 w 303"/>
                <a:gd name="T57" fmla="*/ 41 h 198"/>
                <a:gd name="T58" fmla="*/ 301 w 303"/>
                <a:gd name="T59" fmla="*/ 42 h 198"/>
                <a:gd name="T60" fmla="*/ 283 w 303"/>
                <a:gd name="T61" fmla="*/ 47 h 198"/>
                <a:gd name="T62" fmla="*/ 259 w 303"/>
                <a:gd name="T63" fmla="*/ 77 h 198"/>
                <a:gd name="T64" fmla="*/ 247 w 303"/>
                <a:gd name="T65" fmla="*/ 88 h 198"/>
                <a:gd name="T66" fmla="*/ 231 w 303"/>
                <a:gd name="T67" fmla="*/ 93 h 198"/>
                <a:gd name="T68" fmla="*/ 214 w 303"/>
                <a:gd name="T69" fmla="*/ 100 h 198"/>
                <a:gd name="T70" fmla="*/ 198 w 303"/>
                <a:gd name="T71" fmla="*/ 112 h 198"/>
                <a:gd name="T72" fmla="*/ 196 w 303"/>
                <a:gd name="T73" fmla="*/ 133 h 198"/>
                <a:gd name="T74" fmla="*/ 189 w 303"/>
                <a:gd name="T75" fmla="*/ 116 h 198"/>
                <a:gd name="T76" fmla="*/ 180 w 303"/>
                <a:gd name="T77" fmla="*/ 127 h 198"/>
                <a:gd name="T78" fmla="*/ 183 w 303"/>
                <a:gd name="T79" fmla="*/ 141 h 198"/>
                <a:gd name="T80" fmla="*/ 139 w 303"/>
                <a:gd name="T81" fmla="*/ 136 h 198"/>
                <a:gd name="T82" fmla="*/ 124 w 303"/>
                <a:gd name="T83" fmla="*/ 146 h 198"/>
                <a:gd name="T84" fmla="*/ 101 w 303"/>
                <a:gd name="T85" fmla="*/ 15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3" h="198">
                  <a:moveTo>
                    <a:pt x="101" y="154"/>
                  </a:moveTo>
                  <a:cubicBezTo>
                    <a:pt x="101" y="152"/>
                    <a:pt x="99" y="150"/>
                    <a:pt x="99" y="149"/>
                  </a:cubicBezTo>
                  <a:cubicBezTo>
                    <a:pt x="98" y="148"/>
                    <a:pt x="98" y="146"/>
                    <a:pt x="97" y="146"/>
                  </a:cubicBezTo>
                  <a:cubicBezTo>
                    <a:pt x="94" y="148"/>
                    <a:pt x="91" y="152"/>
                    <a:pt x="87" y="153"/>
                  </a:cubicBezTo>
                  <a:cubicBezTo>
                    <a:pt x="86" y="154"/>
                    <a:pt x="86" y="150"/>
                    <a:pt x="85" y="150"/>
                  </a:cubicBezTo>
                  <a:cubicBezTo>
                    <a:pt x="84" y="149"/>
                    <a:pt x="83" y="152"/>
                    <a:pt x="82" y="152"/>
                  </a:cubicBezTo>
                  <a:cubicBezTo>
                    <a:pt x="79" y="152"/>
                    <a:pt x="75" y="150"/>
                    <a:pt x="72" y="152"/>
                  </a:cubicBezTo>
                  <a:cubicBezTo>
                    <a:pt x="68" y="153"/>
                    <a:pt x="69" y="159"/>
                    <a:pt x="66" y="161"/>
                  </a:cubicBezTo>
                  <a:cubicBezTo>
                    <a:pt x="64" y="162"/>
                    <a:pt x="62" y="158"/>
                    <a:pt x="61" y="159"/>
                  </a:cubicBezTo>
                  <a:cubicBezTo>
                    <a:pt x="59" y="161"/>
                    <a:pt x="60" y="165"/>
                    <a:pt x="58" y="167"/>
                  </a:cubicBezTo>
                  <a:cubicBezTo>
                    <a:pt x="57" y="168"/>
                    <a:pt x="58" y="162"/>
                    <a:pt x="57" y="163"/>
                  </a:cubicBezTo>
                  <a:cubicBezTo>
                    <a:pt x="50" y="166"/>
                    <a:pt x="44" y="172"/>
                    <a:pt x="38" y="176"/>
                  </a:cubicBezTo>
                  <a:cubicBezTo>
                    <a:pt x="35" y="178"/>
                    <a:pt x="33" y="180"/>
                    <a:pt x="30" y="182"/>
                  </a:cubicBezTo>
                  <a:cubicBezTo>
                    <a:pt x="29" y="182"/>
                    <a:pt x="29" y="180"/>
                    <a:pt x="29" y="180"/>
                  </a:cubicBezTo>
                  <a:cubicBezTo>
                    <a:pt x="27" y="182"/>
                    <a:pt x="27" y="185"/>
                    <a:pt x="25" y="186"/>
                  </a:cubicBezTo>
                  <a:cubicBezTo>
                    <a:pt x="24" y="186"/>
                    <a:pt x="24" y="183"/>
                    <a:pt x="23" y="184"/>
                  </a:cubicBezTo>
                  <a:cubicBezTo>
                    <a:pt x="18" y="187"/>
                    <a:pt x="16" y="195"/>
                    <a:pt x="10" y="197"/>
                  </a:cubicBezTo>
                  <a:cubicBezTo>
                    <a:pt x="7" y="198"/>
                    <a:pt x="0" y="192"/>
                    <a:pt x="3" y="190"/>
                  </a:cubicBezTo>
                  <a:cubicBezTo>
                    <a:pt x="4" y="189"/>
                    <a:pt x="17" y="185"/>
                    <a:pt x="15" y="179"/>
                  </a:cubicBezTo>
                  <a:cubicBezTo>
                    <a:pt x="14" y="177"/>
                    <a:pt x="11" y="180"/>
                    <a:pt x="9" y="180"/>
                  </a:cubicBezTo>
                  <a:cubicBezTo>
                    <a:pt x="6" y="178"/>
                    <a:pt x="3" y="177"/>
                    <a:pt x="1" y="174"/>
                  </a:cubicBezTo>
                  <a:cubicBezTo>
                    <a:pt x="0" y="173"/>
                    <a:pt x="4" y="175"/>
                    <a:pt x="5" y="174"/>
                  </a:cubicBezTo>
                  <a:cubicBezTo>
                    <a:pt x="6" y="172"/>
                    <a:pt x="7" y="170"/>
                    <a:pt x="7" y="168"/>
                  </a:cubicBezTo>
                  <a:cubicBezTo>
                    <a:pt x="7" y="167"/>
                    <a:pt x="6" y="167"/>
                    <a:pt x="5" y="166"/>
                  </a:cubicBezTo>
                  <a:cubicBezTo>
                    <a:pt x="5" y="162"/>
                    <a:pt x="9" y="165"/>
                    <a:pt x="9" y="165"/>
                  </a:cubicBezTo>
                  <a:cubicBezTo>
                    <a:pt x="10" y="165"/>
                    <a:pt x="7" y="164"/>
                    <a:pt x="8" y="164"/>
                  </a:cubicBezTo>
                  <a:cubicBezTo>
                    <a:pt x="10" y="162"/>
                    <a:pt x="13" y="160"/>
                    <a:pt x="15" y="158"/>
                  </a:cubicBezTo>
                  <a:cubicBezTo>
                    <a:pt x="15" y="158"/>
                    <a:pt x="15" y="158"/>
                    <a:pt x="15" y="157"/>
                  </a:cubicBezTo>
                  <a:cubicBezTo>
                    <a:pt x="15" y="155"/>
                    <a:pt x="13" y="153"/>
                    <a:pt x="14" y="152"/>
                  </a:cubicBezTo>
                  <a:cubicBezTo>
                    <a:pt x="15" y="152"/>
                    <a:pt x="30" y="140"/>
                    <a:pt x="30" y="137"/>
                  </a:cubicBezTo>
                  <a:cubicBezTo>
                    <a:pt x="30" y="136"/>
                    <a:pt x="26" y="138"/>
                    <a:pt x="27" y="137"/>
                  </a:cubicBezTo>
                  <a:cubicBezTo>
                    <a:pt x="29" y="133"/>
                    <a:pt x="33" y="131"/>
                    <a:pt x="36" y="127"/>
                  </a:cubicBezTo>
                  <a:cubicBezTo>
                    <a:pt x="38" y="125"/>
                    <a:pt x="40" y="122"/>
                    <a:pt x="42" y="121"/>
                  </a:cubicBezTo>
                  <a:cubicBezTo>
                    <a:pt x="45" y="120"/>
                    <a:pt x="50" y="125"/>
                    <a:pt x="52" y="123"/>
                  </a:cubicBezTo>
                  <a:cubicBezTo>
                    <a:pt x="54" y="120"/>
                    <a:pt x="48" y="117"/>
                    <a:pt x="49" y="113"/>
                  </a:cubicBezTo>
                  <a:cubicBezTo>
                    <a:pt x="49" y="112"/>
                    <a:pt x="52" y="113"/>
                    <a:pt x="53" y="113"/>
                  </a:cubicBezTo>
                  <a:cubicBezTo>
                    <a:pt x="57" y="113"/>
                    <a:pt x="60" y="111"/>
                    <a:pt x="64" y="112"/>
                  </a:cubicBezTo>
                  <a:cubicBezTo>
                    <a:pt x="65" y="112"/>
                    <a:pt x="67" y="114"/>
                    <a:pt x="68" y="114"/>
                  </a:cubicBezTo>
                  <a:cubicBezTo>
                    <a:pt x="70" y="113"/>
                    <a:pt x="65" y="111"/>
                    <a:pt x="63" y="111"/>
                  </a:cubicBezTo>
                  <a:cubicBezTo>
                    <a:pt x="59" y="112"/>
                    <a:pt x="54" y="112"/>
                    <a:pt x="50" y="112"/>
                  </a:cubicBezTo>
                  <a:cubicBezTo>
                    <a:pt x="49" y="112"/>
                    <a:pt x="52" y="112"/>
                    <a:pt x="53" y="112"/>
                  </a:cubicBezTo>
                  <a:cubicBezTo>
                    <a:pt x="56" y="109"/>
                    <a:pt x="57" y="104"/>
                    <a:pt x="61" y="103"/>
                  </a:cubicBezTo>
                  <a:cubicBezTo>
                    <a:pt x="65" y="103"/>
                    <a:pt x="66" y="113"/>
                    <a:pt x="69" y="111"/>
                  </a:cubicBezTo>
                  <a:cubicBezTo>
                    <a:pt x="73" y="110"/>
                    <a:pt x="62" y="106"/>
                    <a:pt x="63" y="102"/>
                  </a:cubicBezTo>
                  <a:cubicBezTo>
                    <a:pt x="64" y="99"/>
                    <a:pt x="69" y="103"/>
                    <a:pt x="72" y="101"/>
                  </a:cubicBezTo>
                  <a:cubicBezTo>
                    <a:pt x="74" y="101"/>
                    <a:pt x="73" y="97"/>
                    <a:pt x="74" y="98"/>
                  </a:cubicBezTo>
                  <a:cubicBezTo>
                    <a:pt x="77" y="99"/>
                    <a:pt x="77" y="107"/>
                    <a:pt x="79" y="105"/>
                  </a:cubicBezTo>
                  <a:cubicBezTo>
                    <a:pt x="82" y="103"/>
                    <a:pt x="75" y="97"/>
                    <a:pt x="78" y="95"/>
                  </a:cubicBezTo>
                  <a:cubicBezTo>
                    <a:pt x="80" y="93"/>
                    <a:pt x="83" y="99"/>
                    <a:pt x="86" y="98"/>
                  </a:cubicBezTo>
                  <a:cubicBezTo>
                    <a:pt x="93" y="97"/>
                    <a:pt x="99" y="94"/>
                    <a:pt x="104" y="89"/>
                  </a:cubicBezTo>
                  <a:cubicBezTo>
                    <a:pt x="106" y="87"/>
                    <a:pt x="99" y="85"/>
                    <a:pt x="101" y="84"/>
                  </a:cubicBezTo>
                  <a:cubicBezTo>
                    <a:pt x="103" y="82"/>
                    <a:pt x="107" y="85"/>
                    <a:pt x="110" y="84"/>
                  </a:cubicBezTo>
                  <a:cubicBezTo>
                    <a:pt x="111" y="84"/>
                    <a:pt x="108" y="85"/>
                    <a:pt x="108" y="84"/>
                  </a:cubicBezTo>
                  <a:cubicBezTo>
                    <a:pt x="109" y="82"/>
                    <a:pt x="111" y="80"/>
                    <a:pt x="114" y="78"/>
                  </a:cubicBezTo>
                  <a:cubicBezTo>
                    <a:pt x="118" y="75"/>
                    <a:pt x="131" y="76"/>
                    <a:pt x="128" y="66"/>
                  </a:cubicBezTo>
                  <a:cubicBezTo>
                    <a:pt x="127" y="62"/>
                    <a:pt x="113" y="69"/>
                    <a:pt x="116" y="66"/>
                  </a:cubicBezTo>
                  <a:cubicBezTo>
                    <a:pt x="120" y="61"/>
                    <a:pt x="128" y="62"/>
                    <a:pt x="134" y="59"/>
                  </a:cubicBezTo>
                  <a:cubicBezTo>
                    <a:pt x="135" y="59"/>
                    <a:pt x="133" y="57"/>
                    <a:pt x="134" y="57"/>
                  </a:cubicBezTo>
                  <a:cubicBezTo>
                    <a:pt x="136" y="55"/>
                    <a:pt x="138" y="54"/>
                    <a:pt x="141" y="53"/>
                  </a:cubicBezTo>
                  <a:cubicBezTo>
                    <a:pt x="143" y="51"/>
                    <a:pt x="146" y="50"/>
                    <a:pt x="149" y="49"/>
                  </a:cubicBezTo>
                  <a:cubicBezTo>
                    <a:pt x="152" y="47"/>
                    <a:pt x="154" y="43"/>
                    <a:pt x="157" y="41"/>
                  </a:cubicBezTo>
                  <a:cubicBezTo>
                    <a:pt x="164" y="35"/>
                    <a:pt x="160" y="44"/>
                    <a:pt x="167" y="33"/>
                  </a:cubicBezTo>
                  <a:cubicBezTo>
                    <a:pt x="175" y="22"/>
                    <a:pt x="165" y="30"/>
                    <a:pt x="163" y="20"/>
                  </a:cubicBezTo>
                  <a:cubicBezTo>
                    <a:pt x="162" y="18"/>
                    <a:pt x="165" y="18"/>
                    <a:pt x="167" y="17"/>
                  </a:cubicBezTo>
                  <a:cubicBezTo>
                    <a:pt x="170" y="15"/>
                    <a:pt x="172" y="12"/>
                    <a:pt x="175" y="12"/>
                  </a:cubicBezTo>
                  <a:cubicBezTo>
                    <a:pt x="178" y="12"/>
                    <a:pt x="180" y="16"/>
                    <a:pt x="183" y="17"/>
                  </a:cubicBezTo>
                  <a:cubicBezTo>
                    <a:pt x="184" y="18"/>
                    <a:pt x="186" y="17"/>
                    <a:pt x="186" y="16"/>
                  </a:cubicBezTo>
                  <a:cubicBezTo>
                    <a:pt x="185" y="14"/>
                    <a:pt x="182" y="15"/>
                    <a:pt x="181" y="13"/>
                  </a:cubicBezTo>
                  <a:cubicBezTo>
                    <a:pt x="181" y="13"/>
                    <a:pt x="185" y="5"/>
                    <a:pt x="195" y="5"/>
                  </a:cubicBezTo>
                  <a:cubicBezTo>
                    <a:pt x="209" y="5"/>
                    <a:pt x="201" y="15"/>
                    <a:pt x="212" y="11"/>
                  </a:cubicBezTo>
                  <a:cubicBezTo>
                    <a:pt x="224" y="6"/>
                    <a:pt x="211" y="0"/>
                    <a:pt x="234" y="5"/>
                  </a:cubicBezTo>
                  <a:cubicBezTo>
                    <a:pt x="237" y="6"/>
                    <a:pt x="238" y="11"/>
                    <a:pt x="241" y="11"/>
                  </a:cubicBezTo>
                  <a:cubicBezTo>
                    <a:pt x="245" y="11"/>
                    <a:pt x="247" y="5"/>
                    <a:pt x="250" y="6"/>
                  </a:cubicBezTo>
                  <a:cubicBezTo>
                    <a:pt x="258" y="10"/>
                    <a:pt x="242" y="21"/>
                    <a:pt x="258" y="19"/>
                  </a:cubicBezTo>
                  <a:cubicBezTo>
                    <a:pt x="262" y="18"/>
                    <a:pt x="265" y="13"/>
                    <a:pt x="269" y="13"/>
                  </a:cubicBezTo>
                  <a:cubicBezTo>
                    <a:pt x="272" y="12"/>
                    <a:pt x="273" y="18"/>
                    <a:pt x="276" y="17"/>
                  </a:cubicBezTo>
                  <a:cubicBezTo>
                    <a:pt x="286" y="16"/>
                    <a:pt x="293" y="11"/>
                    <a:pt x="298" y="21"/>
                  </a:cubicBezTo>
                  <a:cubicBezTo>
                    <a:pt x="298" y="22"/>
                    <a:pt x="296" y="21"/>
                    <a:pt x="295" y="21"/>
                  </a:cubicBezTo>
                  <a:cubicBezTo>
                    <a:pt x="292" y="20"/>
                    <a:pt x="290" y="18"/>
                    <a:pt x="287" y="18"/>
                  </a:cubicBezTo>
                  <a:cubicBezTo>
                    <a:pt x="284" y="18"/>
                    <a:pt x="278" y="18"/>
                    <a:pt x="280" y="19"/>
                  </a:cubicBezTo>
                  <a:cubicBezTo>
                    <a:pt x="285" y="21"/>
                    <a:pt x="292" y="19"/>
                    <a:pt x="297" y="22"/>
                  </a:cubicBezTo>
                  <a:cubicBezTo>
                    <a:pt x="299" y="23"/>
                    <a:pt x="300" y="26"/>
                    <a:pt x="298" y="27"/>
                  </a:cubicBezTo>
                  <a:cubicBezTo>
                    <a:pt x="296" y="29"/>
                    <a:pt x="293" y="29"/>
                    <a:pt x="290" y="29"/>
                  </a:cubicBezTo>
                  <a:cubicBezTo>
                    <a:pt x="286" y="28"/>
                    <a:pt x="283" y="25"/>
                    <a:pt x="279" y="25"/>
                  </a:cubicBezTo>
                  <a:cubicBezTo>
                    <a:pt x="277" y="25"/>
                    <a:pt x="271" y="26"/>
                    <a:pt x="273" y="28"/>
                  </a:cubicBezTo>
                  <a:cubicBezTo>
                    <a:pt x="274" y="30"/>
                    <a:pt x="279" y="26"/>
                    <a:pt x="281" y="28"/>
                  </a:cubicBezTo>
                  <a:cubicBezTo>
                    <a:pt x="297" y="36"/>
                    <a:pt x="281" y="38"/>
                    <a:pt x="276" y="41"/>
                  </a:cubicBezTo>
                  <a:cubicBezTo>
                    <a:pt x="275" y="41"/>
                    <a:pt x="278" y="40"/>
                    <a:pt x="279" y="40"/>
                  </a:cubicBezTo>
                  <a:cubicBezTo>
                    <a:pt x="280" y="40"/>
                    <a:pt x="281" y="38"/>
                    <a:pt x="283" y="39"/>
                  </a:cubicBezTo>
                  <a:cubicBezTo>
                    <a:pt x="289" y="39"/>
                    <a:pt x="295" y="39"/>
                    <a:pt x="301" y="42"/>
                  </a:cubicBezTo>
                  <a:cubicBezTo>
                    <a:pt x="303" y="43"/>
                    <a:pt x="296" y="43"/>
                    <a:pt x="294" y="44"/>
                  </a:cubicBezTo>
                  <a:cubicBezTo>
                    <a:pt x="289" y="46"/>
                    <a:pt x="283" y="48"/>
                    <a:pt x="278" y="49"/>
                  </a:cubicBezTo>
                  <a:cubicBezTo>
                    <a:pt x="276" y="50"/>
                    <a:pt x="284" y="46"/>
                    <a:pt x="283" y="47"/>
                  </a:cubicBezTo>
                  <a:cubicBezTo>
                    <a:pt x="282" y="48"/>
                    <a:pt x="258" y="63"/>
                    <a:pt x="257" y="65"/>
                  </a:cubicBezTo>
                  <a:cubicBezTo>
                    <a:pt x="256" y="69"/>
                    <a:pt x="261" y="71"/>
                    <a:pt x="262" y="75"/>
                  </a:cubicBezTo>
                  <a:cubicBezTo>
                    <a:pt x="262" y="76"/>
                    <a:pt x="260" y="77"/>
                    <a:pt x="259" y="77"/>
                  </a:cubicBezTo>
                  <a:cubicBezTo>
                    <a:pt x="256" y="76"/>
                    <a:pt x="253" y="73"/>
                    <a:pt x="249" y="72"/>
                  </a:cubicBezTo>
                  <a:cubicBezTo>
                    <a:pt x="248" y="72"/>
                    <a:pt x="248" y="75"/>
                    <a:pt x="248" y="76"/>
                  </a:cubicBezTo>
                  <a:cubicBezTo>
                    <a:pt x="248" y="80"/>
                    <a:pt x="250" y="85"/>
                    <a:pt x="247" y="88"/>
                  </a:cubicBezTo>
                  <a:cubicBezTo>
                    <a:pt x="244" y="90"/>
                    <a:pt x="237" y="84"/>
                    <a:pt x="235" y="87"/>
                  </a:cubicBezTo>
                  <a:cubicBezTo>
                    <a:pt x="233" y="90"/>
                    <a:pt x="243" y="94"/>
                    <a:pt x="241" y="97"/>
                  </a:cubicBezTo>
                  <a:cubicBezTo>
                    <a:pt x="239" y="100"/>
                    <a:pt x="234" y="91"/>
                    <a:pt x="231" y="93"/>
                  </a:cubicBezTo>
                  <a:cubicBezTo>
                    <a:pt x="228" y="95"/>
                    <a:pt x="231" y="102"/>
                    <a:pt x="227" y="105"/>
                  </a:cubicBezTo>
                  <a:cubicBezTo>
                    <a:pt x="217" y="116"/>
                    <a:pt x="219" y="99"/>
                    <a:pt x="218" y="98"/>
                  </a:cubicBezTo>
                  <a:cubicBezTo>
                    <a:pt x="217" y="97"/>
                    <a:pt x="216" y="100"/>
                    <a:pt x="214" y="100"/>
                  </a:cubicBezTo>
                  <a:cubicBezTo>
                    <a:pt x="211" y="100"/>
                    <a:pt x="207" y="95"/>
                    <a:pt x="204" y="97"/>
                  </a:cubicBezTo>
                  <a:cubicBezTo>
                    <a:pt x="200" y="100"/>
                    <a:pt x="202" y="106"/>
                    <a:pt x="201" y="110"/>
                  </a:cubicBezTo>
                  <a:cubicBezTo>
                    <a:pt x="200" y="111"/>
                    <a:pt x="197" y="112"/>
                    <a:pt x="198" y="112"/>
                  </a:cubicBezTo>
                  <a:cubicBezTo>
                    <a:pt x="200" y="113"/>
                    <a:pt x="203" y="109"/>
                    <a:pt x="204" y="111"/>
                  </a:cubicBezTo>
                  <a:cubicBezTo>
                    <a:pt x="213" y="116"/>
                    <a:pt x="201" y="131"/>
                    <a:pt x="199" y="134"/>
                  </a:cubicBezTo>
                  <a:cubicBezTo>
                    <a:pt x="199" y="135"/>
                    <a:pt x="196" y="134"/>
                    <a:pt x="196" y="133"/>
                  </a:cubicBezTo>
                  <a:cubicBezTo>
                    <a:pt x="196" y="131"/>
                    <a:pt x="200" y="130"/>
                    <a:pt x="199" y="129"/>
                  </a:cubicBezTo>
                  <a:cubicBezTo>
                    <a:pt x="197" y="128"/>
                    <a:pt x="197" y="132"/>
                    <a:pt x="195" y="133"/>
                  </a:cubicBezTo>
                  <a:cubicBezTo>
                    <a:pt x="190" y="135"/>
                    <a:pt x="190" y="124"/>
                    <a:pt x="189" y="116"/>
                  </a:cubicBezTo>
                  <a:cubicBezTo>
                    <a:pt x="188" y="113"/>
                    <a:pt x="186" y="106"/>
                    <a:pt x="188" y="108"/>
                  </a:cubicBezTo>
                  <a:cubicBezTo>
                    <a:pt x="200" y="130"/>
                    <a:pt x="189" y="116"/>
                    <a:pt x="180" y="121"/>
                  </a:cubicBezTo>
                  <a:cubicBezTo>
                    <a:pt x="179" y="122"/>
                    <a:pt x="182" y="126"/>
                    <a:pt x="180" y="127"/>
                  </a:cubicBezTo>
                  <a:cubicBezTo>
                    <a:pt x="177" y="129"/>
                    <a:pt x="166" y="125"/>
                    <a:pt x="168" y="128"/>
                  </a:cubicBezTo>
                  <a:cubicBezTo>
                    <a:pt x="175" y="133"/>
                    <a:pt x="186" y="132"/>
                    <a:pt x="193" y="138"/>
                  </a:cubicBezTo>
                  <a:cubicBezTo>
                    <a:pt x="195" y="140"/>
                    <a:pt x="186" y="140"/>
                    <a:pt x="183" y="141"/>
                  </a:cubicBezTo>
                  <a:cubicBezTo>
                    <a:pt x="182" y="141"/>
                    <a:pt x="182" y="139"/>
                    <a:pt x="181" y="139"/>
                  </a:cubicBezTo>
                  <a:cubicBezTo>
                    <a:pt x="176" y="140"/>
                    <a:pt x="173" y="143"/>
                    <a:pt x="169" y="145"/>
                  </a:cubicBezTo>
                  <a:cubicBezTo>
                    <a:pt x="150" y="151"/>
                    <a:pt x="166" y="137"/>
                    <a:pt x="139" y="136"/>
                  </a:cubicBezTo>
                  <a:cubicBezTo>
                    <a:pt x="136" y="135"/>
                    <a:pt x="136" y="142"/>
                    <a:pt x="133" y="144"/>
                  </a:cubicBezTo>
                  <a:cubicBezTo>
                    <a:pt x="131" y="145"/>
                    <a:pt x="129" y="143"/>
                    <a:pt x="127" y="144"/>
                  </a:cubicBezTo>
                  <a:cubicBezTo>
                    <a:pt x="126" y="144"/>
                    <a:pt x="125" y="146"/>
                    <a:pt x="124" y="146"/>
                  </a:cubicBezTo>
                  <a:cubicBezTo>
                    <a:pt x="124" y="146"/>
                    <a:pt x="123" y="146"/>
                    <a:pt x="123" y="146"/>
                  </a:cubicBezTo>
                  <a:cubicBezTo>
                    <a:pt x="119" y="148"/>
                    <a:pt x="116" y="151"/>
                    <a:pt x="112" y="153"/>
                  </a:cubicBezTo>
                  <a:cubicBezTo>
                    <a:pt x="109" y="154"/>
                    <a:pt x="101" y="154"/>
                    <a:pt x="101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21"/>
            <p:cNvSpPr>
              <a:spLocks/>
            </p:cNvSpPr>
            <p:nvPr/>
          </p:nvSpPr>
          <p:spPr bwMode="auto">
            <a:xfrm>
              <a:off x="1277" y="1297"/>
              <a:ext cx="9" cy="3"/>
            </a:xfrm>
            <a:custGeom>
              <a:avLst/>
              <a:gdLst>
                <a:gd name="T0" fmla="*/ 6 w 6"/>
                <a:gd name="T1" fmla="*/ 1 h 2"/>
                <a:gd name="T2" fmla="*/ 6 w 6"/>
                <a:gd name="T3" fmla="*/ 0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3" y="1"/>
                    <a:pt x="0" y="2"/>
                    <a:pt x="6" y="0"/>
                  </a:cubicBezTo>
                  <a:cubicBezTo>
                    <a:pt x="6" y="0"/>
                    <a:pt x="6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22"/>
            <p:cNvSpPr>
              <a:spLocks/>
            </p:cNvSpPr>
            <p:nvPr/>
          </p:nvSpPr>
          <p:spPr bwMode="auto">
            <a:xfrm>
              <a:off x="1265" y="1115"/>
              <a:ext cx="111" cy="57"/>
            </a:xfrm>
            <a:custGeom>
              <a:avLst/>
              <a:gdLst>
                <a:gd name="T0" fmla="*/ 70 w 74"/>
                <a:gd name="T1" fmla="*/ 7 h 38"/>
                <a:gd name="T2" fmla="*/ 54 w 74"/>
                <a:gd name="T3" fmla="*/ 16 h 38"/>
                <a:gd name="T4" fmla="*/ 43 w 74"/>
                <a:gd name="T5" fmla="*/ 18 h 38"/>
                <a:gd name="T6" fmla="*/ 45 w 74"/>
                <a:gd name="T7" fmla="*/ 19 h 38"/>
                <a:gd name="T8" fmla="*/ 60 w 74"/>
                <a:gd name="T9" fmla="*/ 16 h 38"/>
                <a:gd name="T10" fmla="*/ 62 w 74"/>
                <a:gd name="T11" fmla="*/ 16 h 38"/>
                <a:gd name="T12" fmla="*/ 21 w 74"/>
                <a:gd name="T13" fmla="*/ 28 h 38"/>
                <a:gd name="T14" fmla="*/ 2 w 74"/>
                <a:gd name="T15" fmla="*/ 32 h 38"/>
                <a:gd name="T16" fmla="*/ 8 w 74"/>
                <a:gd name="T17" fmla="*/ 28 h 38"/>
                <a:gd name="T18" fmla="*/ 18 w 74"/>
                <a:gd name="T19" fmla="*/ 24 h 38"/>
                <a:gd name="T20" fmla="*/ 27 w 74"/>
                <a:gd name="T21" fmla="*/ 14 h 38"/>
                <a:gd name="T22" fmla="*/ 34 w 74"/>
                <a:gd name="T23" fmla="*/ 13 h 38"/>
                <a:gd name="T24" fmla="*/ 45 w 74"/>
                <a:gd name="T25" fmla="*/ 8 h 38"/>
                <a:gd name="T26" fmla="*/ 53 w 74"/>
                <a:gd name="T27" fmla="*/ 6 h 38"/>
                <a:gd name="T28" fmla="*/ 39 w 74"/>
                <a:gd name="T29" fmla="*/ 14 h 38"/>
                <a:gd name="T30" fmla="*/ 50 w 74"/>
                <a:gd name="T31" fmla="*/ 10 h 38"/>
                <a:gd name="T32" fmla="*/ 59 w 74"/>
                <a:gd name="T33" fmla="*/ 5 h 38"/>
                <a:gd name="T34" fmla="*/ 69 w 74"/>
                <a:gd name="T35" fmla="*/ 4 h 38"/>
                <a:gd name="T36" fmla="*/ 73 w 74"/>
                <a:gd name="T37" fmla="*/ 2 h 38"/>
                <a:gd name="T38" fmla="*/ 70 w 74"/>
                <a:gd name="T39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38">
                  <a:moveTo>
                    <a:pt x="70" y="7"/>
                  </a:moveTo>
                  <a:cubicBezTo>
                    <a:pt x="65" y="10"/>
                    <a:pt x="59" y="14"/>
                    <a:pt x="54" y="16"/>
                  </a:cubicBezTo>
                  <a:cubicBezTo>
                    <a:pt x="51" y="17"/>
                    <a:pt x="47" y="17"/>
                    <a:pt x="43" y="18"/>
                  </a:cubicBezTo>
                  <a:cubicBezTo>
                    <a:pt x="42" y="18"/>
                    <a:pt x="44" y="19"/>
                    <a:pt x="45" y="19"/>
                  </a:cubicBezTo>
                  <a:cubicBezTo>
                    <a:pt x="50" y="18"/>
                    <a:pt x="55" y="17"/>
                    <a:pt x="60" y="16"/>
                  </a:cubicBezTo>
                  <a:cubicBezTo>
                    <a:pt x="61" y="16"/>
                    <a:pt x="63" y="15"/>
                    <a:pt x="62" y="16"/>
                  </a:cubicBezTo>
                  <a:cubicBezTo>
                    <a:pt x="49" y="23"/>
                    <a:pt x="34" y="21"/>
                    <a:pt x="21" y="28"/>
                  </a:cubicBezTo>
                  <a:cubicBezTo>
                    <a:pt x="18" y="30"/>
                    <a:pt x="6" y="38"/>
                    <a:pt x="2" y="32"/>
                  </a:cubicBezTo>
                  <a:cubicBezTo>
                    <a:pt x="0" y="30"/>
                    <a:pt x="6" y="29"/>
                    <a:pt x="8" y="28"/>
                  </a:cubicBezTo>
                  <a:cubicBezTo>
                    <a:pt x="12" y="26"/>
                    <a:pt x="15" y="26"/>
                    <a:pt x="18" y="24"/>
                  </a:cubicBezTo>
                  <a:cubicBezTo>
                    <a:pt x="22" y="21"/>
                    <a:pt x="23" y="17"/>
                    <a:pt x="27" y="14"/>
                  </a:cubicBezTo>
                  <a:cubicBezTo>
                    <a:pt x="29" y="13"/>
                    <a:pt x="32" y="14"/>
                    <a:pt x="34" y="13"/>
                  </a:cubicBezTo>
                  <a:cubicBezTo>
                    <a:pt x="38" y="11"/>
                    <a:pt x="41" y="9"/>
                    <a:pt x="45" y="8"/>
                  </a:cubicBezTo>
                  <a:cubicBezTo>
                    <a:pt x="48" y="7"/>
                    <a:pt x="55" y="4"/>
                    <a:pt x="53" y="6"/>
                  </a:cubicBezTo>
                  <a:cubicBezTo>
                    <a:pt x="50" y="10"/>
                    <a:pt x="43" y="10"/>
                    <a:pt x="39" y="14"/>
                  </a:cubicBezTo>
                  <a:cubicBezTo>
                    <a:pt x="37" y="17"/>
                    <a:pt x="46" y="12"/>
                    <a:pt x="50" y="10"/>
                  </a:cubicBezTo>
                  <a:cubicBezTo>
                    <a:pt x="53" y="9"/>
                    <a:pt x="56" y="6"/>
                    <a:pt x="59" y="5"/>
                  </a:cubicBezTo>
                  <a:cubicBezTo>
                    <a:pt x="62" y="4"/>
                    <a:pt x="66" y="4"/>
                    <a:pt x="69" y="4"/>
                  </a:cubicBezTo>
                  <a:cubicBezTo>
                    <a:pt x="71" y="4"/>
                    <a:pt x="73" y="0"/>
                    <a:pt x="73" y="2"/>
                  </a:cubicBezTo>
                  <a:cubicBezTo>
                    <a:pt x="74" y="4"/>
                    <a:pt x="70" y="7"/>
                    <a:pt x="7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23"/>
            <p:cNvSpPr>
              <a:spLocks/>
            </p:cNvSpPr>
            <p:nvPr/>
          </p:nvSpPr>
          <p:spPr bwMode="auto">
            <a:xfrm>
              <a:off x="1247" y="1306"/>
              <a:ext cx="19" cy="15"/>
            </a:xfrm>
            <a:custGeom>
              <a:avLst/>
              <a:gdLst>
                <a:gd name="T0" fmla="*/ 13 w 13"/>
                <a:gd name="T1" fmla="*/ 0 h 10"/>
                <a:gd name="T2" fmla="*/ 0 w 13"/>
                <a:gd name="T3" fmla="*/ 10 h 10"/>
                <a:gd name="T4" fmla="*/ 1 w 13"/>
                <a:gd name="T5" fmla="*/ 7 h 10"/>
                <a:gd name="T6" fmla="*/ 13 w 13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0">
                  <a:moveTo>
                    <a:pt x="13" y="0"/>
                  </a:moveTo>
                  <a:cubicBezTo>
                    <a:pt x="9" y="3"/>
                    <a:pt x="5" y="7"/>
                    <a:pt x="0" y="10"/>
                  </a:cubicBezTo>
                  <a:cubicBezTo>
                    <a:pt x="0" y="10"/>
                    <a:pt x="1" y="7"/>
                    <a:pt x="1" y="7"/>
                  </a:cubicBezTo>
                  <a:cubicBezTo>
                    <a:pt x="5" y="4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24"/>
            <p:cNvSpPr>
              <a:spLocks/>
            </p:cNvSpPr>
            <p:nvPr/>
          </p:nvSpPr>
          <p:spPr bwMode="auto">
            <a:xfrm>
              <a:off x="1229" y="1226"/>
              <a:ext cx="6" cy="5"/>
            </a:xfrm>
            <a:custGeom>
              <a:avLst/>
              <a:gdLst>
                <a:gd name="T0" fmla="*/ 4 w 4"/>
                <a:gd name="T1" fmla="*/ 1 h 3"/>
                <a:gd name="T2" fmla="*/ 1 w 4"/>
                <a:gd name="T3" fmla="*/ 3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2" y="2"/>
                    <a:pt x="1" y="3"/>
                  </a:cubicBezTo>
                  <a:cubicBezTo>
                    <a:pt x="0" y="3"/>
                    <a:pt x="3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25"/>
            <p:cNvSpPr>
              <a:spLocks/>
            </p:cNvSpPr>
            <p:nvPr/>
          </p:nvSpPr>
          <p:spPr bwMode="auto">
            <a:xfrm>
              <a:off x="1241" y="1172"/>
              <a:ext cx="28" cy="17"/>
            </a:xfrm>
            <a:custGeom>
              <a:avLst/>
              <a:gdLst>
                <a:gd name="T0" fmla="*/ 19 w 19"/>
                <a:gd name="T1" fmla="*/ 1 h 11"/>
                <a:gd name="T2" fmla="*/ 7 w 19"/>
                <a:gd name="T3" fmla="*/ 7 h 11"/>
                <a:gd name="T4" fmla="*/ 1 w 19"/>
                <a:gd name="T5" fmla="*/ 9 h 11"/>
                <a:gd name="T6" fmla="*/ 11 w 19"/>
                <a:gd name="T7" fmla="*/ 1 h 11"/>
                <a:gd name="T8" fmla="*/ 19 w 19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1">
                  <a:moveTo>
                    <a:pt x="19" y="1"/>
                  </a:moveTo>
                  <a:cubicBezTo>
                    <a:pt x="15" y="3"/>
                    <a:pt x="11" y="5"/>
                    <a:pt x="7" y="7"/>
                  </a:cubicBezTo>
                  <a:cubicBezTo>
                    <a:pt x="5" y="7"/>
                    <a:pt x="0" y="11"/>
                    <a:pt x="1" y="9"/>
                  </a:cubicBezTo>
                  <a:cubicBezTo>
                    <a:pt x="4" y="6"/>
                    <a:pt x="7" y="3"/>
                    <a:pt x="11" y="1"/>
                  </a:cubicBezTo>
                  <a:cubicBezTo>
                    <a:pt x="14" y="0"/>
                    <a:pt x="16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26"/>
            <p:cNvSpPr>
              <a:spLocks/>
            </p:cNvSpPr>
            <p:nvPr/>
          </p:nvSpPr>
          <p:spPr bwMode="auto">
            <a:xfrm>
              <a:off x="1673" y="1450"/>
              <a:ext cx="13" cy="7"/>
            </a:xfrm>
            <a:custGeom>
              <a:avLst/>
              <a:gdLst>
                <a:gd name="T0" fmla="*/ 6 w 9"/>
                <a:gd name="T1" fmla="*/ 4 h 5"/>
                <a:gd name="T2" fmla="*/ 8 w 9"/>
                <a:gd name="T3" fmla="*/ 2 h 5"/>
                <a:gd name="T4" fmla="*/ 7 w 9"/>
                <a:gd name="T5" fmla="*/ 5 h 5"/>
                <a:gd name="T6" fmla="*/ 6 w 9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6" y="4"/>
                  </a:moveTo>
                  <a:cubicBezTo>
                    <a:pt x="0" y="5"/>
                    <a:pt x="7" y="0"/>
                    <a:pt x="8" y="2"/>
                  </a:cubicBezTo>
                  <a:cubicBezTo>
                    <a:pt x="9" y="2"/>
                    <a:pt x="8" y="4"/>
                    <a:pt x="7" y="5"/>
                  </a:cubicBezTo>
                  <a:cubicBezTo>
                    <a:pt x="7" y="5"/>
                    <a:pt x="6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27"/>
            <p:cNvSpPr>
              <a:spLocks/>
            </p:cNvSpPr>
            <p:nvPr/>
          </p:nvSpPr>
          <p:spPr bwMode="auto">
            <a:xfrm>
              <a:off x="1670" y="1463"/>
              <a:ext cx="6" cy="3"/>
            </a:xfrm>
            <a:custGeom>
              <a:avLst/>
              <a:gdLst>
                <a:gd name="T0" fmla="*/ 0 w 4"/>
                <a:gd name="T1" fmla="*/ 2 h 2"/>
                <a:gd name="T2" fmla="*/ 3 w 4"/>
                <a:gd name="T3" fmla="*/ 1 h 2"/>
                <a:gd name="T4" fmla="*/ 0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cubicBezTo>
                    <a:pt x="1" y="2"/>
                    <a:pt x="2" y="1"/>
                    <a:pt x="3" y="1"/>
                  </a:cubicBezTo>
                  <a:cubicBezTo>
                    <a:pt x="4" y="0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28"/>
            <p:cNvSpPr>
              <a:spLocks/>
            </p:cNvSpPr>
            <p:nvPr/>
          </p:nvSpPr>
          <p:spPr bwMode="auto">
            <a:xfrm>
              <a:off x="1085" y="1184"/>
              <a:ext cx="234" cy="173"/>
            </a:xfrm>
            <a:custGeom>
              <a:avLst/>
              <a:gdLst>
                <a:gd name="T0" fmla="*/ 80 w 156"/>
                <a:gd name="T1" fmla="*/ 66 h 115"/>
                <a:gd name="T2" fmla="*/ 74 w 156"/>
                <a:gd name="T3" fmla="*/ 71 h 115"/>
                <a:gd name="T4" fmla="*/ 80 w 156"/>
                <a:gd name="T5" fmla="*/ 70 h 115"/>
                <a:gd name="T6" fmla="*/ 70 w 156"/>
                <a:gd name="T7" fmla="*/ 80 h 115"/>
                <a:gd name="T8" fmla="*/ 64 w 156"/>
                <a:gd name="T9" fmla="*/ 92 h 115"/>
                <a:gd name="T10" fmla="*/ 63 w 156"/>
                <a:gd name="T11" fmla="*/ 89 h 115"/>
                <a:gd name="T12" fmla="*/ 40 w 156"/>
                <a:gd name="T13" fmla="*/ 98 h 115"/>
                <a:gd name="T14" fmla="*/ 44 w 156"/>
                <a:gd name="T15" fmla="*/ 95 h 115"/>
                <a:gd name="T16" fmla="*/ 47 w 156"/>
                <a:gd name="T17" fmla="*/ 91 h 115"/>
                <a:gd name="T18" fmla="*/ 58 w 156"/>
                <a:gd name="T19" fmla="*/ 86 h 115"/>
                <a:gd name="T20" fmla="*/ 55 w 156"/>
                <a:gd name="T21" fmla="*/ 75 h 115"/>
                <a:gd name="T22" fmla="*/ 46 w 156"/>
                <a:gd name="T23" fmla="*/ 83 h 115"/>
                <a:gd name="T24" fmla="*/ 36 w 156"/>
                <a:gd name="T25" fmla="*/ 90 h 115"/>
                <a:gd name="T26" fmla="*/ 15 w 156"/>
                <a:gd name="T27" fmla="*/ 109 h 115"/>
                <a:gd name="T28" fmla="*/ 11 w 156"/>
                <a:gd name="T29" fmla="*/ 110 h 115"/>
                <a:gd name="T30" fmla="*/ 2 w 156"/>
                <a:gd name="T31" fmla="*/ 113 h 115"/>
                <a:gd name="T32" fmla="*/ 5 w 156"/>
                <a:gd name="T33" fmla="*/ 102 h 115"/>
                <a:gd name="T34" fmla="*/ 11 w 156"/>
                <a:gd name="T35" fmla="*/ 96 h 115"/>
                <a:gd name="T36" fmla="*/ 14 w 156"/>
                <a:gd name="T37" fmla="*/ 89 h 115"/>
                <a:gd name="T38" fmla="*/ 29 w 156"/>
                <a:gd name="T39" fmla="*/ 75 h 115"/>
                <a:gd name="T40" fmla="*/ 36 w 156"/>
                <a:gd name="T41" fmla="*/ 59 h 115"/>
                <a:gd name="T42" fmla="*/ 41 w 156"/>
                <a:gd name="T43" fmla="*/ 63 h 115"/>
                <a:gd name="T44" fmla="*/ 35 w 156"/>
                <a:gd name="T45" fmla="*/ 67 h 115"/>
                <a:gd name="T46" fmla="*/ 49 w 156"/>
                <a:gd name="T47" fmla="*/ 70 h 115"/>
                <a:gd name="T48" fmla="*/ 58 w 156"/>
                <a:gd name="T49" fmla="*/ 72 h 115"/>
                <a:gd name="T50" fmla="*/ 59 w 156"/>
                <a:gd name="T51" fmla="*/ 61 h 115"/>
                <a:gd name="T52" fmla="*/ 66 w 156"/>
                <a:gd name="T53" fmla="*/ 60 h 115"/>
                <a:gd name="T54" fmla="*/ 78 w 156"/>
                <a:gd name="T55" fmla="*/ 53 h 115"/>
                <a:gd name="T56" fmla="*/ 85 w 156"/>
                <a:gd name="T57" fmla="*/ 42 h 115"/>
                <a:gd name="T58" fmla="*/ 111 w 156"/>
                <a:gd name="T59" fmla="*/ 28 h 115"/>
                <a:gd name="T60" fmla="*/ 99 w 156"/>
                <a:gd name="T61" fmla="*/ 28 h 115"/>
                <a:gd name="T62" fmla="*/ 108 w 156"/>
                <a:gd name="T63" fmla="*/ 21 h 115"/>
                <a:gd name="T64" fmla="*/ 112 w 156"/>
                <a:gd name="T65" fmla="*/ 11 h 115"/>
                <a:gd name="T66" fmla="*/ 124 w 156"/>
                <a:gd name="T67" fmla="*/ 5 h 115"/>
                <a:gd name="T68" fmla="*/ 153 w 156"/>
                <a:gd name="T69" fmla="*/ 6 h 115"/>
                <a:gd name="T70" fmla="*/ 144 w 156"/>
                <a:gd name="T71" fmla="*/ 5 h 115"/>
                <a:gd name="T72" fmla="*/ 120 w 156"/>
                <a:gd name="T73" fmla="*/ 11 h 115"/>
                <a:gd name="T74" fmla="*/ 121 w 156"/>
                <a:gd name="T75" fmla="*/ 14 h 115"/>
                <a:gd name="T76" fmla="*/ 143 w 156"/>
                <a:gd name="T77" fmla="*/ 7 h 115"/>
                <a:gd name="T78" fmla="*/ 151 w 156"/>
                <a:gd name="T79" fmla="*/ 12 h 115"/>
                <a:gd name="T80" fmla="*/ 143 w 156"/>
                <a:gd name="T81" fmla="*/ 15 h 115"/>
                <a:gd name="T82" fmla="*/ 127 w 156"/>
                <a:gd name="T83" fmla="*/ 19 h 115"/>
                <a:gd name="T84" fmla="*/ 137 w 156"/>
                <a:gd name="T85" fmla="*/ 23 h 115"/>
                <a:gd name="T86" fmla="*/ 130 w 156"/>
                <a:gd name="T87" fmla="*/ 29 h 115"/>
                <a:gd name="T88" fmla="*/ 128 w 156"/>
                <a:gd name="T89" fmla="*/ 28 h 115"/>
                <a:gd name="T90" fmla="*/ 116 w 156"/>
                <a:gd name="T91" fmla="*/ 33 h 115"/>
                <a:gd name="T92" fmla="*/ 114 w 156"/>
                <a:gd name="T93" fmla="*/ 38 h 115"/>
                <a:gd name="T94" fmla="*/ 121 w 156"/>
                <a:gd name="T95" fmla="*/ 38 h 115"/>
                <a:gd name="T96" fmla="*/ 101 w 156"/>
                <a:gd name="T97" fmla="*/ 47 h 115"/>
                <a:gd name="T98" fmla="*/ 113 w 156"/>
                <a:gd name="T99" fmla="*/ 46 h 115"/>
                <a:gd name="T100" fmla="*/ 95 w 156"/>
                <a:gd name="T101" fmla="*/ 53 h 115"/>
                <a:gd name="T102" fmla="*/ 94 w 156"/>
                <a:gd name="T103" fmla="*/ 61 h 115"/>
                <a:gd name="T104" fmla="*/ 87 w 156"/>
                <a:gd name="T105" fmla="*/ 58 h 115"/>
                <a:gd name="T106" fmla="*/ 80 w 156"/>
                <a:gd name="T107" fmla="*/ 6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6" h="115">
                  <a:moveTo>
                    <a:pt x="80" y="66"/>
                  </a:moveTo>
                  <a:cubicBezTo>
                    <a:pt x="78" y="68"/>
                    <a:pt x="75" y="69"/>
                    <a:pt x="74" y="71"/>
                  </a:cubicBezTo>
                  <a:cubicBezTo>
                    <a:pt x="74" y="73"/>
                    <a:pt x="80" y="68"/>
                    <a:pt x="80" y="70"/>
                  </a:cubicBezTo>
                  <a:cubicBezTo>
                    <a:pt x="78" y="74"/>
                    <a:pt x="73" y="77"/>
                    <a:pt x="70" y="80"/>
                  </a:cubicBezTo>
                  <a:cubicBezTo>
                    <a:pt x="68" y="84"/>
                    <a:pt x="67" y="88"/>
                    <a:pt x="64" y="92"/>
                  </a:cubicBezTo>
                  <a:cubicBezTo>
                    <a:pt x="64" y="92"/>
                    <a:pt x="64" y="89"/>
                    <a:pt x="63" y="89"/>
                  </a:cubicBezTo>
                  <a:cubicBezTo>
                    <a:pt x="58" y="91"/>
                    <a:pt x="47" y="98"/>
                    <a:pt x="40" y="98"/>
                  </a:cubicBezTo>
                  <a:cubicBezTo>
                    <a:pt x="39" y="98"/>
                    <a:pt x="43" y="96"/>
                    <a:pt x="44" y="95"/>
                  </a:cubicBezTo>
                  <a:cubicBezTo>
                    <a:pt x="45" y="94"/>
                    <a:pt x="46" y="92"/>
                    <a:pt x="47" y="91"/>
                  </a:cubicBezTo>
                  <a:cubicBezTo>
                    <a:pt x="50" y="89"/>
                    <a:pt x="56" y="89"/>
                    <a:pt x="58" y="86"/>
                  </a:cubicBezTo>
                  <a:cubicBezTo>
                    <a:pt x="59" y="82"/>
                    <a:pt x="58" y="76"/>
                    <a:pt x="55" y="75"/>
                  </a:cubicBezTo>
                  <a:cubicBezTo>
                    <a:pt x="51" y="75"/>
                    <a:pt x="49" y="81"/>
                    <a:pt x="46" y="83"/>
                  </a:cubicBezTo>
                  <a:cubicBezTo>
                    <a:pt x="41" y="87"/>
                    <a:pt x="40" y="86"/>
                    <a:pt x="36" y="90"/>
                  </a:cubicBezTo>
                  <a:cubicBezTo>
                    <a:pt x="30" y="97"/>
                    <a:pt x="24" y="106"/>
                    <a:pt x="15" y="109"/>
                  </a:cubicBezTo>
                  <a:cubicBezTo>
                    <a:pt x="14" y="110"/>
                    <a:pt x="12" y="110"/>
                    <a:pt x="11" y="110"/>
                  </a:cubicBezTo>
                  <a:cubicBezTo>
                    <a:pt x="8" y="111"/>
                    <a:pt x="4" y="115"/>
                    <a:pt x="2" y="113"/>
                  </a:cubicBezTo>
                  <a:cubicBezTo>
                    <a:pt x="0" y="110"/>
                    <a:pt x="4" y="105"/>
                    <a:pt x="5" y="102"/>
                  </a:cubicBezTo>
                  <a:cubicBezTo>
                    <a:pt x="7" y="100"/>
                    <a:pt x="10" y="99"/>
                    <a:pt x="11" y="96"/>
                  </a:cubicBezTo>
                  <a:cubicBezTo>
                    <a:pt x="13" y="94"/>
                    <a:pt x="13" y="91"/>
                    <a:pt x="14" y="89"/>
                  </a:cubicBezTo>
                  <a:cubicBezTo>
                    <a:pt x="18" y="83"/>
                    <a:pt x="25" y="80"/>
                    <a:pt x="29" y="75"/>
                  </a:cubicBezTo>
                  <a:cubicBezTo>
                    <a:pt x="31" y="72"/>
                    <a:pt x="33" y="61"/>
                    <a:pt x="36" y="59"/>
                  </a:cubicBezTo>
                  <a:cubicBezTo>
                    <a:pt x="38" y="58"/>
                    <a:pt x="41" y="61"/>
                    <a:pt x="41" y="63"/>
                  </a:cubicBezTo>
                  <a:cubicBezTo>
                    <a:pt x="41" y="65"/>
                    <a:pt x="33" y="65"/>
                    <a:pt x="35" y="67"/>
                  </a:cubicBezTo>
                  <a:cubicBezTo>
                    <a:pt x="39" y="70"/>
                    <a:pt x="45" y="69"/>
                    <a:pt x="49" y="70"/>
                  </a:cubicBezTo>
                  <a:cubicBezTo>
                    <a:pt x="52" y="71"/>
                    <a:pt x="56" y="74"/>
                    <a:pt x="58" y="72"/>
                  </a:cubicBezTo>
                  <a:cubicBezTo>
                    <a:pt x="60" y="69"/>
                    <a:pt x="57" y="64"/>
                    <a:pt x="59" y="61"/>
                  </a:cubicBezTo>
                  <a:cubicBezTo>
                    <a:pt x="61" y="60"/>
                    <a:pt x="64" y="61"/>
                    <a:pt x="66" y="60"/>
                  </a:cubicBezTo>
                  <a:cubicBezTo>
                    <a:pt x="70" y="58"/>
                    <a:pt x="75" y="56"/>
                    <a:pt x="78" y="53"/>
                  </a:cubicBezTo>
                  <a:cubicBezTo>
                    <a:pt x="81" y="50"/>
                    <a:pt x="82" y="45"/>
                    <a:pt x="85" y="42"/>
                  </a:cubicBezTo>
                  <a:cubicBezTo>
                    <a:pt x="87" y="39"/>
                    <a:pt x="111" y="33"/>
                    <a:pt x="111" y="28"/>
                  </a:cubicBezTo>
                  <a:cubicBezTo>
                    <a:pt x="110" y="24"/>
                    <a:pt x="101" y="31"/>
                    <a:pt x="99" y="28"/>
                  </a:cubicBezTo>
                  <a:cubicBezTo>
                    <a:pt x="98" y="24"/>
                    <a:pt x="106" y="24"/>
                    <a:pt x="108" y="21"/>
                  </a:cubicBezTo>
                  <a:cubicBezTo>
                    <a:pt x="110" y="18"/>
                    <a:pt x="110" y="15"/>
                    <a:pt x="112" y="11"/>
                  </a:cubicBezTo>
                  <a:cubicBezTo>
                    <a:pt x="114" y="7"/>
                    <a:pt x="120" y="7"/>
                    <a:pt x="124" y="5"/>
                  </a:cubicBezTo>
                  <a:cubicBezTo>
                    <a:pt x="135" y="1"/>
                    <a:pt x="143" y="0"/>
                    <a:pt x="153" y="6"/>
                  </a:cubicBezTo>
                  <a:cubicBezTo>
                    <a:pt x="156" y="7"/>
                    <a:pt x="147" y="5"/>
                    <a:pt x="144" y="5"/>
                  </a:cubicBezTo>
                  <a:cubicBezTo>
                    <a:pt x="136" y="6"/>
                    <a:pt x="128" y="8"/>
                    <a:pt x="120" y="11"/>
                  </a:cubicBezTo>
                  <a:cubicBezTo>
                    <a:pt x="119" y="11"/>
                    <a:pt x="120" y="14"/>
                    <a:pt x="121" y="14"/>
                  </a:cubicBezTo>
                  <a:cubicBezTo>
                    <a:pt x="130" y="12"/>
                    <a:pt x="134" y="5"/>
                    <a:pt x="143" y="7"/>
                  </a:cubicBezTo>
                  <a:cubicBezTo>
                    <a:pt x="146" y="7"/>
                    <a:pt x="151" y="9"/>
                    <a:pt x="151" y="12"/>
                  </a:cubicBezTo>
                  <a:cubicBezTo>
                    <a:pt x="151" y="14"/>
                    <a:pt x="146" y="14"/>
                    <a:pt x="143" y="15"/>
                  </a:cubicBezTo>
                  <a:cubicBezTo>
                    <a:pt x="138" y="17"/>
                    <a:pt x="131" y="15"/>
                    <a:pt x="127" y="19"/>
                  </a:cubicBezTo>
                  <a:cubicBezTo>
                    <a:pt x="125" y="22"/>
                    <a:pt x="136" y="19"/>
                    <a:pt x="137" y="23"/>
                  </a:cubicBezTo>
                  <a:cubicBezTo>
                    <a:pt x="138" y="26"/>
                    <a:pt x="133" y="27"/>
                    <a:pt x="130" y="29"/>
                  </a:cubicBezTo>
                  <a:cubicBezTo>
                    <a:pt x="130" y="29"/>
                    <a:pt x="129" y="27"/>
                    <a:pt x="128" y="28"/>
                  </a:cubicBezTo>
                  <a:cubicBezTo>
                    <a:pt x="124" y="29"/>
                    <a:pt x="120" y="31"/>
                    <a:pt x="116" y="33"/>
                  </a:cubicBezTo>
                  <a:cubicBezTo>
                    <a:pt x="115" y="34"/>
                    <a:pt x="112" y="37"/>
                    <a:pt x="114" y="38"/>
                  </a:cubicBezTo>
                  <a:cubicBezTo>
                    <a:pt x="115" y="40"/>
                    <a:pt x="123" y="36"/>
                    <a:pt x="121" y="38"/>
                  </a:cubicBezTo>
                  <a:cubicBezTo>
                    <a:pt x="115" y="42"/>
                    <a:pt x="107" y="42"/>
                    <a:pt x="101" y="47"/>
                  </a:cubicBezTo>
                  <a:cubicBezTo>
                    <a:pt x="98" y="49"/>
                    <a:pt x="112" y="42"/>
                    <a:pt x="113" y="46"/>
                  </a:cubicBezTo>
                  <a:cubicBezTo>
                    <a:pt x="114" y="61"/>
                    <a:pt x="99" y="48"/>
                    <a:pt x="95" y="53"/>
                  </a:cubicBezTo>
                  <a:cubicBezTo>
                    <a:pt x="93" y="55"/>
                    <a:pt x="96" y="59"/>
                    <a:pt x="94" y="61"/>
                  </a:cubicBezTo>
                  <a:cubicBezTo>
                    <a:pt x="92" y="62"/>
                    <a:pt x="89" y="57"/>
                    <a:pt x="87" y="58"/>
                  </a:cubicBezTo>
                  <a:cubicBezTo>
                    <a:pt x="83" y="59"/>
                    <a:pt x="80" y="66"/>
                    <a:pt x="80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29"/>
            <p:cNvSpPr>
              <a:spLocks/>
            </p:cNvSpPr>
            <p:nvPr/>
          </p:nvSpPr>
          <p:spPr bwMode="auto">
            <a:xfrm>
              <a:off x="1164" y="1237"/>
              <a:ext cx="8" cy="4"/>
            </a:xfrm>
            <a:custGeom>
              <a:avLst/>
              <a:gdLst>
                <a:gd name="T0" fmla="*/ 5 w 5"/>
                <a:gd name="T1" fmla="*/ 0 h 3"/>
                <a:gd name="T2" fmla="*/ 1 w 5"/>
                <a:gd name="T3" fmla="*/ 2 h 3"/>
                <a:gd name="T4" fmla="*/ 5 w 5"/>
                <a:gd name="T5" fmla="*/ 0 h 3"/>
                <a:gd name="T6" fmla="*/ 5 w 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cubicBezTo>
                    <a:pt x="3" y="1"/>
                    <a:pt x="0" y="3"/>
                    <a:pt x="1" y="2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30"/>
            <p:cNvSpPr>
              <a:spLocks/>
            </p:cNvSpPr>
            <p:nvPr/>
          </p:nvSpPr>
          <p:spPr bwMode="auto">
            <a:xfrm>
              <a:off x="1310" y="1451"/>
              <a:ext cx="109" cy="66"/>
            </a:xfrm>
            <a:custGeom>
              <a:avLst/>
              <a:gdLst>
                <a:gd name="T0" fmla="*/ 17 w 73"/>
                <a:gd name="T1" fmla="*/ 33 h 44"/>
                <a:gd name="T2" fmla="*/ 28 w 73"/>
                <a:gd name="T3" fmla="*/ 14 h 44"/>
                <a:gd name="T4" fmla="*/ 25 w 73"/>
                <a:gd name="T5" fmla="*/ 13 h 44"/>
                <a:gd name="T6" fmla="*/ 14 w 73"/>
                <a:gd name="T7" fmla="*/ 8 h 44"/>
                <a:gd name="T8" fmla="*/ 18 w 73"/>
                <a:gd name="T9" fmla="*/ 9 h 44"/>
                <a:gd name="T10" fmla="*/ 29 w 73"/>
                <a:gd name="T11" fmla="*/ 0 h 44"/>
                <a:gd name="T12" fmla="*/ 35 w 73"/>
                <a:gd name="T13" fmla="*/ 8 h 44"/>
                <a:gd name="T14" fmla="*/ 29 w 73"/>
                <a:gd name="T15" fmla="*/ 18 h 44"/>
                <a:gd name="T16" fmla="*/ 33 w 73"/>
                <a:gd name="T17" fmla="*/ 14 h 44"/>
                <a:gd name="T18" fmla="*/ 35 w 73"/>
                <a:gd name="T19" fmla="*/ 15 h 44"/>
                <a:gd name="T20" fmla="*/ 37 w 73"/>
                <a:gd name="T21" fmla="*/ 14 h 44"/>
                <a:gd name="T22" fmla="*/ 42 w 73"/>
                <a:gd name="T23" fmla="*/ 14 h 44"/>
                <a:gd name="T24" fmla="*/ 45 w 73"/>
                <a:gd name="T25" fmla="*/ 10 h 44"/>
                <a:gd name="T26" fmla="*/ 49 w 73"/>
                <a:gd name="T27" fmla="*/ 17 h 44"/>
                <a:gd name="T28" fmla="*/ 72 w 73"/>
                <a:gd name="T29" fmla="*/ 26 h 44"/>
                <a:gd name="T30" fmla="*/ 66 w 73"/>
                <a:gd name="T31" fmla="*/ 30 h 44"/>
                <a:gd name="T32" fmla="*/ 60 w 73"/>
                <a:gd name="T33" fmla="*/ 38 h 44"/>
                <a:gd name="T34" fmla="*/ 55 w 73"/>
                <a:gd name="T35" fmla="*/ 36 h 44"/>
                <a:gd name="T36" fmla="*/ 33 w 73"/>
                <a:gd name="T37" fmla="*/ 43 h 44"/>
                <a:gd name="T38" fmla="*/ 22 w 73"/>
                <a:gd name="T39" fmla="*/ 39 h 44"/>
                <a:gd name="T40" fmla="*/ 17 w 73"/>
                <a:gd name="T41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" h="44">
                  <a:moveTo>
                    <a:pt x="17" y="33"/>
                  </a:moveTo>
                  <a:cubicBezTo>
                    <a:pt x="0" y="16"/>
                    <a:pt x="19" y="18"/>
                    <a:pt x="28" y="14"/>
                  </a:cubicBezTo>
                  <a:cubicBezTo>
                    <a:pt x="29" y="13"/>
                    <a:pt x="26" y="13"/>
                    <a:pt x="25" y="13"/>
                  </a:cubicBezTo>
                  <a:cubicBezTo>
                    <a:pt x="22" y="11"/>
                    <a:pt x="18" y="10"/>
                    <a:pt x="14" y="8"/>
                  </a:cubicBezTo>
                  <a:cubicBezTo>
                    <a:pt x="13" y="8"/>
                    <a:pt x="17" y="10"/>
                    <a:pt x="18" y="9"/>
                  </a:cubicBezTo>
                  <a:cubicBezTo>
                    <a:pt x="23" y="7"/>
                    <a:pt x="25" y="1"/>
                    <a:pt x="29" y="0"/>
                  </a:cubicBezTo>
                  <a:cubicBezTo>
                    <a:pt x="32" y="0"/>
                    <a:pt x="35" y="5"/>
                    <a:pt x="35" y="8"/>
                  </a:cubicBezTo>
                  <a:cubicBezTo>
                    <a:pt x="35" y="12"/>
                    <a:pt x="30" y="14"/>
                    <a:pt x="29" y="18"/>
                  </a:cubicBezTo>
                  <a:cubicBezTo>
                    <a:pt x="29" y="20"/>
                    <a:pt x="31" y="14"/>
                    <a:pt x="33" y="14"/>
                  </a:cubicBezTo>
                  <a:cubicBezTo>
                    <a:pt x="34" y="13"/>
                    <a:pt x="34" y="15"/>
                    <a:pt x="35" y="15"/>
                  </a:cubicBezTo>
                  <a:cubicBezTo>
                    <a:pt x="36" y="15"/>
                    <a:pt x="36" y="14"/>
                    <a:pt x="37" y="14"/>
                  </a:cubicBezTo>
                  <a:cubicBezTo>
                    <a:pt x="39" y="13"/>
                    <a:pt x="41" y="15"/>
                    <a:pt x="42" y="14"/>
                  </a:cubicBezTo>
                  <a:cubicBezTo>
                    <a:pt x="43" y="14"/>
                    <a:pt x="43" y="10"/>
                    <a:pt x="45" y="10"/>
                  </a:cubicBezTo>
                  <a:cubicBezTo>
                    <a:pt x="47" y="11"/>
                    <a:pt x="46" y="17"/>
                    <a:pt x="49" y="17"/>
                  </a:cubicBezTo>
                  <a:cubicBezTo>
                    <a:pt x="57" y="19"/>
                    <a:pt x="73" y="7"/>
                    <a:pt x="72" y="26"/>
                  </a:cubicBezTo>
                  <a:cubicBezTo>
                    <a:pt x="72" y="29"/>
                    <a:pt x="68" y="29"/>
                    <a:pt x="66" y="30"/>
                  </a:cubicBezTo>
                  <a:cubicBezTo>
                    <a:pt x="64" y="33"/>
                    <a:pt x="63" y="36"/>
                    <a:pt x="60" y="38"/>
                  </a:cubicBezTo>
                  <a:cubicBezTo>
                    <a:pt x="59" y="39"/>
                    <a:pt x="57" y="36"/>
                    <a:pt x="55" y="36"/>
                  </a:cubicBezTo>
                  <a:cubicBezTo>
                    <a:pt x="47" y="38"/>
                    <a:pt x="40" y="43"/>
                    <a:pt x="33" y="43"/>
                  </a:cubicBezTo>
                  <a:cubicBezTo>
                    <a:pt x="29" y="44"/>
                    <a:pt x="25" y="41"/>
                    <a:pt x="22" y="39"/>
                  </a:cubicBezTo>
                  <a:cubicBezTo>
                    <a:pt x="20" y="38"/>
                    <a:pt x="17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31"/>
            <p:cNvSpPr>
              <a:spLocks/>
            </p:cNvSpPr>
            <p:nvPr/>
          </p:nvSpPr>
          <p:spPr bwMode="auto">
            <a:xfrm>
              <a:off x="1116" y="1234"/>
              <a:ext cx="56" cy="42"/>
            </a:xfrm>
            <a:custGeom>
              <a:avLst/>
              <a:gdLst>
                <a:gd name="T0" fmla="*/ 22 w 37"/>
                <a:gd name="T1" fmla="*/ 12 h 28"/>
                <a:gd name="T2" fmla="*/ 10 w 37"/>
                <a:gd name="T3" fmla="*/ 20 h 28"/>
                <a:gd name="T4" fmla="*/ 2 w 37"/>
                <a:gd name="T5" fmla="*/ 26 h 28"/>
                <a:gd name="T6" fmla="*/ 4 w 37"/>
                <a:gd name="T7" fmla="*/ 16 h 28"/>
                <a:gd name="T8" fmla="*/ 16 w 37"/>
                <a:gd name="T9" fmla="*/ 8 h 28"/>
                <a:gd name="T10" fmla="*/ 35 w 37"/>
                <a:gd name="T11" fmla="*/ 1 h 28"/>
                <a:gd name="T12" fmla="*/ 36 w 37"/>
                <a:gd name="T13" fmla="*/ 1 h 28"/>
                <a:gd name="T14" fmla="*/ 27 w 37"/>
                <a:gd name="T15" fmla="*/ 6 h 28"/>
                <a:gd name="T16" fmla="*/ 22 w 37"/>
                <a:gd name="T17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2" y="12"/>
                  </a:moveTo>
                  <a:cubicBezTo>
                    <a:pt x="18" y="15"/>
                    <a:pt x="14" y="17"/>
                    <a:pt x="10" y="20"/>
                  </a:cubicBezTo>
                  <a:cubicBezTo>
                    <a:pt x="7" y="22"/>
                    <a:pt x="5" y="28"/>
                    <a:pt x="2" y="26"/>
                  </a:cubicBezTo>
                  <a:cubicBezTo>
                    <a:pt x="0" y="24"/>
                    <a:pt x="2" y="19"/>
                    <a:pt x="4" y="16"/>
                  </a:cubicBezTo>
                  <a:cubicBezTo>
                    <a:pt x="12" y="0"/>
                    <a:pt x="8" y="11"/>
                    <a:pt x="16" y="8"/>
                  </a:cubicBezTo>
                  <a:cubicBezTo>
                    <a:pt x="22" y="6"/>
                    <a:pt x="28" y="3"/>
                    <a:pt x="35" y="1"/>
                  </a:cubicBezTo>
                  <a:cubicBezTo>
                    <a:pt x="35" y="1"/>
                    <a:pt x="37" y="1"/>
                    <a:pt x="36" y="1"/>
                  </a:cubicBezTo>
                  <a:cubicBezTo>
                    <a:pt x="34" y="3"/>
                    <a:pt x="30" y="4"/>
                    <a:pt x="27" y="6"/>
                  </a:cubicBezTo>
                  <a:cubicBezTo>
                    <a:pt x="25" y="8"/>
                    <a:pt x="22" y="12"/>
                    <a:pt x="2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32"/>
            <p:cNvSpPr>
              <a:spLocks/>
            </p:cNvSpPr>
            <p:nvPr/>
          </p:nvSpPr>
          <p:spPr bwMode="auto">
            <a:xfrm>
              <a:off x="1115" y="1286"/>
              <a:ext cx="3" cy="5"/>
            </a:xfrm>
            <a:custGeom>
              <a:avLst/>
              <a:gdLst>
                <a:gd name="T0" fmla="*/ 0 w 2"/>
                <a:gd name="T1" fmla="*/ 3 h 3"/>
                <a:gd name="T2" fmla="*/ 2 w 2"/>
                <a:gd name="T3" fmla="*/ 0 h 3"/>
                <a:gd name="T4" fmla="*/ 0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1" y="2"/>
                    <a:pt x="2" y="0"/>
                    <a:pt x="2" y="0"/>
                  </a:cubicBezTo>
                  <a:cubicBezTo>
                    <a:pt x="2" y="0"/>
                    <a:pt x="1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33"/>
            <p:cNvSpPr>
              <a:spLocks/>
            </p:cNvSpPr>
            <p:nvPr/>
          </p:nvSpPr>
          <p:spPr bwMode="auto">
            <a:xfrm>
              <a:off x="1112" y="1283"/>
              <a:ext cx="4" cy="6"/>
            </a:xfrm>
            <a:custGeom>
              <a:avLst/>
              <a:gdLst>
                <a:gd name="T0" fmla="*/ 0 w 3"/>
                <a:gd name="T1" fmla="*/ 4 h 4"/>
                <a:gd name="T2" fmla="*/ 3 w 3"/>
                <a:gd name="T3" fmla="*/ 0 h 4"/>
                <a:gd name="T4" fmla="*/ 0 w 3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1" y="2"/>
                    <a:pt x="3" y="0"/>
                    <a:pt x="3" y="0"/>
                  </a:cubicBezTo>
                  <a:cubicBezTo>
                    <a:pt x="3" y="0"/>
                    <a:pt x="1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34"/>
            <p:cNvSpPr>
              <a:spLocks/>
            </p:cNvSpPr>
            <p:nvPr/>
          </p:nvSpPr>
          <p:spPr bwMode="auto">
            <a:xfrm>
              <a:off x="1418" y="1658"/>
              <a:ext cx="3" cy="3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0 w 2"/>
                <a:gd name="T5" fmla="*/ 1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35"/>
            <p:cNvSpPr>
              <a:spLocks/>
            </p:cNvSpPr>
            <p:nvPr/>
          </p:nvSpPr>
          <p:spPr bwMode="auto">
            <a:xfrm>
              <a:off x="1646" y="1714"/>
              <a:ext cx="24" cy="21"/>
            </a:xfrm>
            <a:custGeom>
              <a:avLst/>
              <a:gdLst>
                <a:gd name="T0" fmla="*/ 16 w 16"/>
                <a:gd name="T1" fmla="*/ 0 h 14"/>
                <a:gd name="T2" fmla="*/ 4 w 16"/>
                <a:gd name="T3" fmla="*/ 13 h 14"/>
                <a:gd name="T4" fmla="*/ 1 w 16"/>
                <a:gd name="T5" fmla="*/ 5 h 14"/>
                <a:gd name="T6" fmla="*/ 5 w 16"/>
                <a:gd name="T7" fmla="*/ 4 h 14"/>
                <a:gd name="T8" fmla="*/ 16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16" y="0"/>
                  </a:moveTo>
                  <a:cubicBezTo>
                    <a:pt x="12" y="4"/>
                    <a:pt x="10" y="11"/>
                    <a:pt x="4" y="13"/>
                  </a:cubicBezTo>
                  <a:cubicBezTo>
                    <a:pt x="2" y="14"/>
                    <a:pt x="0" y="8"/>
                    <a:pt x="1" y="5"/>
                  </a:cubicBezTo>
                  <a:cubicBezTo>
                    <a:pt x="1" y="3"/>
                    <a:pt x="4" y="5"/>
                    <a:pt x="5" y="4"/>
                  </a:cubicBezTo>
                  <a:cubicBezTo>
                    <a:pt x="9" y="3"/>
                    <a:pt x="16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36"/>
            <p:cNvSpPr>
              <a:spLocks/>
            </p:cNvSpPr>
            <p:nvPr/>
          </p:nvSpPr>
          <p:spPr bwMode="auto">
            <a:xfrm>
              <a:off x="1631" y="1735"/>
              <a:ext cx="1" cy="3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37"/>
            <p:cNvSpPr>
              <a:spLocks/>
            </p:cNvSpPr>
            <p:nvPr/>
          </p:nvSpPr>
          <p:spPr bwMode="auto">
            <a:xfrm>
              <a:off x="1611" y="1738"/>
              <a:ext cx="5" cy="4"/>
            </a:xfrm>
            <a:custGeom>
              <a:avLst/>
              <a:gdLst>
                <a:gd name="T0" fmla="*/ 0 w 3"/>
                <a:gd name="T1" fmla="*/ 3 h 3"/>
                <a:gd name="T2" fmla="*/ 3 w 3"/>
                <a:gd name="T3" fmla="*/ 1 h 3"/>
                <a:gd name="T4" fmla="*/ 0 w 3"/>
                <a:gd name="T5" fmla="*/ 1 h 3"/>
                <a:gd name="T6" fmla="*/ 0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3" y="3"/>
                    <a:pt x="3" y="1"/>
                  </a:cubicBezTo>
                  <a:cubicBezTo>
                    <a:pt x="3" y="0"/>
                    <a:pt x="1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38"/>
            <p:cNvSpPr>
              <a:spLocks/>
            </p:cNvSpPr>
            <p:nvPr/>
          </p:nvSpPr>
          <p:spPr bwMode="auto">
            <a:xfrm>
              <a:off x="1397" y="1642"/>
              <a:ext cx="120" cy="190"/>
            </a:xfrm>
            <a:custGeom>
              <a:avLst/>
              <a:gdLst>
                <a:gd name="T0" fmla="*/ 37 w 80"/>
                <a:gd name="T1" fmla="*/ 0 h 127"/>
                <a:gd name="T2" fmla="*/ 51 w 80"/>
                <a:gd name="T3" fmla="*/ 6 h 127"/>
                <a:gd name="T4" fmla="*/ 39 w 80"/>
                <a:gd name="T5" fmla="*/ 17 h 127"/>
                <a:gd name="T6" fmla="*/ 59 w 80"/>
                <a:gd name="T7" fmla="*/ 20 h 127"/>
                <a:gd name="T8" fmla="*/ 38 w 80"/>
                <a:gd name="T9" fmla="*/ 39 h 127"/>
                <a:gd name="T10" fmla="*/ 44 w 80"/>
                <a:gd name="T11" fmla="*/ 41 h 127"/>
                <a:gd name="T12" fmla="*/ 55 w 80"/>
                <a:gd name="T13" fmla="*/ 48 h 127"/>
                <a:gd name="T14" fmla="*/ 54 w 80"/>
                <a:gd name="T15" fmla="*/ 51 h 127"/>
                <a:gd name="T16" fmla="*/ 61 w 80"/>
                <a:gd name="T17" fmla="*/ 66 h 127"/>
                <a:gd name="T18" fmla="*/ 64 w 80"/>
                <a:gd name="T19" fmla="*/ 77 h 127"/>
                <a:gd name="T20" fmla="*/ 67 w 80"/>
                <a:gd name="T21" fmla="*/ 89 h 127"/>
                <a:gd name="T22" fmla="*/ 78 w 80"/>
                <a:gd name="T23" fmla="*/ 98 h 127"/>
                <a:gd name="T24" fmla="*/ 62 w 80"/>
                <a:gd name="T25" fmla="*/ 113 h 127"/>
                <a:gd name="T26" fmla="*/ 59 w 80"/>
                <a:gd name="T27" fmla="*/ 123 h 127"/>
                <a:gd name="T28" fmla="*/ 56 w 80"/>
                <a:gd name="T29" fmla="*/ 122 h 127"/>
                <a:gd name="T30" fmla="*/ 42 w 80"/>
                <a:gd name="T31" fmla="*/ 119 h 127"/>
                <a:gd name="T32" fmla="*/ 31 w 80"/>
                <a:gd name="T33" fmla="*/ 124 h 127"/>
                <a:gd name="T34" fmla="*/ 22 w 80"/>
                <a:gd name="T35" fmla="*/ 120 h 127"/>
                <a:gd name="T36" fmla="*/ 19 w 80"/>
                <a:gd name="T37" fmla="*/ 126 h 127"/>
                <a:gd name="T38" fmla="*/ 14 w 80"/>
                <a:gd name="T39" fmla="*/ 123 h 127"/>
                <a:gd name="T40" fmla="*/ 16 w 80"/>
                <a:gd name="T41" fmla="*/ 111 h 127"/>
                <a:gd name="T42" fmla="*/ 28 w 80"/>
                <a:gd name="T43" fmla="*/ 112 h 127"/>
                <a:gd name="T44" fmla="*/ 36 w 80"/>
                <a:gd name="T45" fmla="*/ 105 h 127"/>
                <a:gd name="T46" fmla="*/ 26 w 80"/>
                <a:gd name="T47" fmla="*/ 109 h 127"/>
                <a:gd name="T48" fmla="*/ 17 w 80"/>
                <a:gd name="T49" fmla="*/ 103 h 127"/>
                <a:gd name="T50" fmla="*/ 8 w 80"/>
                <a:gd name="T51" fmla="*/ 99 h 127"/>
                <a:gd name="T52" fmla="*/ 20 w 80"/>
                <a:gd name="T53" fmla="*/ 94 h 127"/>
                <a:gd name="T54" fmla="*/ 18 w 80"/>
                <a:gd name="T55" fmla="*/ 85 h 127"/>
                <a:gd name="T56" fmla="*/ 38 w 80"/>
                <a:gd name="T57" fmla="*/ 80 h 127"/>
                <a:gd name="T58" fmla="*/ 35 w 80"/>
                <a:gd name="T59" fmla="*/ 76 h 127"/>
                <a:gd name="T60" fmla="*/ 31 w 80"/>
                <a:gd name="T61" fmla="*/ 57 h 127"/>
                <a:gd name="T62" fmla="*/ 28 w 80"/>
                <a:gd name="T63" fmla="*/ 46 h 127"/>
                <a:gd name="T64" fmla="*/ 29 w 80"/>
                <a:gd name="T65" fmla="*/ 34 h 127"/>
                <a:gd name="T66" fmla="*/ 23 w 80"/>
                <a:gd name="T67" fmla="*/ 37 h 127"/>
                <a:gd name="T68" fmla="*/ 17 w 80"/>
                <a:gd name="T69" fmla="*/ 47 h 127"/>
                <a:gd name="T70" fmla="*/ 23 w 80"/>
                <a:gd name="T71" fmla="*/ 40 h 127"/>
                <a:gd name="T72" fmla="*/ 21 w 80"/>
                <a:gd name="T73" fmla="*/ 39 h 127"/>
                <a:gd name="T74" fmla="*/ 29 w 80"/>
                <a:gd name="T75" fmla="*/ 28 h 127"/>
                <a:gd name="T76" fmla="*/ 23 w 80"/>
                <a:gd name="T77" fmla="*/ 30 h 127"/>
                <a:gd name="T78" fmla="*/ 28 w 80"/>
                <a:gd name="T79" fmla="*/ 21 h 127"/>
                <a:gd name="T80" fmla="*/ 29 w 80"/>
                <a:gd name="T81" fmla="*/ 17 h 127"/>
                <a:gd name="T82" fmla="*/ 28 w 80"/>
                <a:gd name="T83" fmla="*/ 10 h 127"/>
                <a:gd name="T84" fmla="*/ 34 w 80"/>
                <a:gd name="T85" fmla="*/ 11 h 127"/>
                <a:gd name="T86" fmla="*/ 37 w 80"/>
                <a:gd name="T8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" h="127">
                  <a:moveTo>
                    <a:pt x="37" y="0"/>
                  </a:moveTo>
                  <a:cubicBezTo>
                    <a:pt x="42" y="2"/>
                    <a:pt x="49" y="2"/>
                    <a:pt x="51" y="6"/>
                  </a:cubicBezTo>
                  <a:cubicBezTo>
                    <a:pt x="55" y="12"/>
                    <a:pt x="33" y="14"/>
                    <a:pt x="39" y="17"/>
                  </a:cubicBezTo>
                  <a:cubicBezTo>
                    <a:pt x="45" y="20"/>
                    <a:pt x="56" y="15"/>
                    <a:pt x="59" y="20"/>
                  </a:cubicBezTo>
                  <a:cubicBezTo>
                    <a:pt x="69" y="34"/>
                    <a:pt x="37" y="31"/>
                    <a:pt x="38" y="39"/>
                  </a:cubicBezTo>
                  <a:cubicBezTo>
                    <a:pt x="39" y="41"/>
                    <a:pt x="42" y="40"/>
                    <a:pt x="44" y="41"/>
                  </a:cubicBezTo>
                  <a:cubicBezTo>
                    <a:pt x="48" y="43"/>
                    <a:pt x="52" y="45"/>
                    <a:pt x="55" y="48"/>
                  </a:cubicBezTo>
                  <a:cubicBezTo>
                    <a:pt x="55" y="49"/>
                    <a:pt x="54" y="50"/>
                    <a:pt x="54" y="51"/>
                  </a:cubicBezTo>
                  <a:cubicBezTo>
                    <a:pt x="56" y="56"/>
                    <a:pt x="59" y="61"/>
                    <a:pt x="61" y="66"/>
                  </a:cubicBezTo>
                  <a:cubicBezTo>
                    <a:pt x="63" y="69"/>
                    <a:pt x="63" y="73"/>
                    <a:pt x="64" y="77"/>
                  </a:cubicBezTo>
                  <a:cubicBezTo>
                    <a:pt x="65" y="81"/>
                    <a:pt x="65" y="86"/>
                    <a:pt x="67" y="89"/>
                  </a:cubicBezTo>
                  <a:cubicBezTo>
                    <a:pt x="70" y="93"/>
                    <a:pt x="80" y="88"/>
                    <a:pt x="78" y="98"/>
                  </a:cubicBezTo>
                  <a:cubicBezTo>
                    <a:pt x="74" y="114"/>
                    <a:pt x="71" y="102"/>
                    <a:pt x="62" y="113"/>
                  </a:cubicBezTo>
                  <a:cubicBezTo>
                    <a:pt x="59" y="116"/>
                    <a:pt x="60" y="120"/>
                    <a:pt x="59" y="123"/>
                  </a:cubicBezTo>
                  <a:cubicBezTo>
                    <a:pt x="58" y="124"/>
                    <a:pt x="57" y="123"/>
                    <a:pt x="56" y="122"/>
                  </a:cubicBezTo>
                  <a:cubicBezTo>
                    <a:pt x="52" y="121"/>
                    <a:pt x="47" y="118"/>
                    <a:pt x="42" y="119"/>
                  </a:cubicBezTo>
                  <a:cubicBezTo>
                    <a:pt x="38" y="119"/>
                    <a:pt x="35" y="124"/>
                    <a:pt x="31" y="124"/>
                  </a:cubicBezTo>
                  <a:cubicBezTo>
                    <a:pt x="28" y="124"/>
                    <a:pt x="25" y="119"/>
                    <a:pt x="22" y="120"/>
                  </a:cubicBezTo>
                  <a:cubicBezTo>
                    <a:pt x="19" y="120"/>
                    <a:pt x="21" y="125"/>
                    <a:pt x="19" y="126"/>
                  </a:cubicBezTo>
                  <a:cubicBezTo>
                    <a:pt x="17" y="127"/>
                    <a:pt x="15" y="124"/>
                    <a:pt x="14" y="123"/>
                  </a:cubicBezTo>
                  <a:cubicBezTo>
                    <a:pt x="8" y="119"/>
                    <a:pt x="0" y="116"/>
                    <a:pt x="16" y="111"/>
                  </a:cubicBezTo>
                  <a:cubicBezTo>
                    <a:pt x="20" y="109"/>
                    <a:pt x="24" y="113"/>
                    <a:pt x="28" y="112"/>
                  </a:cubicBezTo>
                  <a:cubicBezTo>
                    <a:pt x="32" y="111"/>
                    <a:pt x="38" y="108"/>
                    <a:pt x="36" y="105"/>
                  </a:cubicBezTo>
                  <a:cubicBezTo>
                    <a:pt x="34" y="102"/>
                    <a:pt x="30" y="109"/>
                    <a:pt x="26" y="109"/>
                  </a:cubicBezTo>
                  <a:cubicBezTo>
                    <a:pt x="23" y="109"/>
                    <a:pt x="20" y="105"/>
                    <a:pt x="17" y="103"/>
                  </a:cubicBezTo>
                  <a:cubicBezTo>
                    <a:pt x="14" y="102"/>
                    <a:pt x="7" y="102"/>
                    <a:pt x="8" y="99"/>
                  </a:cubicBezTo>
                  <a:cubicBezTo>
                    <a:pt x="10" y="95"/>
                    <a:pt x="16" y="96"/>
                    <a:pt x="20" y="94"/>
                  </a:cubicBezTo>
                  <a:cubicBezTo>
                    <a:pt x="32" y="88"/>
                    <a:pt x="15" y="92"/>
                    <a:pt x="18" y="85"/>
                  </a:cubicBezTo>
                  <a:cubicBezTo>
                    <a:pt x="21" y="73"/>
                    <a:pt x="32" y="82"/>
                    <a:pt x="38" y="80"/>
                  </a:cubicBezTo>
                  <a:cubicBezTo>
                    <a:pt x="39" y="80"/>
                    <a:pt x="35" y="78"/>
                    <a:pt x="35" y="76"/>
                  </a:cubicBezTo>
                  <a:cubicBezTo>
                    <a:pt x="33" y="70"/>
                    <a:pt x="33" y="64"/>
                    <a:pt x="31" y="57"/>
                  </a:cubicBezTo>
                  <a:cubicBezTo>
                    <a:pt x="31" y="53"/>
                    <a:pt x="29" y="50"/>
                    <a:pt x="28" y="46"/>
                  </a:cubicBezTo>
                  <a:cubicBezTo>
                    <a:pt x="28" y="42"/>
                    <a:pt x="31" y="37"/>
                    <a:pt x="29" y="34"/>
                  </a:cubicBezTo>
                  <a:cubicBezTo>
                    <a:pt x="28" y="32"/>
                    <a:pt x="25" y="35"/>
                    <a:pt x="23" y="37"/>
                  </a:cubicBezTo>
                  <a:cubicBezTo>
                    <a:pt x="21" y="40"/>
                    <a:pt x="18" y="43"/>
                    <a:pt x="17" y="47"/>
                  </a:cubicBezTo>
                  <a:cubicBezTo>
                    <a:pt x="17" y="50"/>
                    <a:pt x="21" y="42"/>
                    <a:pt x="23" y="40"/>
                  </a:cubicBezTo>
                  <a:cubicBezTo>
                    <a:pt x="23" y="39"/>
                    <a:pt x="21" y="40"/>
                    <a:pt x="21" y="39"/>
                  </a:cubicBezTo>
                  <a:cubicBezTo>
                    <a:pt x="20" y="34"/>
                    <a:pt x="29" y="32"/>
                    <a:pt x="29" y="28"/>
                  </a:cubicBezTo>
                  <a:cubicBezTo>
                    <a:pt x="29" y="25"/>
                    <a:pt x="24" y="32"/>
                    <a:pt x="23" y="30"/>
                  </a:cubicBezTo>
                  <a:cubicBezTo>
                    <a:pt x="22" y="27"/>
                    <a:pt x="26" y="24"/>
                    <a:pt x="28" y="21"/>
                  </a:cubicBezTo>
                  <a:cubicBezTo>
                    <a:pt x="28" y="20"/>
                    <a:pt x="29" y="18"/>
                    <a:pt x="29" y="17"/>
                  </a:cubicBezTo>
                  <a:cubicBezTo>
                    <a:pt x="29" y="14"/>
                    <a:pt x="26" y="12"/>
                    <a:pt x="28" y="10"/>
                  </a:cubicBezTo>
                  <a:cubicBezTo>
                    <a:pt x="29" y="8"/>
                    <a:pt x="32" y="12"/>
                    <a:pt x="34" y="11"/>
                  </a:cubicBezTo>
                  <a:cubicBezTo>
                    <a:pt x="36" y="8"/>
                    <a:pt x="37" y="0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39"/>
            <p:cNvSpPr>
              <a:spLocks/>
            </p:cNvSpPr>
            <p:nvPr/>
          </p:nvSpPr>
          <p:spPr bwMode="auto">
            <a:xfrm>
              <a:off x="1326" y="1703"/>
              <a:ext cx="96" cy="80"/>
            </a:xfrm>
            <a:custGeom>
              <a:avLst/>
              <a:gdLst>
                <a:gd name="T0" fmla="*/ 56 w 64"/>
                <a:gd name="T1" fmla="*/ 23 h 53"/>
                <a:gd name="T2" fmla="*/ 54 w 64"/>
                <a:gd name="T3" fmla="*/ 25 h 53"/>
                <a:gd name="T4" fmla="*/ 55 w 64"/>
                <a:gd name="T5" fmla="*/ 31 h 53"/>
                <a:gd name="T6" fmla="*/ 47 w 64"/>
                <a:gd name="T7" fmla="*/ 51 h 53"/>
                <a:gd name="T8" fmla="*/ 42 w 64"/>
                <a:gd name="T9" fmla="*/ 50 h 53"/>
                <a:gd name="T10" fmla="*/ 10 w 64"/>
                <a:gd name="T11" fmla="*/ 43 h 53"/>
                <a:gd name="T12" fmla="*/ 17 w 64"/>
                <a:gd name="T13" fmla="*/ 44 h 53"/>
                <a:gd name="T14" fmla="*/ 27 w 64"/>
                <a:gd name="T15" fmla="*/ 40 h 53"/>
                <a:gd name="T16" fmla="*/ 16 w 64"/>
                <a:gd name="T17" fmla="*/ 39 h 53"/>
                <a:gd name="T18" fmla="*/ 29 w 64"/>
                <a:gd name="T19" fmla="*/ 31 h 53"/>
                <a:gd name="T20" fmla="*/ 22 w 64"/>
                <a:gd name="T21" fmla="*/ 16 h 53"/>
                <a:gd name="T22" fmla="*/ 36 w 64"/>
                <a:gd name="T23" fmla="*/ 18 h 53"/>
                <a:gd name="T24" fmla="*/ 58 w 64"/>
                <a:gd name="T25" fmla="*/ 6 h 53"/>
                <a:gd name="T26" fmla="*/ 63 w 64"/>
                <a:gd name="T27" fmla="*/ 13 h 53"/>
                <a:gd name="T28" fmla="*/ 56 w 64"/>
                <a:gd name="T29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53">
                  <a:moveTo>
                    <a:pt x="56" y="23"/>
                  </a:moveTo>
                  <a:cubicBezTo>
                    <a:pt x="55" y="24"/>
                    <a:pt x="54" y="24"/>
                    <a:pt x="54" y="25"/>
                  </a:cubicBezTo>
                  <a:cubicBezTo>
                    <a:pt x="54" y="27"/>
                    <a:pt x="55" y="29"/>
                    <a:pt x="55" y="31"/>
                  </a:cubicBezTo>
                  <a:cubicBezTo>
                    <a:pt x="53" y="38"/>
                    <a:pt x="51" y="45"/>
                    <a:pt x="47" y="51"/>
                  </a:cubicBezTo>
                  <a:cubicBezTo>
                    <a:pt x="46" y="52"/>
                    <a:pt x="44" y="51"/>
                    <a:pt x="42" y="50"/>
                  </a:cubicBezTo>
                  <a:cubicBezTo>
                    <a:pt x="31" y="48"/>
                    <a:pt x="20" y="46"/>
                    <a:pt x="10" y="43"/>
                  </a:cubicBezTo>
                  <a:cubicBezTo>
                    <a:pt x="8" y="43"/>
                    <a:pt x="14" y="44"/>
                    <a:pt x="17" y="44"/>
                  </a:cubicBezTo>
                  <a:cubicBezTo>
                    <a:pt x="20" y="43"/>
                    <a:pt x="28" y="44"/>
                    <a:pt x="27" y="40"/>
                  </a:cubicBezTo>
                  <a:cubicBezTo>
                    <a:pt x="27" y="36"/>
                    <a:pt x="16" y="43"/>
                    <a:pt x="16" y="39"/>
                  </a:cubicBezTo>
                  <a:cubicBezTo>
                    <a:pt x="17" y="34"/>
                    <a:pt x="28" y="36"/>
                    <a:pt x="29" y="31"/>
                  </a:cubicBezTo>
                  <a:cubicBezTo>
                    <a:pt x="33" y="0"/>
                    <a:pt x="0" y="53"/>
                    <a:pt x="22" y="16"/>
                  </a:cubicBezTo>
                  <a:cubicBezTo>
                    <a:pt x="27" y="9"/>
                    <a:pt x="30" y="18"/>
                    <a:pt x="36" y="18"/>
                  </a:cubicBezTo>
                  <a:cubicBezTo>
                    <a:pt x="36" y="18"/>
                    <a:pt x="52" y="3"/>
                    <a:pt x="58" y="6"/>
                  </a:cubicBezTo>
                  <a:cubicBezTo>
                    <a:pt x="61" y="7"/>
                    <a:pt x="64" y="10"/>
                    <a:pt x="63" y="13"/>
                  </a:cubicBezTo>
                  <a:cubicBezTo>
                    <a:pt x="63" y="17"/>
                    <a:pt x="56" y="23"/>
                    <a:pt x="5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840"/>
            <p:cNvSpPr>
              <a:spLocks/>
            </p:cNvSpPr>
            <p:nvPr/>
          </p:nvSpPr>
          <p:spPr bwMode="auto">
            <a:xfrm>
              <a:off x="1428" y="1756"/>
              <a:ext cx="2" cy="1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41"/>
            <p:cNvSpPr>
              <a:spLocks/>
            </p:cNvSpPr>
            <p:nvPr/>
          </p:nvSpPr>
          <p:spPr bwMode="auto">
            <a:xfrm>
              <a:off x="1557" y="1780"/>
              <a:ext cx="11" cy="16"/>
            </a:xfrm>
            <a:custGeom>
              <a:avLst/>
              <a:gdLst>
                <a:gd name="T0" fmla="*/ 7 w 7"/>
                <a:gd name="T1" fmla="*/ 0 h 11"/>
                <a:gd name="T2" fmla="*/ 3 w 7"/>
                <a:gd name="T3" fmla="*/ 10 h 11"/>
                <a:gd name="T4" fmla="*/ 3 w 7"/>
                <a:gd name="T5" fmla="*/ 2 h 11"/>
                <a:gd name="T6" fmla="*/ 7 w 7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1">
                  <a:moveTo>
                    <a:pt x="7" y="0"/>
                  </a:moveTo>
                  <a:cubicBezTo>
                    <a:pt x="5" y="3"/>
                    <a:pt x="6" y="8"/>
                    <a:pt x="3" y="10"/>
                  </a:cubicBezTo>
                  <a:cubicBezTo>
                    <a:pt x="0" y="11"/>
                    <a:pt x="2" y="4"/>
                    <a:pt x="3" y="2"/>
                  </a:cubicBezTo>
                  <a:cubicBezTo>
                    <a:pt x="4" y="0"/>
                    <a:pt x="7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42"/>
            <p:cNvSpPr>
              <a:spLocks/>
            </p:cNvSpPr>
            <p:nvPr/>
          </p:nvSpPr>
          <p:spPr bwMode="auto">
            <a:xfrm>
              <a:off x="869" y="1543"/>
              <a:ext cx="72" cy="100"/>
            </a:xfrm>
            <a:custGeom>
              <a:avLst/>
              <a:gdLst>
                <a:gd name="T0" fmla="*/ 48 w 48"/>
                <a:gd name="T1" fmla="*/ 3 h 67"/>
                <a:gd name="T2" fmla="*/ 26 w 48"/>
                <a:gd name="T3" fmla="*/ 18 h 67"/>
                <a:gd name="T4" fmla="*/ 24 w 48"/>
                <a:gd name="T5" fmla="*/ 30 h 67"/>
                <a:gd name="T6" fmla="*/ 31 w 48"/>
                <a:gd name="T7" fmla="*/ 36 h 67"/>
                <a:gd name="T8" fmla="*/ 24 w 48"/>
                <a:gd name="T9" fmla="*/ 38 h 67"/>
                <a:gd name="T10" fmla="*/ 25 w 48"/>
                <a:gd name="T11" fmla="*/ 42 h 67"/>
                <a:gd name="T12" fmla="*/ 21 w 48"/>
                <a:gd name="T13" fmla="*/ 43 h 67"/>
                <a:gd name="T14" fmla="*/ 25 w 48"/>
                <a:gd name="T15" fmla="*/ 46 h 67"/>
                <a:gd name="T16" fmla="*/ 14 w 48"/>
                <a:gd name="T17" fmla="*/ 54 h 67"/>
                <a:gd name="T18" fmla="*/ 22 w 48"/>
                <a:gd name="T19" fmla="*/ 52 h 67"/>
                <a:gd name="T20" fmla="*/ 16 w 48"/>
                <a:gd name="T21" fmla="*/ 55 h 67"/>
                <a:gd name="T22" fmla="*/ 15 w 48"/>
                <a:gd name="T23" fmla="*/ 58 h 67"/>
                <a:gd name="T24" fmla="*/ 8 w 48"/>
                <a:gd name="T25" fmla="*/ 66 h 67"/>
                <a:gd name="T26" fmla="*/ 7 w 48"/>
                <a:gd name="T27" fmla="*/ 64 h 67"/>
                <a:gd name="T28" fmla="*/ 12 w 48"/>
                <a:gd name="T29" fmla="*/ 58 h 67"/>
                <a:gd name="T30" fmla="*/ 16 w 48"/>
                <a:gd name="T31" fmla="*/ 47 h 67"/>
                <a:gd name="T32" fmla="*/ 12 w 48"/>
                <a:gd name="T33" fmla="*/ 52 h 67"/>
                <a:gd name="T34" fmla="*/ 4 w 48"/>
                <a:gd name="T35" fmla="*/ 53 h 67"/>
                <a:gd name="T36" fmla="*/ 4 w 48"/>
                <a:gd name="T37" fmla="*/ 49 h 67"/>
                <a:gd name="T38" fmla="*/ 13 w 48"/>
                <a:gd name="T39" fmla="*/ 40 h 67"/>
                <a:gd name="T40" fmla="*/ 7 w 48"/>
                <a:gd name="T41" fmla="*/ 39 h 67"/>
                <a:gd name="T42" fmla="*/ 13 w 48"/>
                <a:gd name="T43" fmla="*/ 22 h 67"/>
                <a:gd name="T44" fmla="*/ 12 w 48"/>
                <a:gd name="T45" fmla="*/ 18 h 67"/>
                <a:gd name="T46" fmla="*/ 15 w 48"/>
                <a:gd name="T47" fmla="*/ 17 h 67"/>
                <a:gd name="T48" fmla="*/ 13 w 48"/>
                <a:gd name="T49" fmla="*/ 20 h 67"/>
                <a:gd name="T50" fmla="*/ 35 w 48"/>
                <a:gd name="T51" fmla="*/ 6 h 67"/>
                <a:gd name="T52" fmla="*/ 43 w 48"/>
                <a:gd name="T53" fmla="*/ 1 h 67"/>
                <a:gd name="T54" fmla="*/ 48 w 48"/>
                <a:gd name="T55" fmla="*/ 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67">
                  <a:moveTo>
                    <a:pt x="48" y="3"/>
                  </a:moveTo>
                  <a:cubicBezTo>
                    <a:pt x="44" y="6"/>
                    <a:pt x="27" y="17"/>
                    <a:pt x="26" y="18"/>
                  </a:cubicBezTo>
                  <a:cubicBezTo>
                    <a:pt x="23" y="22"/>
                    <a:pt x="23" y="26"/>
                    <a:pt x="24" y="30"/>
                  </a:cubicBezTo>
                  <a:cubicBezTo>
                    <a:pt x="25" y="33"/>
                    <a:pt x="31" y="33"/>
                    <a:pt x="31" y="36"/>
                  </a:cubicBezTo>
                  <a:cubicBezTo>
                    <a:pt x="31" y="38"/>
                    <a:pt x="26" y="37"/>
                    <a:pt x="24" y="38"/>
                  </a:cubicBezTo>
                  <a:cubicBezTo>
                    <a:pt x="23" y="39"/>
                    <a:pt x="26" y="41"/>
                    <a:pt x="25" y="42"/>
                  </a:cubicBezTo>
                  <a:cubicBezTo>
                    <a:pt x="24" y="43"/>
                    <a:pt x="21" y="41"/>
                    <a:pt x="21" y="43"/>
                  </a:cubicBezTo>
                  <a:cubicBezTo>
                    <a:pt x="21" y="45"/>
                    <a:pt x="26" y="44"/>
                    <a:pt x="25" y="46"/>
                  </a:cubicBezTo>
                  <a:cubicBezTo>
                    <a:pt x="23" y="53"/>
                    <a:pt x="7" y="28"/>
                    <a:pt x="14" y="54"/>
                  </a:cubicBezTo>
                  <a:cubicBezTo>
                    <a:pt x="15" y="57"/>
                    <a:pt x="19" y="51"/>
                    <a:pt x="22" y="52"/>
                  </a:cubicBezTo>
                  <a:cubicBezTo>
                    <a:pt x="24" y="53"/>
                    <a:pt x="18" y="54"/>
                    <a:pt x="16" y="55"/>
                  </a:cubicBezTo>
                  <a:cubicBezTo>
                    <a:pt x="15" y="56"/>
                    <a:pt x="15" y="57"/>
                    <a:pt x="15" y="58"/>
                  </a:cubicBezTo>
                  <a:cubicBezTo>
                    <a:pt x="13" y="61"/>
                    <a:pt x="11" y="64"/>
                    <a:pt x="8" y="66"/>
                  </a:cubicBezTo>
                  <a:cubicBezTo>
                    <a:pt x="7" y="67"/>
                    <a:pt x="6" y="65"/>
                    <a:pt x="7" y="64"/>
                  </a:cubicBezTo>
                  <a:cubicBezTo>
                    <a:pt x="8" y="62"/>
                    <a:pt x="10" y="60"/>
                    <a:pt x="12" y="58"/>
                  </a:cubicBezTo>
                  <a:cubicBezTo>
                    <a:pt x="14" y="55"/>
                    <a:pt x="16" y="51"/>
                    <a:pt x="16" y="47"/>
                  </a:cubicBezTo>
                  <a:cubicBezTo>
                    <a:pt x="16" y="45"/>
                    <a:pt x="13" y="51"/>
                    <a:pt x="12" y="52"/>
                  </a:cubicBezTo>
                  <a:cubicBezTo>
                    <a:pt x="9" y="53"/>
                    <a:pt x="7" y="54"/>
                    <a:pt x="4" y="53"/>
                  </a:cubicBezTo>
                  <a:cubicBezTo>
                    <a:pt x="3" y="53"/>
                    <a:pt x="3" y="50"/>
                    <a:pt x="4" y="49"/>
                  </a:cubicBezTo>
                  <a:cubicBezTo>
                    <a:pt x="6" y="45"/>
                    <a:pt x="12" y="44"/>
                    <a:pt x="13" y="40"/>
                  </a:cubicBezTo>
                  <a:cubicBezTo>
                    <a:pt x="14" y="38"/>
                    <a:pt x="8" y="41"/>
                    <a:pt x="7" y="39"/>
                  </a:cubicBezTo>
                  <a:cubicBezTo>
                    <a:pt x="0" y="30"/>
                    <a:pt x="10" y="29"/>
                    <a:pt x="13" y="22"/>
                  </a:cubicBezTo>
                  <a:cubicBezTo>
                    <a:pt x="14" y="21"/>
                    <a:pt x="11" y="19"/>
                    <a:pt x="12" y="18"/>
                  </a:cubicBezTo>
                  <a:cubicBezTo>
                    <a:pt x="12" y="17"/>
                    <a:pt x="14" y="16"/>
                    <a:pt x="15" y="17"/>
                  </a:cubicBezTo>
                  <a:cubicBezTo>
                    <a:pt x="15" y="18"/>
                    <a:pt x="12" y="20"/>
                    <a:pt x="13" y="20"/>
                  </a:cubicBezTo>
                  <a:cubicBezTo>
                    <a:pt x="18" y="18"/>
                    <a:pt x="30" y="9"/>
                    <a:pt x="35" y="6"/>
                  </a:cubicBezTo>
                  <a:cubicBezTo>
                    <a:pt x="38" y="4"/>
                    <a:pt x="40" y="2"/>
                    <a:pt x="43" y="1"/>
                  </a:cubicBezTo>
                  <a:cubicBezTo>
                    <a:pt x="45" y="0"/>
                    <a:pt x="46" y="2"/>
                    <a:pt x="4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43"/>
            <p:cNvSpPr>
              <a:spLocks/>
            </p:cNvSpPr>
            <p:nvPr/>
          </p:nvSpPr>
          <p:spPr bwMode="auto">
            <a:xfrm>
              <a:off x="842" y="1588"/>
              <a:ext cx="19" cy="18"/>
            </a:xfrm>
            <a:custGeom>
              <a:avLst/>
              <a:gdLst>
                <a:gd name="T0" fmla="*/ 13 w 13"/>
                <a:gd name="T1" fmla="*/ 0 h 12"/>
                <a:gd name="T2" fmla="*/ 1 w 13"/>
                <a:gd name="T3" fmla="*/ 7 h 12"/>
                <a:gd name="T4" fmla="*/ 5 w 13"/>
                <a:gd name="T5" fmla="*/ 11 h 12"/>
                <a:gd name="T6" fmla="*/ 13 w 1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0"/>
                  </a:moveTo>
                  <a:cubicBezTo>
                    <a:pt x="9" y="2"/>
                    <a:pt x="4" y="3"/>
                    <a:pt x="1" y="7"/>
                  </a:cubicBezTo>
                  <a:cubicBezTo>
                    <a:pt x="0" y="9"/>
                    <a:pt x="4" y="12"/>
                    <a:pt x="5" y="11"/>
                  </a:cubicBezTo>
                  <a:cubicBezTo>
                    <a:pt x="9" y="9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44"/>
            <p:cNvSpPr>
              <a:spLocks/>
            </p:cNvSpPr>
            <p:nvPr/>
          </p:nvSpPr>
          <p:spPr bwMode="auto">
            <a:xfrm>
              <a:off x="2016" y="1900"/>
              <a:ext cx="24" cy="7"/>
            </a:xfrm>
            <a:custGeom>
              <a:avLst/>
              <a:gdLst>
                <a:gd name="T0" fmla="*/ 0 w 16"/>
                <a:gd name="T1" fmla="*/ 0 h 5"/>
                <a:gd name="T2" fmla="*/ 15 w 16"/>
                <a:gd name="T3" fmla="*/ 5 h 5"/>
                <a:gd name="T4" fmla="*/ 11 w 16"/>
                <a:gd name="T5" fmla="*/ 4 h 5"/>
                <a:gd name="T6" fmla="*/ 0 w 1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5">
                  <a:moveTo>
                    <a:pt x="0" y="0"/>
                  </a:moveTo>
                  <a:cubicBezTo>
                    <a:pt x="5" y="1"/>
                    <a:pt x="10" y="3"/>
                    <a:pt x="15" y="5"/>
                  </a:cubicBezTo>
                  <a:cubicBezTo>
                    <a:pt x="16" y="5"/>
                    <a:pt x="13" y="4"/>
                    <a:pt x="11" y="4"/>
                  </a:cubicBezTo>
                  <a:cubicBezTo>
                    <a:pt x="7" y="2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45"/>
            <p:cNvSpPr>
              <a:spLocks/>
            </p:cNvSpPr>
            <p:nvPr/>
          </p:nvSpPr>
          <p:spPr bwMode="auto">
            <a:xfrm>
              <a:off x="1713" y="1979"/>
              <a:ext cx="9" cy="9"/>
            </a:xfrm>
            <a:custGeom>
              <a:avLst/>
              <a:gdLst>
                <a:gd name="T0" fmla="*/ 0 w 6"/>
                <a:gd name="T1" fmla="*/ 0 h 6"/>
                <a:gd name="T2" fmla="*/ 6 w 6"/>
                <a:gd name="T3" fmla="*/ 6 h 6"/>
                <a:gd name="T4" fmla="*/ 0 w 6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cubicBezTo>
                    <a:pt x="2" y="2"/>
                    <a:pt x="6" y="6"/>
                    <a:pt x="6" y="6"/>
                  </a:cubicBezTo>
                  <a:cubicBezTo>
                    <a:pt x="6" y="6"/>
                    <a:pt x="2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46"/>
            <p:cNvSpPr>
              <a:spLocks/>
            </p:cNvSpPr>
            <p:nvPr/>
          </p:nvSpPr>
          <p:spPr bwMode="auto">
            <a:xfrm>
              <a:off x="1602" y="2021"/>
              <a:ext cx="18" cy="35"/>
            </a:xfrm>
            <a:custGeom>
              <a:avLst/>
              <a:gdLst>
                <a:gd name="T0" fmla="*/ 12 w 12"/>
                <a:gd name="T1" fmla="*/ 0 h 23"/>
                <a:gd name="T2" fmla="*/ 2 w 12"/>
                <a:gd name="T3" fmla="*/ 21 h 23"/>
                <a:gd name="T4" fmla="*/ 1 w 12"/>
                <a:gd name="T5" fmla="*/ 10 h 23"/>
                <a:gd name="T6" fmla="*/ 11 w 12"/>
                <a:gd name="T7" fmla="*/ 6 h 23"/>
                <a:gd name="T8" fmla="*/ 12 w 12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3">
                  <a:moveTo>
                    <a:pt x="12" y="0"/>
                  </a:moveTo>
                  <a:cubicBezTo>
                    <a:pt x="9" y="7"/>
                    <a:pt x="8" y="16"/>
                    <a:pt x="2" y="21"/>
                  </a:cubicBezTo>
                  <a:cubicBezTo>
                    <a:pt x="0" y="23"/>
                    <a:pt x="0" y="13"/>
                    <a:pt x="1" y="10"/>
                  </a:cubicBezTo>
                  <a:cubicBezTo>
                    <a:pt x="3" y="7"/>
                    <a:pt x="8" y="8"/>
                    <a:pt x="11" y="6"/>
                  </a:cubicBezTo>
                  <a:cubicBezTo>
                    <a:pt x="12" y="4"/>
                    <a:pt x="12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47"/>
            <p:cNvSpPr>
              <a:spLocks/>
            </p:cNvSpPr>
            <p:nvPr/>
          </p:nvSpPr>
          <p:spPr bwMode="auto">
            <a:xfrm>
              <a:off x="1598" y="2065"/>
              <a:ext cx="30" cy="58"/>
            </a:xfrm>
            <a:custGeom>
              <a:avLst/>
              <a:gdLst>
                <a:gd name="T0" fmla="*/ 12 w 20"/>
                <a:gd name="T1" fmla="*/ 0 h 39"/>
                <a:gd name="T2" fmla="*/ 19 w 20"/>
                <a:gd name="T3" fmla="*/ 12 h 39"/>
                <a:gd name="T4" fmla="*/ 17 w 20"/>
                <a:gd name="T5" fmla="*/ 16 h 39"/>
                <a:gd name="T6" fmla="*/ 18 w 20"/>
                <a:gd name="T7" fmla="*/ 19 h 39"/>
                <a:gd name="T8" fmla="*/ 7 w 20"/>
                <a:gd name="T9" fmla="*/ 38 h 39"/>
                <a:gd name="T10" fmla="*/ 1 w 20"/>
                <a:gd name="T11" fmla="*/ 36 h 39"/>
                <a:gd name="T12" fmla="*/ 2 w 20"/>
                <a:gd name="T13" fmla="*/ 35 h 39"/>
                <a:gd name="T14" fmla="*/ 12 w 20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39">
                  <a:moveTo>
                    <a:pt x="12" y="0"/>
                  </a:moveTo>
                  <a:cubicBezTo>
                    <a:pt x="15" y="4"/>
                    <a:pt x="18" y="7"/>
                    <a:pt x="19" y="12"/>
                  </a:cubicBezTo>
                  <a:cubicBezTo>
                    <a:pt x="20" y="13"/>
                    <a:pt x="17" y="15"/>
                    <a:pt x="17" y="16"/>
                  </a:cubicBezTo>
                  <a:cubicBezTo>
                    <a:pt x="16" y="19"/>
                    <a:pt x="18" y="17"/>
                    <a:pt x="18" y="19"/>
                  </a:cubicBezTo>
                  <a:cubicBezTo>
                    <a:pt x="18" y="30"/>
                    <a:pt x="19" y="35"/>
                    <a:pt x="7" y="38"/>
                  </a:cubicBezTo>
                  <a:cubicBezTo>
                    <a:pt x="5" y="39"/>
                    <a:pt x="2" y="37"/>
                    <a:pt x="1" y="36"/>
                  </a:cubicBezTo>
                  <a:cubicBezTo>
                    <a:pt x="0" y="35"/>
                    <a:pt x="2" y="36"/>
                    <a:pt x="2" y="35"/>
                  </a:cubicBezTo>
                  <a:cubicBezTo>
                    <a:pt x="6" y="23"/>
                    <a:pt x="12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48"/>
            <p:cNvSpPr>
              <a:spLocks/>
            </p:cNvSpPr>
            <p:nvPr/>
          </p:nvSpPr>
          <p:spPr bwMode="auto">
            <a:xfrm>
              <a:off x="1931" y="2084"/>
              <a:ext cx="9" cy="12"/>
            </a:xfrm>
            <a:custGeom>
              <a:avLst/>
              <a:gdLst>
                <a:gd name="T0" fmla="*/ 3 w 6"/>
                <a:gd name="T1" fmla="*/ 2 h 8"/>
                <a:gd name="T2" fmla="*/ 4 w 6"/>
                <a:gd name="T3" fmla="*/ 8 h 8"/>
                <a:gd name="T4" fmla="*/ 0 w 6"/>
                <a:gd name="T5" fmla="*/ 1 h 8"/>
                <a:gd name="T6" fmla="*/ 3 w 6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3" y="2"/>
                  </a:moveTo>
                  <a:cubicBezTo>
                    <a:pt x="3" y="4"/>
                    <a:pt x="6" y="8"/>
                    <a:pt x="4" y="8"/>
                  </a:cubicBezTo>
                  <a:cubicBezTo>
                    <a:pt x="1" y="7"/>
                    <a:pt x="1" y="4"/>
                    <a:pt x="0" y="1"/>
                  </a:cubicBezTo>
                  <a:cubicBezTo>
                    <a:pt x="0" y="0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49"/>
            <p:cNvSpPr>
              <a:spLocks/>
            </p:cNvSpPr>
            <p:nvPr/>
          </p:nvSpPr>
          <p:spPr bwMode="auto">
            <a:xfrm>
              <a:off x="1674" y="2132"/>
              <a:ext cx="68" cy="48"/>
            </a:xfrm>
            <a:custGeom>
              <a:avLst/>
              <a:gdLst>
                <a:gd name="T0" fmla="*/ 42 w 45"/>
                <a:gd name="T1" fmla="*/ 2 h 32"/>
                <a:gd name="T2" fmla="*/ 36 w 45"/>
                <a:gd name="T3" fmla="*/ 15 h 32"/>
                <a:gd name="T4" fmla="*/ 36 w 45"/>
                <a:gd name="T5" fmla="*/ 29 h 32"/>
                <a:gd name="T6" fmla="*/ 25 w 45"/>
                <a:gd name="T7" fmla="*/ 23 h 32"/>
                <a:gd name="T8" fmla="*/ 19 w 45"/>
                <a:gd name="T9" fmla="*/ 21 h 32"/>
                <a:gd name="T10" fmla="*/ 11 w 45"/>
                <a:gd name="T11" fmla="*/ 16 h 32"/>
                <a:gd name="T12" fmla="*/ 1 w 45"/>
                <a:gd name="T13" fmla="*/ 11 h 32"/>
                <a:gd name="T14" fmla="*/ 5 w 45"/>
                <a:gd name="T15" fmla="*/ 5 h 32"/>
                <a:gd name="T16" fmla="*/ 19 w 45"/>
                <a:gd name="T17" fmla="*/ 8 h 32"/>
                <a:gd name="T18" fmla="*/ 22 w 45"/>
                <a:gd name="T19" fmla="*/ 7 h 32"/>
                <a:gd name="T20" fmla="*/ 33 w 45"/>
                <a:gd name="T21" fmla="*/ 4 h 32"/>
                <a:gd name="T22" fmla="*/ 42 w 45"/>
                <a:gd name="T23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32">
                  <a:moveTo>
                    <a:pt x="42" y="2"/>
                  </a:moveTo>
                  <a:cubicBezTo>
                    <a:pt x="40" y="7"/>
                    <a:pt x="36" y="11"/>
                    <a:pt x="36" y="15"/>
                  </a:cubicBezTo>
                  <a:cubicBezTo>
                    <a:pt x="35" y="18"/>
                    <a:pt x="45" y="26"/>
                    <a:pt x="36" y="29"/>
                  </a:cubicBezTo>
                  <a:cubicBezTo>
                    <a:pt x="28" y="32"/>
                    <a:pt x="30" y="25"/>
                    <a:pt x="25" y="23"/>
                  </a:cubicBezTo>
                  <a:cubicBezTo>
                    <a:pt x="23" y="21"/>
                    <a:pt x="21" y="22"/>
                    <a:pt x="19" y="21"/>
                  </a:cubicBezTo>
                  <a:cubicBezTo>
                    <a:pt x="16" y="20"/>
                    <a:pt x="14" y="18"/>
                    <a:pt x="11" y="16"/>
                  </a:cubicBezTo>
                  <a:cubicBezTo>
                    <a:pt x="8" y="14"/>
                    <a:pt x="3" y="15"/>
                    <a:pt x="1" y="11"/>
                  </a:cubicBezTo>
                  <a:cubicBezTo>
                    <a:pt x="0" y="9"/>
                    <a:pt x="3" y="6"/>
                    <a:pt x="5" y="5"/>
                  </a:cubicBezTo>
                  <a:cubicBezTo>
                    <a:pt x="13" y="0"/>
                    <a:pt x="12" y="7"/>
                    <a:pt x="19" y="8"/>
                  </a:cubicBezTo>
                  <a:cubicBezTo>
                    <a:pt x="20" y="8"/>
                    <a:pt x="21" y="7"/>
                    <a:pt x="22" y="7"/>
                  </a:cubicBezTo>
                  <a:cubicBezTo>
                    <a:pt x="25" y="6"/>
                    <a:pt x="29" y="5"/>
                    <a:pt x="33" y="4"/>
                  </a:cubicBezTo>
                  <a:cubicBezTo>
                    <a:pt x="36" y="3"/>
                    <a:pt x="42" y="2"/>
                    <a:pt x="4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50"/>
            <p:cNvSpPr>
              <a:spLocks/>
            </p:cNvSpPr>
            <p:nvPr/>
          </p:nvSpPr>
          <p:spPr bwMode="auto">
            <a:xfrm>
              <a:off x="2055" y="2139"/>
              <a:ext cx="39" cy="50"/>
            </a:xfrm>
            <a:custGeom>
              <a:avLst/>
              <a:gdLst>
                <a:gd name="T0" fmla="*/ 26 w 26"/>
                <a:gd name="T1" fmla="*/ 0 h 33"/>
                <a:gd name="T2" fmla="*/ 23 w 26"/>
                <a:gd name="T3" fmla="*/ 12 h 33"/>
                <a:gd name="T4" fmla="*/ 18 w 26"/>
                <a:gd name="T5" fmla="*/ 14 h 33"/>
                <a:gd name="T6" fmla="*/ 1 w 26"/>
                <a:gd name="T7" fmla="*/ 17 h 33"/>
                <a:gd name="T8" fmla="*/ 8 w 26"/>
                <a:gd name="T9" fmla="*/ 13 h 33"/>
                <a:gd name="T10" fmla="*/ 8 w 26"/>
                <a:gd name="T11" fmla="*/ 9 h 33"/>
                <a:gd name="T12" fmla="*/ 19 w 26"/>
                <a:gd name="T13" fmla="*/ 6 h 33"/>
                <a:gd name="T14" fmla="*/ 26 w 26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33">
                  <a:moveTo>
                    <a:pt x="26" y="0"/>
                  </a:moveTo>
                  <a:cubicBezTo>
                    <a:pt x="25" y="4"/>
                    <a:pt x="25" y="9"/>
                    <a:pt x="23" y="12"/>
                  </a:cubicBezTo>
                  <a:cubicBezTo>
                    <a:pt x="22" y="14"/>
                    <a:pt x="19" y="13"/>
                    <a:pt x="18" y="14"/>
                  </a:cubicBezTo>
                  <a:cubicBezTo>
                    <a:pt x="15" y="17"/>
                    <a:pt x="9" y="33"/>
                    <a:pt x="1" y="17"/>
                  </a:cubicBezTo>
                  <a:cubicBezTo>
                    <a:pt x="0" y="14"/>
                    <a:pt x="7" y="15"/>
                    <a:pt x="8" y="13"/>
                  </a:cubicBezTo>
                  <a:cubicBezTo>
                    <a:pt x="9" y="12"/>
                    <a:pt x="7" y="10"/>
                    <a:pt x="8" y="9"/>
                  </a:cubicBezTo>
                  <a:cubicBezTo>
                    <a:pt x="11" y="7"/>
                    <a:pt x="15" y="8"/>
                    <a:pt x="19" y="6"/>
                  </a:cubicBezTo>
                  <a:cubicBezTo>
                    <a:pt x="22" y="5"/>
                    <a:pt x="26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51"/>
            <p:cNvSpPr>
              <a:spLocks/>
            </p:cNvSpPr>
            <p:nvPr/>
          </p:nvSpPr>
          <p:spPr bwMode="auto">
            <a:xfrm>
              <a:off x="2447" y="2166"/>
              <a:ext cx="12" cy="20"/>
            </a:xfrm>
            <a:custGeom>
              <a:avLst/>
              <a:gdLst>
                <a:gd name="T0" fmla="*/ 8 w 8"/>
                <a:gd name="T1" fmla="*/ 0 h 13"/>
                <a:gd name="T2" fmla="*/ 2 w 8"/>
                <a:gd name="T3" fmla="*/ 12 h 13"/>
                <a:gd name="T4" fmla="*/ 4 w 8"/>
                <a:gd name="T5" fmla="*/ 4 h 13"/>
                <a:gd name="T6" fmla="*/ 8 w 8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3">
                  <a:moveTo>
                    <a:pt x="8" y="0"/>
                  </a:moveTo>
                  <a:cubicBezTo>
                    <a:pt x="6" y="4"/>
                    <a:pt x="5" y="9"/>
                    <a:pt x="2" y="12"/>
                  </a:cubicBezTo>
                  <a:cubicBezTo>
                    <a:pt x="0" y="13"/>
                    <a:pt x="3" y="6"/>
                    <a:pt x="4" y="4"/>
                  </a:cubicBezTo>
                  <a:cubicBezTo>
                    <a:pt x="5" y="2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52"/>
            <p:cNvSpPr>
              <a:spLocks/>
            </p:cNvSpPr>
            <p:nvPr/>
          </p:nvSpPr>
          <p:spPr bwMode="auto">
            <a:xfrm>
              <a:off x="2658" y="1892"/>
              <a:ext cx="3" cy="6"/>
            </a:xfrm>
            <a:custGeom>
              <a:avLst/>
              <a:gdLst>
                <a:gd name="T0" fmla="*/ 1 w 2"/>
                <a:gd name="T1" fmla="*/ 1 h 4"/>
                <a:gd name="T2" fmla="*/ 2 w 2"/>
                <a:gd name="T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4">
                  <a:moveTo>
                    <a:pt x="1" y="1"/>
                  </a:moveTo>
                  <a:cubicBezTo>
                    <a:pt x="0" y="0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53"/>
            <p:cNvSpPr>
              <a:spLocks/>
            </p:cNvSpPr>
            <p:nvPr/>
          </p:nvSpPr>
          <p:spPr bwMode="auto">
            <a:xfrm>
              <a:off x="2288" y="2490"/>
              <a:ext cx="0" cy="3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54"/>
            <p:cNvSpPr>
              <a:spLocks/>
            </p:cNvSpPr>
            <p:nvPr/>
          </p:nvSpPr>
          <p:spPr bwMode="auto">
            <a:xfrm>
              <a:off x="2664" y="2199"/>
              <a:ext cx="9" cy="59"/>
            </a:xfrm>
            <a:custGeom>
              <a:avLst/>
              <a:gdLst>
                <a:gd name="T0" fmla="*/ 3 w 6"/>
                <a:gd name="T1" fmla="*/ 25 h 39"/>
                <a:gd name="T2" fmla="*/ 5 w 6"/>
                <a:gd name="T3" fmla="*/ 1 h 39"/>
                <a:gd name="T4" fmla="*/ 4 w 6"/>
                <a:gd name="T5" fmla="*/ 3 h 39"/>
                <a:gd name="T6" fmla="*/ 6 w 6"/>
                <a:gd name="T7" fmla="*/ 12 h 39"/>
                <a:gd name="T8" fmla="*/ 4 w 6"/>
                <a:gd name="T9" fmla="*/ 27 h 39"/>
                <a:gd name="T10" fmla="*/ 2 w 6"/>
                <a:gd name="T11" fmla="*/ 36 h 39"/>
                <a:gd name="T12" fmla="*/ 3 w 6"/>
                <a:gd name="T13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39">
                  <a:moveTo>
                    <a:pt x="3" y="25"/>
                  </a:moveTo>
                  <a:cubicBezTo>
                    <a:pt x="4" y="17"/>
                    <a:pt x="5" y="9"/>
                    <a:pt x="5" y="1"/>
                  </a:cubicBezTo>
                  <a:cubicBezTo>
                    <a:pt x="5" y="0"/>
                    <a:pt x="4" y="2"/>
                    <a:pt x="4" y="3"/>
                  </a:cubicBezTo>
                  <a:cubicBezTo>
                    <a:pt x="4" y="6"/>
                    <a:pt x="6" y="9"/>
                    <a:pt x="6" y="12"/>
                  </a:cubicBezTo>
                  <a:cubicBezTo>
                    <a:pt x="6" y="14"/>
                    <a:pt x="5" y="24"/>
                    <a:pt x="4" y="27"/>
                  </a:cubicBezTo>
                  <a:cubicBezTo>
                    <a:pt x="4" y="30"/>
                    <a:pt x="4" y="39"/>
                    <a:pt x="2" y="36"/>
                  </a:cubicBezTo>
                  <a:cubicBezTo>
                    <a:pt x="0" y="33"/>
                    <a:pt x="3" y="29"/>
                    <a:pt x="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55"/>
            <p:cNvSpPr>
              <a:spLocks/>
            </p:cNvSpPr>
            <p:nvPr/>
          </p:nvSpPr>
          <p:spPr bwMode="auto">
            <a:xfrm>
              <a:off x="681" y="2450"/>
              <a:ext cx="9" cy="13"/>
            </a:xfrm>
            <a:custGeom>
              <a:avLst/>
              <a:gdLst>
                <a:gd name="T0" fmla="*/ 6 w 6"/>
                <a:gd name="T1" fmla="*/ 9 h 9"/>
                <a:gd name="T2" fmla="*/ 0 w 6"/>
                <a:gd name="T3" fmla="*/ 0 h 9"/>
                <a:gd name="T4" fmla="*/ 6 w 6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9">
                  <a:moveTo>
                    <a:pt x="6" y="9"/>
                  </a:moveTo>
                  <a:cubicBezTo>
                    <a:pt x="4" y="6"/>
                    <a:pt x="0" y="0"/>
                    <a:pt x="0" y="0"/>
                  </a:cubicBezTo>
                  <a:cubicBezTo>
                    <a:pt x="0" y="0"/>
                    <a:pt x="4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56"/>
            <p:cNvSpPr>
              <a:spLocks/>
            </p:cNvSpPr>
            <p:nvPr/>
          </p:nvSpPr>
          <p:spPr bwMode="auto">
            <a:xfrm>
              <a:off x="675" y="2433"/>
              <a:ext cx="0" cy="5"/>
            </a:xfrm>
            <a:custGeom>
              <a:avLst/>
              <a:gdLst>
                <a:gd name="T0" fmla="*/ 0 h 3"/>
                <a:gd name="T1" fmla="*/ 3 h 3"/>
                <a:gd name="T2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1"/>
                    <a:pt x="0" y="3"/>
                    <a:pt x="0" y="3"/>
                  </a:cubicBezTo>
                  <a:cubicBezTo>
                    <a:pt x="0" y="3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57"/>
            <p:cNvSpPr>
              <a:spLocks/>
            </p:cNvSpPr>
            <p:nvPr/>
          </p:nvSpPr>
          <p:spPr bwMode="auto">
            <a:xfrm>
              <a:off x="2196" y="2838"/>
              <a:ext cx="152" cy="129"/>
            </a:xfrm>
            <a:custGeom>
              <a:avLst/>
              <a:gdLst>
                <a:gd name="T0" fmla="*/ 0 w 101"/>
                <a:gd name="T1" fmla="*/ 86 h 86"/>
                <a:gd name="T2" fmla="*/ 20 w 101"/>
                <a:gd name="T3" fmla="*/ 71 h 86"/>
                <a:gd name="T4" fmla="*/ 24 w 101"/>
                <a:gd name="T5" fmla="*/ 64 h 86"/>
                <a:gd name="T6" fmla="*/ 35 w 101"/>
                <a:gd name="T7" fmla="*/ 54 h 86"/>
                <a:gd name="T8" fmla="*/ 54 w 101"/>
                <a:gd name="T9" fmla="*/ 41 h 86"/>
                <a:gd name="T10" fmla="*/ 62 w 101"/>
                <a:gd name="T11" fmla="*/ 34 h 86"/>
                <a:gd name="T12" fmla="*/ 61 w 101"/>
                <a:gd name="T13" fmla="*/ 36 h 86"/>
                <a:gd name="T14" fmla="*/ 73 w 101"/>
                <a:gd name="T15" fmla="*/ 25 h 86"/>
                <a:gd name="T16" fmla="*/ 72 w 101"/>
                <a:gd name="T17" fmla="*/ 25 h 86"/>
                <a:gd name="T18" fmla="*/ 86 w 101"/>
                <a:gd name="T19" fmla="*/ 12 h 86"/>
                <a:gd name="T20" fmla="*/ 96 w 101"/>
                <a:gd name="T21" fmla="*/ 0 h 86"/>
                <a:gd name="T22" fmla="*/ 84 w 101"/>
                <a:gd name="T23" fmla="*/ 19 h 86"/>
                <a:gd name="T24" fmla="*/ 80 w 101"/>
                <a:gd name="T25" fmla="*/ 25 h 86"/>
                <a:gd name="T26" fmla="*/ 25 w 101"/>
                <a:gd name="T27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86">
                  <a:moveTo>
                    <a:pt x="0" y="86"/>
                  </a:moveTo>
                  <a:cubicBezTo>
                    <a:pt x="1" y="85"/>
                    <a:pt x="19" y="73"/>
                    <a:pt x="20" y="71"/>
                  </a:cubicBezTo>
                  <a:cubicBezTo>
                    <a:pt x="22" y="69"/>
                    <a:pt x="22" y="66"/>
                    <a:pt x="24" y="64"/>
                  </a:cubicBezTo>
                  <a:cubicBezTo>
                    <a:pt x="27" y="61"/>
                    <a:pt x="31" y="57"/>
                    <a:pt x="35" y="54"/>
                  </a:cubicBezTo>
                  <a:cubicBezTo>
                    <a:pt x="41" y="49"/>
                    <a:pt x="49" y="46"/>
                    <a:pt x="54" y="41"/>
                  </a:cubicBezTo>
                  <a:cubicBezTo>
                    <a:pt x="57" y="39"/>
                    <a:pt x="59" y="36"/>
                    <a:pt x="62" y="34"/>
                  </a:cubicBezTo>
                  <a:cubicBezTo>
                    <a:pt x="62" y="34"/>
                    <a:pt x="60" y="36"/>
                    <a:pt x="61" y="36"/>
                  </a:cubicBezTo>
                  <a:cubicBezTo>
                    <a:pt x="65" y="33"/>
                    <a:pt x="69" y="29"/>
                    <a:pt x="73" y="25"/>
                  </a:cubicBezTo>
                  <a:cubicBezTo>
                    <a:pt x="73" y="25"/>
                    <a:pt x="72" y="25"/>
                    <a:pt x="72" y="25"/>
                  </a:cubicBezTo>
                  <a:cubicBezTo>
                    <a:pt x="76" y="20"/>
                    <a:pt x="81" y="17"/>
                    <a:pt x="86" y="12"/>
                  </a:cubicBezTo>
                  <a:cubicBezTo>
                    <a:pt x="87" y="11"/>
                    <a:pt x="95" y="0"/>
                    <a:pt x="96" y="0"/>
                  </a:cubicBezTo>
                  <a:cubicBezTo>
                    <a:pt x="101" y="9"/>
                    <a:pt x="87" y="16"/>
                    <a:pt x="84" y="19"/>
                  </a:cubicBezTo>
                  <a:cubicBezTo>
                    <a:pt x="83" y="21"/>
                    <a:pt x="82" y="23"/>
                    <a:pt x="80" y="25"/>
                  </a:cubicBezTo>
                  <a:cubicBezTo>
                    <a:pt x="65" y="43"/>
                    <a:pt x="45" y="58"/>
                    <a:pt x="25" y="7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58"/>
            <p:cNvSpPr>
              <a:spLocks/>
            </p:cNvSpPr>
            <p:nvPr/>
          </p:nvSpPr>
          <p:spPr bwMode="auto">
            <a:xfrm>
              <a:off x="2195" y="2967"/>
              <a:ext cx="1" cy="5"/>
            </a:xfrm>
            <a:custGeom>
              <a:avLst/>
              <a:gdLst>
                <a:gd name="T0" fmla="*/ 0 w 1"/>
                <a:gd name="T1" fmla="*/ 3 h 3"/>
                <a:gd name="T2" fmla="*/ 1 w 1"/>
                <a:gd name="T3" fmla="*/ 0 h 3"/>
                <a:gd name="T4" fmla="*/ 1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2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59"/>
            <p:cNvSpPr>
              <a:spLocks/>
            </p:cNvSpPr>
            <p:nvPr/>
          </p:nvSpPr>
          <p:spPr bwMode="auto">
            <a:xfrm>
              <a:off x="717" y="1065"/>
              <a:ext cx="894" cy="584"/>
            </a:xfrm>
            <a:custGeom>
              <a:avLst/>
              <a:gdLst>
                <a:gd name="T0" fmla="*/ 595 w 596"/>
                <a:gd name="T1" fmla="*/ 0 h 390"/>
                <a:gd name="T2" fmla="*/ 468 w 596"/>
                <a:gd name="T3" fmla="*/ 20 h 390"/>
                <a:gd name="T4" fmla="*/ 435 w 596"/>
                <a:gd name="T5" fmla="*/ 32 h 390"/>
                <a:gd name="T6" fmla="*/ 391 w 596"/>
                <a:gd name="T7" fmla="*/ 46 h 390"/>
                <a:gd name="T8" fmla="*/ 368 w 596"/>
                <a:gd name="T9" fmla="*/ 59 h 390"/>
                <a:gd name="T10" fmla="*/ 346 w 596"/>
                <a:gd name="T11" fmla="*/ 77 h 390"/>
                <a:gd name="T12" fmla="*/ 348 w 596"/>
                <a:gd name="T13" fmla="*/ 80 h 390"/>
                <a:gd name="T14" fmla="*/ 351 w 596"/>
                <a:gd name="T15" fmla="*/ 83 h 390"/>
                <a:gd name="T16" fmla="*/ 369 w 596"/>
                <a:gd name="T17" fmla="*/ 75 h 390"/>
                <a:gd name="T18" fmla="*/ 357 w 596"/>
                <a:gd name="T19" fmla="*/ 83 h 390"/>
                <a:gd name="T20" fmla="*/ 344 w 596"/>
                <a:gd name="T21" fmla="*/ 91 h 390"/>
                <a:gd name="T22" fmla="*/ 334 w 596"/>
                <a:gd name="T23" fmla="*/ 98 h 390"/>
                <a:gd name="T24" fmla="*/ 336 w 596"/>
                <a:gd name="T25" fmla="*/ 102 h 390"/>
                <a:gd name="T26" fmla="*/ 350 w 596"/>
                <a:gd name="T27" fmla="*/ 98 h 390"/>
                <a:gd name="T28" fmla="*/ 330 w 596"/>
                <a:gd name="T29" fmla="*/ 110 h 390"/>
                <a:gd name="T30" fmla="*/ 311 w 596"/>
                <a:gd name="T31" fmla="*/ 119 h 390"/>
                <a:gd name="T32" fmla="*/ 308 w 596"/>
                <a:gd name="T33" fmla="*/ 104 h 390"/>
                <a:gd name="T34" fmla="*/ 301 w 596"/>
                <a:gd name="T35" fmla="*/ 108 h 390"/>
                <a:gd name="T36" fmla="*/ 297 w 596"/>
                <a:gd name="T37" fmla="*/ 101 h 390"/>
                <a:gd name="T38" fmla="*/ 278 w 596"/>
                <a:gd name="T39" fmla="*/ 114 h 390"/>
                <a:gd name="T40" fmla="*/ 239 w 596"/>
                <a:gd name="T41" fmla="*/ 126 h 390"/>
                <a:gd name="T42" fmla="*/ 220 w 596"/>
                <a:gd name="T43" fmla="*/ 139 h 390"/>
                <a:gd name="T44" fmla="*/ 192 w 596"/>
                <a:gd name="T45" fmla="*/ 169 h 390"/>
                <a:gd name="T46" fmla="*/ 180 w 596"/>
                <a:gd name="T47" fmla="*/ 186 h 390"/>
                <a:gd name="T48" fmla="*/ 133 w 596"/>
                <a:gd name="T49" fmla="*/ 229 h 390"/>
                <a:gd name="T50" fmla="*/ 154 w 596"/>
                <a:gd name="T51" fmla="*/ 213 h 390"/>
                <a:gd name="T52" fmla="*/ 179 w 596"/>
                <a:gd name="T53" fmla="*/ 201 h 390"/>
                <a:gd name="T54" fmla="*/ 227 w 596"/>
                <a:gd name="T55" fmla="*/ 169 h 390"/>
                <a:gd name="T56" fmla="*/ 256 w 596"/>
                <a:gd name="T57" fmla="*/ 154 h 390"/>
                <a:gd name="T58" fmla="*/ 244 w 596"/>
                <a:gd name="T59" fmla="*/ 175 h 390"/>
                <a:gd name="T60" fmla="*/ 234 w 596"/>
                <a:gd name="T61" fmla="*/ 190 h 390"/>
                <a:gd name="T62" fmla="*/ 216 w 596"/>
                <a:gd name="T63" fmla="*/ 200 h 390"/>
                <a:gd name="T64" fmla="*/ 198 w 596"/>
                <a:gd name="T65" fmla="*/ 213 h 390"/>
                <a:gd name="T66" fmla="*/ 230 w 596"/>
                <a:gd name="T67" fmla="*/ 208 h 390"/>
                <a:gd name="T68" fmla="*/ 208 w 596"/>
                <a:gd name="T69" fmla="*/ 229 h 390"/>
                <a:gd name="T70" fmla="*/ 192 w 596"/>
                <a:gd name="T71" fmla="*/ 247 h 390"/>
                <a:gd name="T72" fmla="*/ 175 w 596"/>
                <a:gd name="T73" fmla="*/ 268 h 390"/>
                <a:gd name="T74" fmla="*/ 176 w 596"/>
                <a:gd name="T75" fmla="*/ 285 h 390"/>
                <a:gd name="T76" fmla="*/ 164 w 596"/>
                <a:gd name="T77" fmla="*/ 296 h 390"/>
                <a:gd name="T78" fmla="*/ 134 w 596"/>
                <a:gd name="T79" fmla="*/ 316 h 390"/>
                <a:gd name="T80" fmla="*/ 113 w 596"/>
                <a:gd name="T81" fmla="*/ 292 h 390"/>
                <a:gd name="T82" fmla="*/ 90 w 596"/>
                <a:gd name="T83" fmla="*/ 297 h 390"/>
                <a:gd name="T84" fmla="*/ 111 w 596"/>
                <a:gd name="T85" fmla="*/ 309 h 390"/>
                <a:gd name="T86" fmla="*/ 99 w 596"/>
                <a:gd name="T87" fmla="*/ 319 h 390"/>
                <a:gd name="T88" fmla="*/ 83 w 596"/>
                <a:gd name="T89" fmla="*/ 342 h 390"/>
                <a:gd name="T90" fmla="*/ 62 w 596"/>
                <a:gd name="T91" fmla="*/ 357 h 390"/>
                <a:gd name="T92" fmla="*/ 78 w 596"/>
                <a:gd name="T93" fmla="*/ 341 h 390"/>
                <a:gd name="T94" fmla="*/ 76 w 596"/>
                <a:gd name="T95" fmla="*/ 331 h 390"/>
                <a:gd name="T96" fmla="*/ 47 w 596"/>
                <a:gd name="T97" fmla="*/ 346 h 390"/>
                <a:gd name="T98" fmla="*/ 42 w 596"/>
                <a:gd name="T99" fmla="*/ 341 h 390"/>
                <a:gd name="T100" fmla="*/ 30 w 596"/>
                <a:gd name="T101" fmla="*/ 354 h 390"/>
                <a:gd name="T102" fmla="*/ 38 w 596"/>
                <a:gd name="T103" fmla="*/ 338 h 390"/>
                <a:gd name="T104" fmla="*/ 35 w 596"/>
                <a:gd name="T105" fmla="*/ 340 h 390"/>
                <a:gd name="T106" fmla="*/ 23 w 596"/>
                <a:gd name="T107" fmla="*/ 359 h 390"/>
                <a:gd name="T108" fmla="*/ 19 w 596"/>
                <a:gd name="T109" fmla="*/ 367 h 390"/>
                <a:gd name="T110" fmla="*/ 17 w 596"/>
                <a:gd name="T111" fmla="*/ 367 h 390"/>
                <a:gd name="T112" fmla="*/ 9 w 596"/>
                <a:gd name="T113" fmla="*/ 376 h 390"/>
                <a:gd name="T114" fmla="*/ 1 w 596"/>
                <a:gd name="T115" fmla="*/ 3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96" h="390">
                  <a:moveTo>
                    <a:pt x="1" y="389"/>
                  </a:moveTo>
                  <a:cubicBezTo>
                    <a:pt x="82" y="221"/>
                    <a:pt x="232" y="90"/>
                    <a:pt x="410" y="32"/>
                  </a:cubicBezTo>
                  <a:cubicBezTo>
                    <a:pt x="470" y="13"/>
                    <a:pt x="532" y="3"/>
                    <a:pt x="595" y="0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565" y="3"/>
                    <a:pt x="520" y="6"/>
                    <a:pt x="489" y="14"/>
                  </a:cubicBezTo>
                  <a:cubicBezTo>
                    <a:pt x="482" y="16"/>
                    <a:pt x="475" y="18"/>
                    <a:pt x="468" y="20"/>
                  </a:cubicBezTo>
                  <a:cubicBezTo>
                    <a:pt x="446" y="27"/>
                    <a:pt x="477" y="20"/>
                    <a:pt x="452" y="26"/>
                  </a:cubicBezTo>
                  <a:cubicBezTo>
                    <a:pt x="449" y="27"/>
                    <a:pt x="446" y="27"/>
                    <a:pt x="444" y="28"/>
                  </a:cubicBezTo>
                  <a:cubicBezTo>
                    <a:pt x="440" y="29"/>
                    <a:pt x="438" y="31"/>
                    <a:pt x="435" y="32"/>
                  </a:cubicBezTo>
                  <a:cubicBezTo>
                    <a:pt x="409" y="42"/>
                    <a:pt x="435" y="30"/>
                    <a:pt x="408" y="41"/>
                  </a:cubicBezTo>
                  <a:cubicBezTo>
                    <a:pt x="405" y="42"/>
                    <a:pt x="403" y="44"/>
                    <a:pt x="401" y="45"/>
                  </a:cubicBezTo>
                  <a:cubicBezTo>
                    <a:pt x="398" y="46"/>
                    <a:pt x="394" y="46"/>
                    <a:pt x="391" y="46"/>
                  </a:cubicBezTo>
                  <a:cubicBezTo>
                    <a:pt x="389" y="47"/>
                    <a:pt x="381" y="51"/>
                    <a:pt x="379" y="53"/>
                  </a:cubicBezTo>
                  <a:cubicBezTo>
                    <a:pt x="378" y="54"/>
                    <a:pt x="378" y="55"/>
                    <a:pt x="378" y="55"/>
                  </a:cubicBezTo>
                  <a:cubicBezTo>
                    <a:pt x="375" y="56"/>
                    <a:pt x="371" y="57"/>
                    <a:pt x="368" y="59"/>
                  </a:cubicBezTo>
                  <a:cubicBezTo>
                    <a:pt x="367" y="59"/>
                    <a:pt x="379" y="56"/>
                    <a:pt x="376" y="60"/>
                  </a:cubicBezTo>
                  <a:cubicBezTo>
                    <a:pt x="376" y="61"/>
                    <a:pt x="358" y="67"/>
                    <a:pt x="354" y="70"/>
                  </a:cubicBezTo>
                  <a:cubicBezTo>
                    <a:pt x="351" y="72"/>
                    <a:pt x="349" y="75"/>
                    <a:pt x="346" y="77"/>
                  </a:cubicBezTo>
                  <a:cubicBezTo>
                    <a:pt x="345" y="78"/>
                    <a:pt x="339" y="81"/>
                    <a:pt x="341" y="81"/>
                  </a:cubicBezTo>
                  <a:cubicBezTo>
                    <a:pt x="346" y="81"/>
                    <a:pt x="349" y="77"/>
                    <a:pt x="353" y="77"/>
                  </a:cubicBezTo>
                  <a:cubicBezTo>
                    <a:pt x="355" y="77"/>
                    <a:pt x="350" y="80"/>
                    <a:pt x="348" y="80"/>
                  </a:cubicBezTo>
                  <a:cubicBezTo>
                    <a:pt x="343" y="83"/>
                    <a:pt x="340" y="83"/>
                    <a:pt x="335" y="84"/>
                  </a:cubicBezTo>
                  <a:cubicBezTo>
                    <a:pt x="333" y="85"/>
                    <a:pt x="324" y="88"/>
                    <a:pt x="327" y="87"/>
                  </a:cubicBezTo>
                  <a:cubicBezTo>
                    <a:pt x="335" y="87"/>
                    <a:pt x="343" y="85"/>
                    <a:pt x="351" y="83"/>
                  </a:cubicBezTo>
                  <a:cubicBezTo>
                    <a:pt x="352" y="83"/>
                    <a:pt x="349" y="83"/>
                    <a:pt x="349" y="83"/>
                  </a:cubicBezTo>
                  <a:cubicBezTo>
                    <a:pt x="353" y="81"/>
                    <a:pt x="358" y="79"/>
                    <a:pt x="363" y="77"/>
                  </a:cubicBezTo>
                  <a:cubicBezTo>
                    <a:pt x="365" y="77"/>
                    <a:pt x="366" y="74"/>
                    <a:pt x="369" y="75"/>
                  </a:cubicBezTo>
                  <a:cubicBezTo>
                    <a:pt x="370" y="75"/>
                    <a:pt x="373" y="78"/>
                    <a:pt x="371" y="80"/>
                  </a:cubicBezTo>
                  <a:cubicBezTo>
                    <a:pt x="369" y="83"/>
                    <a:pt x="365" y="84"/>
                    <a:pt x="361" y="85"/>
                  </a:cubicBezTo>
                  <a:cubicBezTo>
                    <a:pt x="360" y="85"/>
                    <a:pt x="358" y="83"/>
                    <a:pt x="357" y="83"/>
                  </a:cubicBezTo>
                  <a:cubicBezTo>
                    <a:pt x="355" y="84"/>
                    <a:pt x="354" y="85"/>
                    <a:pt x="353" y="86"/>
                  </a:cubicBezTo>
                  <a:cubicBezTo>
                    <a:pt x="353" y="86"/>
                    <a:pt x="353" y="87"/>
                    <a:pt x="353" y="87"/>
                  </a:cubicBezTo>
                  <a:cubicBezTo>
                    <a:pt x="350" y="88"/>
                    <a:pt x="347" y="90"/>
                    <a:pt x="344" y="91"/>
                  </a:cubicBezTo>
                  <a:cubicBezTo>
                    <a:pt x="341" y="92"/>
                    <a:pt x="338" y="92"/>
                    <a:pt x="336" y="94"/>
                  </a:cubicBezTo>
                  <a:cubicBezTo>
                    <a:pt x="335" y="95"/>
                    <a:pt x="335" y="97"/>
                    <a:pt x="335" y="99"/>
                  </a:cubicBezTo>
                  <a:cubicBezTo>
                    <a:pt x="335" y="99"/>
                    <a:pt x="334" y="97"/>
                    <a:pt x="334" y="98"/>
                  </a:cubicBezTo>
                  <a:cubicBezTo>
                    <a:pt x="329" y="100"/>
                    <a:pt x="325" y="102"/>
                    <a:pt x="320" y="105"/>
                  </a:cubicBezTo>
                  <a:cubicBezTo>
                    <a:pt x="320" y="105"/>
                    <a:pt x="321" y="105"/>
                    <a:pt x="322" y="105"/>
                  </a:cubicBezTo>
                  <a:cubicBezTo>
                    <a:pt x="327" y="104"/>
                    <a:pt x="331" y="102"/>
                    <a:pt x="336" y="102"/>
                  </a:cubicBezTo>
                  <a:cubicBezTo>
                    <a:pt x="337" y="102"/>
                    <a:pt x="335" y="104"/>
                    <a:pt x="335" y="104"/>
                  </a:cubicBezTo>
                  <a:cubicBezTo>
                    <a:pt x="336" y="104"/>
                    <a:pt x="337" y="103"/>
                    <a:pt x="338" y="102"/>
                  </a:cubicBezTo>
                  <a:cubicBezTo>
                    <a:pt x="342" y="101"/>
                    <a:pt x="346" y="96"/>
                    <a:pt x="350" y="98"/>
                  </a:cubicBezTo>
                  <a:cubicBezTo>
                    <a:pt x="353" y="99"/>
                    <a:pt x="347" y="103"/>
                    <a:pt x="344" y="105"/>
                  </a:cubicBezTo>
                  <a:cubicBezTo>
                    <a:pt x="342" y="107"/>
                    <a:pt x="334" y="112"/>
                    <a:pt x="331" y="112"/>
                  </a:cubicBezTo>
                  <a:cubicBezTo>
                    <a:pt x="330" y="112"/>
                    <a:pt x="331" y="110"/>
                    <a:pt x="330" y="110"/>
                  </a:cubicBezTo>
                  <a:cubicBezTo>
                    <a:pt x="328" y="110"/>
                    <a:pt x="327" y="111"/>
                    <a:pt x="326" y="112"/>
                  </a:cubicBezTo>
                  <a:cubicBezTo>
                    <a:pt x="323" y="114"/>
                    <a:pt x="320" y="116"/>
                    <a:pt x="317" y="117"/>
                  </a:cubicBezTo>
                  <a:cubicBezTo>
                    <a:pt x="315" y="118"/>
                    <a:pt x="312" y="121"/>
                    <a:pt x="311" y="119"/>
                  </a:cubicBezTo>
                  <a:cubicBezTo>
                    <a:pt x="310" y="116"/>
                    <a:pt x="317" y="111"/>
                    <a:pt x="314" y="111"/>
                  </a:cubicBezTo>
                  <a:cubicBezTo>
                    <a:pt x="301" y="108"/>
                    <a:pt x="307" y="127"/>
                    <a:pt x="298" y="112"/>
                  </a:cubicBezTo>
                  <a:cubicBezTo>
                    <a:pt x="297" y="110"/>
                    <a:pt x="299" y="113"/>
                    <a:pt x="308" y="104"/>
                  </a:cubicBezTo>
                  <a:cubicBezTo>
                    <a:pt x="310" y="103"/>
                    <a:pt x="314" y="100"/>
                    <a:pt x="312" y="100"/>
                  </a:cubicBezTo>
                  <a:cubicBezTo>
                    <a:pt x="310" y="100"/>
                    <a:pt x="309" y="103"/>
                    <a:pt x="307" y="104"/>
                  </a:cubicBezTo>
                  <a:cubicBezTo>
                    <a:pt x="305" y="106"/>
                    <a:pt x="303" y="107"/>
                    <a:pt x="301" y="108"/>
                  </a:cubicBezTo>
                  <a:cubicBezTo>
                    <a:pt x="299" y="110"/>
                    <a:pt x="298" y="113"/>
                    <a:pt x="296" y="114"/>
                  </a:cubicBezTo>
                  <a:cubicBezTo>
                    <a:pt x="293" y="115"/>
                    <a:pt x="286" y="120"/>
                    <a:pt x="286" y="116"/>
                  </a:cubicBezTo>
                  <a:cubicBezTo>
                    <a:pt x="286" y="110"/>
                    <a:pt x="294" y="107"/>
                    <a:pt x="297" y="101"/>
                  </a:cubicBezTo>
                  <a:cubicBezTo>
                    <a:pt x="297" y="100"/>
                    <a:pt x="294" y="102"/>
                    <a:pt x="293" y="103"/>
                  </a:cubicBezTo>
                  <a:cubicBezTo>
                    <a:pt x="291" y="104"/>
                    <a:pt x="290" y="106"/>
                    <a:pt x="288" y="107"/>
                  </a:cubicBezTo>
                  <a:cubicBezTo>
                    <a:pt x="285" y="110"/>
                    <a:pt x="282" y="112"/>
                    <a:pt x="278" y="114"/>
                  </a:cubicBezTo>
                  <a:cubicBezTo>
                    <a:pt x="278" y="115"/>
                    <a:pt x="277" y="114"/>
                    <a:pt x="277" y="114"/>
                  </a:cubicBezTo>
                  <a:cubicBezTo>
                    <a:pt x="269" y="115"/>
                    <a:pt x="262" y="116"/>
                    <a:pt x="255" y="118"/>
                  </a:cubicBezTo>
                  <a:cubicBezTo>
                    <a:pt x="251" y="119"/>
                    <a:pt x="243" y="123"/>
                    <a:pt x="239" y="126"/>
                  </a:cubicBezTo>
                  <a:cubicBezTo>
                    <a:pt x="239" y="127"/>
                    <a:pt x="242" y="125"/>
                    <a:pt x="242" y="125"/>
                  </a:cubicBezTo>
                  <a:cubicBezTo>
                    <a:pt x="237" y="130"/>
                    <a:pt x="229" y="135"/>
                    <a:pt x="223" y="138"/>
                  </a:cubicBezTo>
                  <a:cubicBezTo>
                    <a:pt x="222" y="139"/>
                    <a:pt x="221" y="138"/>
                    <a:pt x="220" y="139"/>
                  </a:cubicBezTo>
                  <a:cubicBezTo>
                    <a:pt x="219" y="140"/>
                    <a:pt x="220" y="142"/>
                    <a:pt x="219" y="143"/>
                  </a:cubicBezTo>
                  <a:cubicBezTo>
                    <a:pt x="215" y="151"/>
                    <a:pt x="205" y="155"/>
                    <a:pt x="199" y="161"/>
                  </a:cubicBezTo>
                  <a:cubicBezTo>
                    <a:pt x="196" y="164"/>
                    <a:pt x="195" y="167"/>
                    <a:pt x="192" y="169"/>
                  </a:cubicBezTo>
                  <a:cubicBezTo>
                    <a:pt x="191" y="171"/>
                    <a:pt x="189" y="173"/>
                    <a:pt x="187" y="174"/>
                  </a:cubicBezTo>
                  <a:cubicBezTo>
                    <a:pt x="186" y="175"/>
                    <a:pt x="185" y="175"/>
                    <a:pt x="184" y="175"/>
                  </a:cubicBezTo>
                  <a:cubicBezTo>
                    <a:pt x="182" y="179"/>
                    <a:pt x="182" y="182"/>
                    <a:pt x="180" y="186"/>
                  </a:cubicBezTo>
                  <a:cubicBezTo>
                    <a:pt x="178" y="189"/>
                    <a:pt x="174" y="189"/>
                    <a:pt x="171" y="191"/>
                  </a:cubicBezTo>
                  <a:cubicBezTo>
                    <a:pt x="160" y="200"/>
                    <a:pt x="153" y="206"/>
                    <a:pt x="144" y="216"/>
                  </a:cubicBezTo>
                  <a:cubicBezTo>
                    <a:pt x="140" y="221"/>
                    <a:pt x="135" y="222"/>
                    <a:pt x="133" y="229"/>
                  </a:cubicBezTo>
                  <a:cubicBezTo>
                    <a:pt x="132" y="232"/>
                    <a:pt x="138" y="222"/>
                    <a:pt x="142" y="222"/>
                  </a:cubicBezTo>
                  <a:cubicBezTo>
                    <a:pt x="143" y="221"/>
                    <a:pt x="145" y="222"/>
                    <a:pt x="146" y="221"/>
                  </a:cubicBezTo>
                  <a:cubicBezTo>
                    <a:pt x="149" y="219"/>
                    <a:pt x="151" y="215"/>
                    <a:pt x="154" y="213"/>
                  </a:cubicBezTo>
                  <a:cubicBezTo>
                    <a:pt x="157" y="211"/>
                    <a:pt x="160" y="209"/>
                    <a:pt x="162" y="207"/>
                  </a:cubicBezTo>
                  <a:cubicBezTo>
                    <a:pt x="166" y="205"/>
                    <a:pt x="167" y="199"/>
                    <a:pt x="172" y="198"/>
                  </a:cubicBezTo>
                  <a:cubicBezTo>
                    <a:pt x="174" y="198"/>
                    <a:pt x="176" y="201"/>
                    <a:pt x="179" y="201"/>
                  </a:cubicBezTo>
                  <a:cubicBezTo>
                    <a:pt x="185" y="199"/>
                    <a:pt x="190" y="195"/>
                    <a:pt x="195" y="191"/>
                  </a:cubicBezTo>
                  <a:cubicBezTo>
                    <a:pt x="206" y="184"/>
                    <a:pt x="202" y="185"/>
                    <a:pt x="212" y="175"/>
                  </a:cubicBezTo>
                  <a:cubicBezTo>
                    <a:pt x="215" y="173"/>
                    <a:pt x="226" y="169"/>
                    <a:pt x="227" y="169"/>
                  </a:cubicBezTo>
                  <a:cubicBezTo>
                    <a:pt x="232" y="167"/>
                    <a:pt x="239" y="163"/>
                    <a:pt x="243" y="160"/>
                  </a:cubicBezTo>
                  <a:cubicBezTo>
                    <a:pt x="247" y="158"/>
                    <a:pt x="249" y="155"/>
                    <a:pt x="253" y="153"/>
                  </a:cubicBezTo>
                  <a:cubicBezTo>
                    <a:pt x="254" y="153"/>
                    <a:pt x="256" y="153"/>
                    <a:pt x="256" y="154"/>
                  </a:cubicBezTo>
                  <a:cubicBezTo>
                    <a:pt x="255" y="156"/>
                    <a:pt x="253" y="159"/>
                    <a:pt x="251" y="161"/>
                  </a:cubicBezTo>
                  <a:cubicBezTo>
                    <a:pt x="251" y="161"/>
                    <a:pt x="250" y="161"/>
                    <a:pt x="249" y="161"/>
                  </a:cubicBezTo>
                  <a:cubicBezTo>
                    <a:pt x="247" y="166"/>
                    <a:pt x="246" y="171"/>
                    <a:pt x="244" y="175"/>
                  </a:cubicBezTo>
                  <a:cubicBezTo>
                    <a:pt x="243" y="176"/>
                    <a:pt x="242" y="175"/>
                    <a:pt x="242" y="176"/>
                  </a:cubicBezTo>
                  <a:cubicBezTo>
                    <a:pt x="240" y="177"/>
                    <a:pt x="238" y="179"/>
                    <a:pt x="237" y="181"/>
                  </a:cubicBezTo>
                  <a:cubicBezTo>
                    <a:pt x="235" y="183"/>
                    <a:pt x="236" y="188"/>
                    <a:pt x="234" y="190"/>
                  </a:cubicBezTo>
                  <a:cubicBezTo>
                    <a:pt x="231" y="192"/>
                    <a:pt x="227" y="189"/>
                    <a:pt x="224" y="190"/>
                  </a:cubicBezTo>
                  <a:cubicBezTo>
                    <a:pt x="223" y="191"/>
                    <a:pt x="224" y="194"/>
                    <a:pt x="223" y="195"/>
                  </a:cubicBezTo>
                  <a:cubicBezTo>
                    <a:pt x="221" y="197"/>
                    <a:pt x="218" y="198"/>
                    <a:pt x="216" y="200"/>
                  </a:cubicBezTo>
                  <a:cubicBezTo>
                    <a:pt x="215" y="200"/>
                    <a:pt x="216" y="201"/>
                    <a:pt x="216" y="202"/>
                  </a:cubicBezTo>
                  <a:cubicBezTo>
                    <a:pt x="213" y="205"/>
                    <a:pt x="211" y="209"/>
                    <a:pt x="207" y="211"/>
                  </a:cubicBezTo>
                  <a:cubicBezTo>
                    <a:pt x="205" y="213"/>
                    <a:pt x="196" y="211"/>
                    <a:pt x="198" y="213"/>
                  </a:cubicBezTo>
                  <a:cubicBezTo>
                    <a:pt x="203" y="216"/>
                    <a:pt x="209" y="215"/>
                    <a:pt x="214" y="215"/>
                  </a:cubicBezTo>
                  <a:cubicBezTo>
                    <a:pt x="216" y="215"/>
                    <a:pt x="218" y="213"/>
                    <a:pt x="219" y="213"/>
                  </a:cubicBezTo>
                  <a:cubicBezTo>
                    <a:pt x="223" y="211"/>
                    <a:pt x="229" y="204"/>
                    <a:pt x="230" y="208"/>
                  </a:cubicBezTo>
                  <a:cubicBezTo>
                    <a:pt x="236" y="227"/>
                    <a:pt x="222" y="213"/>
                    <a:pt x="219" y="218"/>
                  </a:cubicBezTo>
                  <a:cubicBezTo>
                    <a:pt x="219" y="219"/>
                    <a:pt x="220" y="221"/>
                    <a:pt x="219" y="222"/>
                  </a:cubicBezTo>
                  <a:cubicBezTo>
                    <a:pt x="216" y="225"/>
                    <a:pt x="211" y="226"/>
                    <a:pt x="208" y="229"/>
                  </a:cubicBezTo>
                  <a:cubicBezTo>
                    <a:pt x="207" y="230"/>
                    <a:pt x="211" y="230"/>
                    <a:pt x="211" y="231"/>
                  </a:cubicBezTo>
                  <a:cubicBezTo>
                    <a:pt x="210" y="233"/>
                    <a:pt x="206" y="233"/>
                    <a:pt x="204" y="235"/>
                  </a:cubicBezTo>
                  <a:cubicBezTo>
                    <a:pt x="200" y="241"/>
                    <a:pt x="199" y="247"/>
                    <a:pt x="192" y="247"/>
                  </a:cubicBezTo>
                  <a:cubicBezTo>
                    <a:pt x="191" y="247"/>
                    <a:pt x="192" y="245"/>
                    <a:pt x="192" y="246"/>
                  </a:cubicBezTo>
                  <a:cubicBezTo>
                    <a:pt x="190" y="249"/>
                    <a:pt x="189" y="252"/>
                    <a:pt x="187" y="255"/>
                  </a:cubicBezTo>
                  <a:cubicBezTo>
                    <a:pt x="183" y="260"/>
                    <a:pt x="178" y="263"/>
                    <a:pt x="175" y="268"/>
                  </a:cubicBezTo>
                  <a:cubicBezTo>
                    <a:pt x="174" y="269"/>
                    <a:pt x="179" y="267"/>
                    <a:pt x="179" y="268"/>
                  </a:cubicBezTo>
                  <a:cubicBezTo>
                    <a:pt x="178" y="270"/>
                    <a:pt x="174" y="271"/>
                    <a:pt x="173" y="274"/>
                  </a:cubicBezTo>
                  <a:cubicBezTo>
                    <a:pt x="173" y="277"/>
                    <a:pt x="177" y="281"/>
                    <a:pt x="176" y="285"/>
                  </a:cubicBezTo>
                  <a:cubicBezTo>
                    <a:pt x="175" y="287"/>
                    <a:pt x="166" y="281"/>
                    <a:pt x="170" y="288"/>
                  </a:cubicBezTo>
                  <a:cubicBezTo>
                    <a:pt x="170" y="289"/>
                    <a:pt x="172" y="285"/>
                    <a:pt x="171" y="286"/>
                  </a:cubicBezTo>
                  <a:cubicBezTo>
                    <a:pt x="169" y="289"/>
                    <a:pt x="165" y="292"/>
                    <a:pt x="164" y="296"/>
                  </a:cubicBezTo>
                  <a:cubicBezTo>
                    <a:pt x="159" y="310"/>
                    <a:pt x="175" y="303"/>
                    <a:pt x="155" y="315"/>
                  </a:cubicBezTo>
                  <a:cubicBezTo>
                    <a:pt x="136" y="327"/>
                    <a:pt x="151" y="315"/>
                    <a:pt x="140" y="312"/>
                  </a:cubicBezTo>
                  <a:cubicBezTo>
                    <a:pt x="138" y="312"/>
                    <a:pt x="136" y="315"/>
                    <a:pt x="134" y="316"/>
                  </a:cubicBezTo>
                  <a:cubicBezTo>
                    <a:pt x="132" y="316"/>
                    <a:pt x="129" y="317"/>
                    <a:pt x="127" y="316"/>
                  </a:cubicBezTo>
                  <a:cubicBezTo>
                    <a:pt x="121" y="313"/>
                    <a:pt x="125" y="293"/>
                    <a:pt x="122" y="287"/>
                  </a:cubicBezTo>
                  <a:cubicBezTo>
                    <a:pt x="120" y="285"/>
                    <a:pt x="116" y="293"/>
                    <a:pt x="113" y="292"/>
                  </a:cubicBezTo>
                  <a:cubicBezTo>
                    <a:pt x="109" y="291"/>
                    <a:pt x="108" y="283"/>
                    <a:pt x="104" y="283"/>
                  </a:cubicBezTo>
                  <a:cubicBezTo>
                    <a:pt x="101" y="283"/>
                    <a:pt x="104" y="290"/>
                    <a:pt x="101" y="292"/>
                  </a:cubicBezTo>
                  <a:cubicBezTo>
                    <a:pt x="98" y="295"/>
                    <a:pt x="93" y="295"/>
                    <a:pt x="90" y="297"/>
                  </a:cubicBezTo>
                  <a:cubicBezTo>
                    <a:pt x="89" y="298"/>
                    <a:pt x="91" y="298"/>
                    <a:pt x="92" y="298"/>
                  </a:cubicBezTo>
                  <a:cubicBezTo>
                    <a:pt x="99" y="300"/>
                    <a:pt x="107" y="298"/>
                    <a:pt x="113" y="301"/>
                  </a:cubicBezTo>
                  <a:cubicBezTo>
                    <a:pt x="115" y="303"/>
                    <a:pt x="112" y="307"/>
                    <a:pt x="111" y="309"/>
                  </a:cubicBezTo>
                  <a:cubicBezTo>
                    <a:pt x="110" y="311"/>
                    <a:pt x="108" y="315"/>
                    <a:pt x="106" y="314"/>
                  </a:cubicBezTo>
                  <a:cubicBezTo>
                    <a:pt x="103" y="313"/>
                    <a:pt x="103" y="305"/>
                    <a:pt x="100" y="306"/>
                  </a:cubicBezTo>
                  <a:cubicBezTo>
                    <a:pt x="97" y="309"/>
                    <a:pt x="101" y="315"/>
                    <a:pt x="99" y="319"/>
                  </a:cubicBezTo>
                  <a:cubicBezTo>
                    <a:pt x="98" y="321"/>
                    <a:pt x="94" y="320"/>
                    <a:pt x="93" y="322"/>
                  </a:cubicBezTo>
                  <a:cubicBezTo>
                    <a:pt x="90" y="325"/>
                    <a:pt x="88" y="329"/>
                    <a:pt x="86" y="333"/>
                  </a:cubicBezTo>
                  <a:cubicBezTo>
                    <a:pt x="85" y="336"/>
                    <a:pt x="84" y="339"/>
                    <a:pt x="83" y="342"/>
                  </a:cubicBezTo>
                  <a:cubicBezTo>
                    <a:pt x="82" y="348"/>
                    <a:pt x="84" y="356"/>
                    <a:pt x="81" y="361"/>
                  </a:cubicBezTo>
                  <a:cubicBezTo>
                    <a:pt x="80" y="364"/>
                    <a:pt x="77" y="358"/>
                    <a:pt x="74" y="358"/>
                  </a:cubicBezTo>
                  <a:cubicBezTo>
                    <a:pt x="70" y="357"/>
                    <a:pt x="65" y="359"/>
                    <a:pt x="62" y="357"/>
                  </a:cubicBezTo>
                  <a:cubicBezTo>
                    <a:pt x="61" y="355"/>
                    <a:pt x="68" y="344"/>
                    <a:pt x="70" y="344"/>
                  </a:cubicBezTo>
                  <a:cubicBezTo>
                    <a:pt x="73" y="343"/>
                    <a:pt x="76" y="350"/>
                    <a:pt x="79" y="348"/>
                  </a:cubicBezTo>
                  <a:cubicBezTo>
                    <a:pt x="82" y="348"/>
                    <a:pt x="77" y="343"/>
                    <a:pt x="78" y="341"/>
                  </a:cubicBezTo>
                  <a:cubicBezTo>
                    <a:pt x="79" y="338"/>
                    <a:pt x="85" y="337"/>
                    <a:pt x="84" y="335"/>
                  </a:cubicBezTo>
                  <a:cubicBezTo>
                    <a:pt x="83" y="332"/>
                    <a:pt x="79" y="339"/>
                    <a:pt x="77" y="338"/>
                  </a:cubicBezTo>
                  <a:cubicBezTo>
                    <a:pt x="75" y="337"/>
                    <a:pt x="78" y="332"/>
                    <a:pt x="76" y="331"/>
                  </a:cubicBezTo>
                  <a:cubicBezTo>
                    <a:pt x="74" y="331"/>
                    <a:pt x="74" y="336"/>
                    <a:pt x="71" y="336"/>
                  </a:cubicBezTo>
                  <a:cubicBezTo>
                    <a:pt x="67" y="337"/>
                    <a:pt x="63" y="333"/>
                    <a:pt x="59" y="333"/>
                  </a:cubicBezTo>
                  <a:cubicBezTo>
                    <a:pt x="58" y="334"/>
                    <a:pt x="49" y="345"/>
                    <a:pt x="47" y="346"/>
                  </a:cubicBezTo>
                  <a:cubicBezTo>
                    <a:pt x="47" y="347"/>
                    <a:pt x="47" y="345"/>
                    <a:pt x="47" y="344"/>
                  </a:cubicBezTo>
                  <a:cubicBezTo>
                    <a:pt x="45" y="342"/>
                    <a:pt x="45" y="340"/>
                    <a:pt x="43" y="339"/>
                  </a:cubicBezTo>
                  <a:cubicBezTo>
                    <a:pt x="42" y="338"/>
                    <a:pt x="43" y="341"/>
                    <a:pt x="42" y="341"/>
                  </a:cubicBezTo>
                  <a:cubicBezTo>
                    <a:pt x="39" y="344"/>
                    <a:pt x="35" y="353"/>
                    <a:pt x="33" y="350"/>
                  </a:cubicBezTo>
                  <a:cubicBezTo>
                    <a:pt x="31" y="346"/>
                    <a:pt x="42" y="336"/>
                    <a:pt x="40" y="339"/>
                  </a:cubicBezTo>
                  <a:cubicBezTo>
                    <a:pt x="26" y="356"/>
                    <a:pt x="39" y="341"/>
                    <a:pt x="30" y="354"/>
                  </a:cubicBezTo>
                  <a:cubicBezTo>
                    <a:pt x="28" y="356"/>
                    <a:pt x="23" y="364"/>
                    <a:pt x="23" y="361"/>
                  </a:cubicBezTo>
                  <a:cubicBezTo>
                    <a:pt x="23" y="359"/>
                    <a:pt x="38" y="341"/>
                    <a:pt x="39" y="339"/>
                  </a:cubicBezTo>
                  <a:cubicBezTo>
                    <a:pt x="39" y="338"/>
                    <a:pt x="38" y="337"/>
                    <a:pt x="38" y="338"/>
                  </a:cubicBezTo>
                  <a:cubicBezTo>
                    <a:pt x="35" y="341"/>
                    <a:pt x="34" y="344"/>
                    <a:pt x="32" y="347"/>
                  </a:cubicBezTo>
                  <a:cubicBezTo>
                    <a:pt x="31" y="348"/>
                    <a:pt x="29" y="351"/>
                    <a:pt x="29" y="350"/>
                  </a:cubicBezTo>
                  <a:cubicBezTo>
                    <a:pt x="31" y="347"/>
                    <a:pt x="33" y="343"/>
                    <a:pt x="35" y="340"/>
                  </a:cubicBezTo>
                  <a:cubicBezTo>
                    <a:pt x="36" y="339"/>
                    <a:pt x="36" y="338"/>
                    <a:pt x="36" y="339"/>
                  </a:cubicBezTo>
                  <a:cubicBezTo>
                    <a:pt x="33" y="344"/>
                    <a:pt x="30" y="349"/>
                    <a:pt x="26" y="355"/>
                  </a:cubicBezTo>
                  <a:cubicBezTo>
                    <a:pt x="25" y="356"/>
                    <a:pt x="23" y="361"/>
                    <a:pt x="23" y="359"/>
                  </a:cubicBezTo>
                  <a:cubicBezTo>
                    <a:pt x="23" y="357"/>
                    <a:pt x="25" y="354"/>
                    <a:pt x="27" y="352"/>
                  </a:cubicBezTo>
                  <a:cubicBezTo>
                    <a:pt x="27" y="350"/>
                    <a:pt x="25" y="355"/>
                    <a:pt x="25" y="356"/>
                  </a:cubicBezTo>
                  <a:cubicBezTo>
                    <a:pt x="23" y="360"/>
                    <a:pt x="21" y="363"/>
                    <a:pt x="19" y="367"/>
                  </a:cubicBezTo>
                  <a:cubicBezTo>
                    <a:pt x="18" y="370"/>
                    <a:pt x="13" y="379"/>
                    <a:pt x="14" y="376"/>
                  </a:cubicBezTo>
                  <a:cubicBezTo>
                    <a:pt x="16" y="372"/>
                    <a:pt x="19" y="369"/>
                    <a:pt x="21" y="365"/>
                  </a:cubicBezTo>
                  <a:cubicBezTo>
                    <a:pt x="21" y="363"/>
                    <a:pt x="18" y="366"/>
                    <a:pt x="17" y="367"/>
                  </a:cubicBezTo>
                  <a:cubicBezTo>
                    <a:pt x="16" y="370"/>
                    <a:pt x="15" y="373"/>
                    <a:pt x="14" y="376"/>
                  </a:cubicBezTo>
                  <a:cubicBezTo>
                    <a:pt x="13" y="377"/>
                    <a:pt x="12" y="379"/>
                    <a:pt x="11" y="379"/>
                  </a:cubicBezTo>
                  <a:cubicBezTo>
                    <a:pt x="9" y="379"/>
                    <a:pt x="10" y="376"/>
                    <a:pt x="9" y="376"/>
                  </a:cubicBezTo>
                  <a:cubicBezTo>
                    <a:pt x="6" y="379"/>
                    <a:pt x="4" y="384"/>
                    <a:pt x="1" y="388"/>
                  </a:cubicBezTo>
                  <a:cubicBezTo>
                    <a:pt x="1" y="389"/>
                    <a:pt x="1" y="389"/>
                    <a:pt x="0" y="390"/>
                  </a:cubicBezTo>
                  <a:cubicBezTo>
                    <a:pt x="0" y="390"/>
                    <a:pt x="1" y="390"/>
                    <a:pt x="1" y="3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60"/>
            <p:cNvSpPr>
              <a:spLocks/>
            </p:cNvSpPr>
            <p:nvPr/>
          </p:nvSpPr>
          <p:spPr bwMode="auto">
            <a:xfrm>
              <a:off x="1046" y="2154"/>
              <a:ext cx="1395" cy="966"/>
            </a:xfrm>
            <a:custGeom>
              <a:avLst/>
              <a:gdLst>
                <a:gd name="T0" fmla="*/ 657 w 930"/>
                <a:gd name="T1" fmla="*/ 73 h 644"/>
                <a:gd name="T2" fmla="*/ 597 w 930"/>
                <a:gd name="T3" fmla="*/ 81 h 644"/>
                <a:gd name="T4" fmla="*/ 566 w 930"/>
                <a:gd name="T5" fmla="*/ 68 h 644"/>
                <a:gd name="T6" fmla="*/ 502 w 930"/>
                <a:gd name="T7" fmla="*/ 105 h 644"/>
                <a:gd name="T8" fmla="*/ 420 w 930"/>
                <a:gd name="T9" fmla="*/ 77 h 644"/>
                <a:gd name="T10" fmla="*/ 395 w 930"/>
                <a:gd name="T11" fmla="*/ 24 h 644"/>
                <a:gd name="T12" fmla="*/ 352 w 930"/>
                <a:gd name="T13" fmla="*/ 10 h 644"/>
                <a:gd name="T14" fmla="*/ 308 w 930"/>
                <a:gd name="T15" fmla="*/ 7 h 644"/>
                <a:gd name="T16" fmla="*/ 234 w 930"/>
                <a:gd name="T17" fmla="*/ 27 h 644"/>
                <a:gd name="T18" fmla="*/ 191 w 930"/>
                <a:gd name="T19" fmla="*/ 12 h 644"/>
                <a:gd name="T20" fmla="*/ 140 w 930"/>
                <a:gd name="T21" fmla="*/ 45 h 644"/>
                <a:gd name="T22" fmla="*/ 116 w 930"/>
                <a:gd name="T23" fmla="*/ 92 h 644"/>
                <a:gd name="T24" fmla="*/ 55 w 930"/>
                <a:gd name="T25" fmla="*/ 125 h 644"/>
                <a:gd name="T26" fmla="*/ 31 w 930"/>
                <a:gd name="T27" fmla="*/ 154 h 644"/>
                <a:gd name="T28" fmla="*/ 23 w 930"/>
                <a:gd name="T29" fmla="*/ 170 h 644"/>
                <a:gd name="T30" fmla="*/ 18 w 930"/>
                <a:gd name="T31" fmla="*/ 192 h 644"/>
                <a:gd name="T32" fmla="*/ 15 w 930"/>
                <a:gd name="T33" fmla="*/ 247 h 644"/>
                <a:gd name="T34" fmla="*/ 15 w 930"/>
                <a:gd name="T35" fmla="*/ 278 h 644"/>
                <a:gd name="T36" fmla="*/ 17 w 930"/>
                <a:gd name="T37" fmla="*/ 290 h 644"/>
                <a:gd name="T38" fmla="*/ 19 w 930"/>
                <a:gd name="T39" fmla="*/ 299 h 644"/>
                <a:gd name="T40" fmla="*/ 19 w 930"/>
                <a:gd name="T41" fmla="*/ 310 h 644"/>
                <a:gd name="T42" fmla="*/ 35 w 930"/>
                <a:gd name="T43" fmla="*/ 331 h 644"/>
                <a:gd name="T44" fmla="*/ 58 w 930"/>
                <a:gd name="T45" fmla="*/ 367 h 644"/>
                <a:gd name="T46" fmla="*/ 72 w 930"/>
                <a:gd name="T47" fmla="*/ 382 h 644"/>
                <a:gd name="T48" fmla="*/ 196 w 930"/>
                <a:gd name="T49" fmla="*/ 437 h 644"/>
                <a:gd name="T50" fmla="*/ 298 w 930"/>
                <a:gd name="T51" fmla="*/ 439 h 644"/>
                <a:gd name="T52" fmla="*/ 337 w 930"/>
                <a:gd name="T53" fmla="*/ 459 h 644"/>
                <a:gd name="T54" fmla="*/ 374 w 930"/>
                <a:gd name="T55" fmla="*/ 469 h 644"/>
                <a:gd name="T56" fmla="*/ 368 w 930"/>
                <a:gd name="T57" fmla="*/ 513 h 644"/>
                <a:gd name="T58" fmla="*/ 376 w 930"/>
                <a:gd name="T59" fmla="*/ 524 h 644"/>
                <a:gd name="T60" fmla="*/ 420 w 930"/>
                <a:gd name="T61" fmla="*/ 557 h 644"/>
                <a:gd name="T62" fmla="*/ 428 w 930"/>
                <a:gd name="T63" fmla="*/ 599 h 644"/>
                <a:gd name="T64" fmla="*/ 412 w 930"/>
                <a:gd name="T65" fmla="*/ 619 h 644"/>
                <a:gd name="T66" fmla="*/ 445 w 930"/>
                <a:gd name="T67" fmla="*/ 635 h 644"/>
                <a:gd name="T68" fmla="*/ 514 w 930"/>
                <a:gd name="T69" fmla="*/ 639 h 644"/>
                <a:gd name="T70" fmla="*/ 682 w 930"/>
                <a:gd name="T71" fmla="*/ 586 h 644"/>
                <a:gd name="T72" fmla="*/ 769 w 930"/>
                <a:gd name="T73" fmla="*/ 523 h 644"/>
                <a:gd name="T74" fmla="*/ 780 w 930"/>
                <a:gd name="T75" fmla="*/ 500 h 644"/>
                <a:gd name="T76" fmla="*/ 789 w 930"/>
                <a:gd name="T77" fmla="*/ 458 h 644"/>
                <a:gd name="T78" fmla="*/ 807 w 930"/>
                <a:gd name="T79" fmla="*/ 437 h 644"/>
                <a:gd name="T80" fmla="*/ 851 w 930"/>
                <a:gd name="T81" fmla="*/ 383 h 644"/>
                <a:gd name="T82" fmla="*/ 914 w 930"/>
                <a:gd name="T83" fmla="*/ 282 h 644"/>
                <a:gd name="T84" fmla="*/ 926 w 930"/>
                <a:gd name="T85" fmla="*/ 246 h 644"/>
                <a:gd name="T86" fmla="*/ 917 w 930"/>
                <a:gd name="T87" fmla="*/ 241 h 644"/>
                <a:gd name="T88" fmla="*/ 891 w 930"/>
                <a:gd name="T89" fmla="*/ 262 h 644"/>
                <a:gd name="T90" fmla="*/ 838 w 930"/>
                <a:gd name="T91" fmla="*/ 287 h 644"/>
                <a:gd name="T92" fmla="*/ 806 w 930"/>
                <a:gd name="T93" fmla="*/ 254 h 644"/>
                <a:gd name="T94" fmla="*/ 774 w 930"/>
                <a:gd name="T95" fmla="*/ 223 h 644"/>
                <a:gd name="T96" fmla="*/ 763 w 930"/>
                <a:gd name="T97" fmla="*/ 188 h 644"/>
                <a:gd name="T98" fmla="*/ 746 w 930"/>
                <a:gd name="T99" fmla="*/ 160 h 644"/>
                <a:gd name="T100" fmla="*/ 717 w 930"/>
                <a:gd name="T101" fmla="*/ 124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30" h="644">
                  <a:moveTo>
                    <a:pt x="680" y="62"/>
                  </a:moveTo>
                  <a:cubicBezTo>
                    <a:pt x="677" y="63"/>
                    <a:pt x="673" y="62"/>
                    <a:pt x="669" y="64"/>
                  </a:cubicBezTo>
                  <a:cubicBezTo>
                    <a:pt x="666" y="66"/>
                    <a:pt x="664" y="70"/>
                    <a:pt x="661" y="72"/>
                  </a:cubicBezTo>
                  <a:cubicBezTo>
                    <a:pt x="660" y="73"/>
                    <a:pt x="658" y="72"/>
                    <a:pt x="657" y="73"/>
                  </a:cubicBezTo>
                  <a:cubicBezTo>
                    <a:pt x="656" y="73"/>
                    <a:pt x="650" y="82"/>
                    <a:pt x="647" y="82"/>
                  </a:cubicBezTo>
                  <a:cubicBezTo>
                    <a:pt x="635" y="82"/>
                    <a:pt x="623" y="80"/>
                    <a:pt x="610" y="78"/>
                  </a:cubicBezTo>
                  <a:cubicBezTo>
                    <a:pt x="608" y="78"/>
                    <a:pt x="606" y="78"/>
                    <a:pt x="604" y="78"/>
                  </a:cubicBezTo>
                  <a:cubicBezTo>
                    <a:pt x="602" y="79"/>
                    <a:pt x="599" y="82"/>
                    <a:pt x="597" y="81"/>
                  </a:cubicBezTo>
                  <a:cubicBezTo>
                    <a:pt x="590" y="81"/>
                    <a:pt x="584" y="78"/>
                    <a:pt x="578" y="76"/>
                  </a:cubicBezTo>
                  <a:cubicBezTo>
                    <a:pt x="578" y="76"/>
                    <a:pt x="578" y="75"/>
                    <a:pt x="578" y="75"/>
                  </a:cubicBezTo>
                  <a:cubicBezTo>
                    <a:pt x="575" y="74"/>
                    <a:pt x="572" y="77"/>
                    <a:pt x="569" y="75"/>
                  </a:cubicBezTo>
                  <a:cubicBezTo>
                    <a:pt x="567" y="74"/>
                    <a:pt x="568" y="70"/>
                    <a:pt x="566" y="68"/>
                  </a:cubicBezTo>
                  <a:cubicBezTo>
                    <a:pt x="562" y="66"/>
                    <a:pt x="557" y="66"/>
                    <a:pt x="553" y="65"/>
                  </a:cubicBezTo>
                  <a:cubicBezTo>
                    <a:pt x="549" y="64"/>
                    <a:pt x="533" y="71"/>
                    <a:pt x="532" y="74"/>
                  </a:cubicBezTo>
                  <a:cubicBezTo>
                    <a:pt x="524" y="97"/>
                    <a:pt x="536" y="97"/>
                    <a:pt x="518" y="112"/>
                  </a:cubicBezTo>
                  <a:cubicBezTo>
                    <a:pt x="513" y="116"/>
                    <a:pt x="504" y="106"/>
                    <a:pt x="502" y="105"/>
                  </a:cubicBezTo>
                  <a:cubicBezTo>
                    <a:pt x="498" y="103"/>
                    <a:pt x="494" y="102"/>
                    <a:pt x="490" y="101"/>
                  </a:cubicBezTo>
                  <a:cubicBezTo>
                    <a:pt x="482" y="100"/>
                    <a:pt x="470" y="103"/>
                    <a:pt x="464" y="94"/>
                  </a:cubicBezTo>
                  <a:cubicBezTo>
                    <a:pt x="462" y="91"/>
                    <a:pt x="463" y="85"/>
                    <a:pt x="459" y="82"/>
                  </a:cubicBezTo>
                  <a:cubicBezTo>
                    <a:pt x="423" y="60"/>
                    <a:pt x="445" y="81"/>
                    <a:pt x="420" y="77"/>
                  </a:cubicBezTo>
                  <a:cubicBezTo>
                    <a:pt x="410" y="75"/>
                    <a:pt x="407" y="67"/>
                    <a:pt x="398" y="63"/>
                  </a:cubicBezTo>
                  <a:cubicBezTo>
                    <a:pt x="397" y="62"/>
                    <a:pt x="394" y="64"/>
                    <a:pt x="393" y="63"/>
                  </a:cubicBezTo>
                  <a:cubicBezTo>
                    <a:pt x="378" y="51"/>
                    <a:pt x="404" y="50"/>
                    <a:pt x="404" y="38"/>
                  </a:cubicBezTo>
                  <a:cubicBezTo>
                    <a:pt x="404" y="35"/>
                    <a:pt x="394" y="26"/>
                    <a:pt x="395" y="24"/>
                  </a:cubicBezTo>
                  <a:cubicBezTo>
                    <a:pt x="400" y="9"/>
                    <a:pt x="417" y="11"/>
                    <a:pt x="387" y="4"/>
                  </a:cubicBezTo>
                  <a:cubicBezTo>
                    <a:pt x="378" y="2"/>
                    <a:pt x="378" y="8"/>
                    <a:pt x="371" y="10"/>
                  </a:cubicBezTo>
                  <a:cubicBezTo>
                    <a:pt x="367" y="11"/>
                    <a:pt x="364" y="10"/>
                    <a:pt x="360" y="10"/>
                  </a:cubicBezTo>
                  <a:cubicBezTo>
                    <a:pt x="357" y="10"/>
                    <a:pt x="355" y="10"/>
                    <a:pt x="352" y="10"/>
                  </a:cubicBezTo>
                  <a:cubicBezTo>
                    <a:pt x="349" y="9"/>
                    <a:pt x="346" y="7"/>
                    <a:pt x="343" y="7"/>
                  </a:cubicBezTo>
                  <a:cubicBezTo>
                    <a:pt x="342" y="6"/>
                    <a:pt x="341" y="9"/>
                    <a:pt x="340" y="9"/>
                  </a:cubicBezTo>
                  <a:cubicBezTo>
                    <a:pt x="336" y="11"/>
                    <a:pt x="332" y="13"/>
                    <a:pt x="328" y="13"/>
                  </a:cubicBezTo>
                  <a:cubicBezTo>
                    <a:pt x="321" y="13"/>
                    <a:pt x="315" y="9"/>
                    <a:pt x="308" y="7"/>
                  </a:cubicBezTo>
                  <a:cubicBezTo>
                    <a:pt x="298" y="6"/>
                    <a:pt x="271" y="9"/>
                    <a:pt x="263" y="14"/>
                  </a:cubicBezTo>
                  <a:cubicBezTo>
                    <a:pt x="261" y="15"/>
                    <a:pt x="260" y="18"/>
                    <a:pt x="258" y="19"/>
                  </a:cubicBezTo>
                  <a:cubicBezTo>
                    <a:pt x="255" y="20"/>
                    <a:pt x="251" y="18"/>
                    <a:pt x="248" y="19"/>
                  </a:cubicBezTo>
                  <a:cubicBezTo>
                    <a:pt x="242" y="21"/>
                    <a:pt x="239" y="25"/>
                    <a:pt x="234" y="27"/>
                  </a:cubicBezTo>
                  <a:cubicBezTo>
                    <a:pt x="228" y="30"/>
                    <a:pt x="224" y="21"/>
                    <a:pt x="220" y="20"/>
                  </a:cubicBezTo>
                  <a:cubicBezTo>
                    <a:pt x="218" y="19"/>
                    <a:pt x="216" y="23"/>
                    <a:pt x="214" y="23"/>
                  </a:cubicBezTo>
                  <a:cubicBezTo>
                    <a:pt x="214" y="23"/>
                    <a:pt x="201" y="22"/>
                    <a:pt x="197" y="20"/>
                  </a:cubicBezTo>
                  <a:cubicBezTo>
                    <a:pt x="195" y="17"/>
                    <a:pt x="193" y="15"/>
                    <a:pt x="191" y="12"/>
                  </a:cubicBezTo>
                  <a:cubicBezTo>
                    <a:pt x="190" y="10"/>
                    <a:pt x="192" y="0"/>
                    <a:pt x="184" y="8"/>
                  </a:cubicBezTo>
                  <a:cubicBezTo>
                    <a:pt x="179" y="12"/>
                    <a:pt x="174" y="31"/>
                    <a:pt x="167" y="34"/>
                  </a:cubicBezTo>
                  <a:cubicBezTo>
                    <a:pt x="160" y="36"/>
                    <a:pt x="151" y="35"/>
                    <a:pt x="145" y="40"/>
                  </a:cubicBezTo>
                  <a:cubicBezTo>
                    <a:pt x="143" y="41"/>
                    <a:pt x="142" y="43"/>
                    <a:pt x="140" y="45"/>
                  </a:cubicBezTo>
                  <a:cubicBezTo>
                    <a:pt x="138" y="46"/>
                    <a:pt x="135" y="47"/>
                    <a:pt x="134" y="49"/>
                  </a:cubicBezTo>
                  <a:cubicBezTo>
                    <a:pt x="133" y="50"/>
                    <a:pt x="134" y="53"/>
                    <a:pt x="133" y="54"/>
                  </a:cubicBezTo>
                  <a:cubicBezTo>
                    <a:pt x="131" y="57"/>
                    <a:pt x="128" y="58"/>
                    <a:pt x="127" y="61"/>
                  </a:cubicBezTo>
                  <a:cubicBezTo>
                    <a:pt x="119" y="83"/>
                    <a:pt x="131" y="78"/>
                    <a:pt x="116" y="92"/>
                  </a:cubicBezTo>
                  <a:cubicBezTo>
                    <a:pt x="111" y="98"/>
                    <a:pt x="95" y="105"/>
                    <a:pt x="89" y="107"/>
                  </a:cubicBezTo>
                  <a:cubicBezTo>
                    <a:pt x="80" y="108"/>
                    <a:pt x="79" y="102"/>
                    <a:pt x="74" y="109"/>
                  </a:cubicBezTo>
                  <a:cubicBezTo>
                    <a:pt x="72" y="112"/>
                    <a:pt x="71" y="116"/>
                    <a:pt x="68" y="118"/>
                  </a:cubicBezTo>
                  <a:cubicBezTo>
                    <a:pt x="65" y="122"/>
                    <a:pt x="57" y="121"/>
                    <a:pt x="55" y="125"/>
                  </a:cubicBezTo>
                  <a:cubicBezTo>
                    <a:pt x="53" y="129"/>
                    <a:pt x="50" y="132"/>
                    <a:pt x="49" y="136"/>
                  </a:cubicBezTo>
                  <a:cubicBezTo>
                    <a:pt x="47" y="139"/>
                    <a:pt x="48" y="142"/>
                    <a:pt x="46" y="145"/>
                  </a:cubicBezTo>
                  <a:cubicBezTo>
                    <a:pt x="44" y="148"/>
                    <a:pt x="40" y="149"/>
                    <a:pt x="37" y="151"/>
                  </a:cubicBezTo>
                  <a:cubicBezTo>
                    <a:pt x="35" y="152"/>
                    <a:pt x="28" y="152"/>
                    <a:pt x="31" y="154"/>
                  </a:cubicBezTo>
                  <a:cubicBezTo>
                    <a:pt x="32" y="155"/>
                    <a:pt x="35" y="151"/>
                    <a:pt x="34" y="152"/>
                  </a:cubicBezTo>
                  <a:cubicBezTo>
                    <a:pt x="33" y="156"/>
                    <a:pt x="30" y="160"/>
                    <a:pt x="27" y="163"/>
                  </a:cubicBezTo>
                  <a:cubicBezTo>
                    <a:pt x="27" y="164"/>
                    <a:pt x="26" y="164"/>
                    <a:pt x="26" y="165"/>
                  </a:cubicBezTo>
                  <a:cubicBezTo>
                    <a:pt x="24" y="167"/>
                    <a:pt x="24" y="169"/>
                    <a:pt x="23" y="170"/>
                  </a:cubicBezTo>
                  <a:cubicBezTo>
                    <a:pt x="21" y="172"/>
                    <a:pt x="19" y="172"/>
                    <a:pt x="17" y="174"/>
                  </a:cubicBezTo>
                  <a:cubicBezTo>
                    <a:pt x="16" y="174"/>
                    <a:pt x="17" y="175"/>
                    <a:pt x="16" y="176"/>
                  </a:cubicBezTo>
                  <a:cubicBezTo>
                    <a:pt x="15" y="181"/>
                    <a:pt x="13" y="185"/>
                    <a:pt x="14" y="189"/>
                  </a:cubicBezTo>
                  <a:cubicBezTo>
                    <a:pt x="14" y="191"/>
                    <a:pt x="17" y="191"/>
                    <a:pt x="18" y="192"/>
                  </a:cubicBezTo>
                  <a:cubicBezTo>
                    <a:pt x="20" y="195"/>
                    <a:pt x="23" y="197"/>
                    <a:pt x="23" y="201"/>
                  </a:cubicBezTo>
                  <a:cubicBezTo>
                    <a:pt x="23" y="204"/>
                    <a:pt x="18" y="207"/>
                    <a:pt x="18" y="210"/>
                  </a:cubicBezTo>
                  <a:cubicBezTo>
                    <a:pt x="17" y="218"/>
                    <a:pt x="25" y="227"/>
                    <a:pt x="22" y="235"/>
                  </a:cubicBezTo>
                  <a:cubicBezTo>
                    <a:pt x="20" y="239"/>
                    <a:pt x="17" y="243"/>
                    <a:pt x="15" y="247"/>
                  </a:cubicBezTo>
                  <a:cubicBezTo>
                    <a:pt x="13" y="254"/>
                    <a:pt x="17" y="256"/>
                    <a:pt x="9" y="263"/>
                  </a:cubicBezTo>
                  <a:cubicBezTo>
                    <a:pt x="7" y="264"/>
                    <a:pt x="3" y="263"/>
                    <a:pt x="1" y="265"/>
                  </a:cubicBezTo>
                  <a:cubicBezTo>
                    <a:pt x="0" y="266"/>
                    <a:pt x="4" y="267"/>
                    <a:pt x="5" y="268"/>
                  </a:cubicBezTo>
                  <a:cubicBezTo>
                    <a:pt x="9" y="271"/>
                    <a:pt x="12" y="274"/>
                    <a:pt x="15" y="278"/>
                  </a:cubicBezTo>
                  <a:cubicBezTo>
                    <a:pt x="15" y="279"/>
                    <a:pt x="14" y="280"/>
                    <a:pt x="13" y="280"/>
                  </a:cubicBezTo>
                  <a:cubicBezTo>
                    <a:pt x="13" y="282"/>
                    <a:pt x="12" y="283"/>
                    <a:pt x="12" y="284"/>
                  </a:cubicBezTo>
                  <a:cubicBezTo>
                    <a:pt x="12" y="286"/>
                    <a:pt x="13" y="287"/>
                    <a:pt x="14" y="288"/>
                  </a:cubicBezTo>
                  <a:cubicBezTo>
                    <a:pt x="15" y="289"/>
                    <a:pt x="17" y="289"/>
                    <a:pt x="17" y="290"/>
                  </a:cubicBezTo>
                  <a:cubicBezTo>
                    <a:pt x="16" y="297"/>
                    <a:pt x="13" y="285"/>
                    <a:pt x="10" y="285"/>
                  </a:cubicBezTo>
                  <a:cubicBezTo>
                    <a:pt x="9" y="285"/>
                    <a:pt x="9" y="289"/>
                    <a:pt x="10" y="290"/>
                  </a:cubicBezTo>
                  <a:cubicBezTo>
                    <a:pt x="14" y="295"/>
                    <a:pt x="19" y="298"/>
                    <a:pt x="23" y="302"/>
                  </a:cubicBezTo>
                  <a:cubicBezTo>
                    <a:pt x="25" y="303"/>
                    <a:pt x="20" y="300"/>
                    <a:pt x="19" y="299"/>
                  </a:cubicBezTo>
                  <a:cubicBezTo>
                    <a:pt x="18" y="298"/>
                    <a:pt x="7" y="292"/>
                    <a:pt x="10" y="299"/>
                  </a:cubicBezTo>
                  <a:cubicBezTo>
                    <a:pt x="12" y="302"/>
                    <a:pt x="14" y="305"/>
                    <a:pt x="17" y="307"/>
                  </a:cubicBezTo>
                  <a:cubicBezTo>
                    <a:pt x="19" y="308"/>
                    <a:pt x="21" y="306"/>
                    <a:pt x="22" y="308"/>
                  </a:cubicBezTo>
                  <a:cubicBezTo>
                    <a:pt x="23" y="309"/>
                    <a:pt x="18" y="309"/>
                    <a:pt x="19" y="310"/>
                  </a:cubicBezTo>
                  <a:cubicBezTo>
                    <a:pt x="23" y="312"/>
                    <a:pt x="28" y="309"/>
                    <a:pt x="31" y="312"/>
                  </a:cubicBezTo>
                  <a:cubicBezTo>
                    <a:pt x="33" y="314"/>
                    <a:pt x="25" y="314"/>
                    <a:pt x="25" y="316"/>
                  </a:cubicBezTo>
                  <a:cubicBezTo>
                    <a:pt x="25" y="320"/>
                    <a:pt x="29" y="321"/>
                    <a:pt x="31" y="324"/>
                  </a:cubicBezTo>
                  <a:cubicBezTo>
                    <a:pt x="32" y="326"/>
                    <a:pt x="33" y="329"/>
                    <a:pt x="35" y="331"/>
                  </a:cubicBezTo>
                  <a:cubicBezTo>
                    <a:pt x="38" y="334"/>
                    <a:pt x="41" y="335"/>
                    <a:pt x="44" y="338"/>
                  </a:cubicBezTo>
                  <a:cubicBezTo>
                    <a:pt x="47" y="342"/>
                    <a:pt x="50" y="346"/>
                    <a:pt x="53" y="351"/>
                  </a:cubicBezTo>
                  <a:cubicBezTo>
                    <a:pt x="53" y="352"/>
                    <a:pt x="52" y="353"/>
                    <a:pt x="53" y="354"/>
                  </a:cubicBezTo>
                  <a:cubicBezTo>
                    <a:pt x="54" y="359"/>
                    <a:pt x="57" y="362"/>
                    <a:pt x="58" y="367"/>
                  </a:cubicBezTo>
                  <a:cubicBezTo>
                    <a:pt x="59" y="367"/>
                    <a:pt x="57" y="368"/>
                    <a:pt x="57" y="369"/>
                  </a:cubicBezTo>
                  <a:cubicBezTo>
                    <a:pt x="60" y="371"/>
                    <a:pt x="68" y="373"/>
                    <a:pt x="68" y="376"/>
                  </a:cubicBezTo>
                  <a:cubicBezTo>
                    <a:pt x="68" y="377"/>
                    <a:pt x="63" y="375"/>
                    <a:pt x="64" y="376"/>
                  </a:cubicBezTo>
                  <a:cubicBezTo>
                    <a:pt x="66" y="379"/>
                    <a:pt x="70" y="380"/>
                    <a:pt x="72" y="382"/>
                  </a:cubicBezTo>
                  <a:cubicBezTo>
                    <a:pt x="86" y="392"/>
                    <a:pt x="72" y="382"/>
                    <a:pt x="79" y="389"/>
                  </a:cubicBezTo>
                  <a:cubicBezTo>
                    <a:pt x="103" y="414"/>
                    <a:pt x="75" y="385"/>
                    <a:pt x="93" y="400"/>
                  </a:cubicBezTo>
                  <a:cubicBezTo>
                    <a:pt x="101" y="407"/>
                    <a:pt x="114" y="425"/>
                    <a:pt x="126" y="426"/>
                  </a:cubicBezTo>
                  <a:cubicBezTo>
                    <a:pt x="149" y="430"/>
                    <a:pt x="174" y="429"/>
                    <a:pt x="196" y="437"/>
                  </a:cubicBezTo>
                  <a:cubicBezTo>
                    <a:pt x="198" y="437"/>
                    <a:pt x="192" y="437"/>
                    <a:pt x="193" y="437"/>
                  </a:cubicBezTo>
                  <a:cubicBezTo>
                    <a:pt x="202" y="439"/>
                    <a:pt x="210" y="441"/>
                    <a:pt x="219" y="442"/>
                  </a:cubicBezTo>
                  <a:cubicBezTo>
                    <a:pt x="224" y="442"/>
                    <a:pt x="228" y="440"/>
                    <a:pt x="232" y="440"/>
                  </a:cubicBezTo>
                  <a:cubicBezTo>
                    <a:pt x="254" y="439"/>
                    <a:pt x="276" y="439"/>
                    <a:pt x="298" y="439"/>
                  </a:cubicBezTo>
                  <a:cubicBezTo>
                    <a:pt x="305" y="439"/>
                    <a:pt x="304" y="444"/>
                    <a:pt x="312" y="447"/>
                  </a:cubicBezTo>
                  <a:cubicBezTo>
                    <a:pt x="313" y="448"/>
                    <a:pt x="315" y="445"/>
                    <a:pt x="316" y="446"/>
                  </a:cubicBezTo>
                  <a:cubicBezTo>
                    <a:pt x="320" y="453"/>
                    <a:pt x="315" y="463"/>
                    <a:pt x="328" y="464"/>
                  </a:cubicBezTo>
                  <a:cubicBezTo>
                    <a:pt x="332" y="464"/>
                    <a:pt x="334" y="459"/>
                    <a:pt x="337" y="459"/>
                  </a:cubicBezTo>
                  <a:cubicBezTo>
                    <a:pt x="342" y="459"/>
                    <a:pt x="347" y="462"/>
                    <a:pt x="352" y="463"/>
                  </a:cubicBezTo>
                  <a:cubicBezTo>
                    <a:pt x="355" y="464"/>
                    <a:pt x="359" y="465"/>
                    <a:pt x="361" y="463"/>
                  </a:cubicBezTo>
                  <a:cubicBezTo>
                    <a:pt x="363" y="462"/>
                    <a:pt x="358" y="459"/>
                    <a:pt x="359" y="458"/>
                  </a:cubicBezTo>
                  <a:cubicBezTo>
                    <a:pt x="365" y="455"/>
                    <a:pt x="367" y="466"/>
                    <a:pt x="374" y="469"/>
                  </a:cubicBezTo>
                  <a:cubicBezTo>
                    <a:pt x="377" y="470"/>
                    <a:pt x="381" y="466"/>
                    <a:pt x="383" y="468"/>
                  </a:cubicBezTo>
                  <a:cubicBezTo>
                    <a:pt x="391" y="474"/>
                    <a:pt x="385" y="480"/>
                    <a:pt x="384" y="486"/>
                  </a:cubicBezTo>
                  <a:cubicBezTo>
                    <a:pt x="384" y="490"/>
                    <a:pt x="386" y="494"/>
                    <a:pt x="384" y="498"/>
                  </a:cubicBezTo>
                  <a:cubicBezTo>
                    <a:pt x="363" y="557"/>
                    <a:pt x="392" y="450"/>
                    <a:pt x="368" y="513"/>
                  </a:cubicBezTo>
                  <a:cubicBezTo>
                    <a:pt x="367" y="515"/>
                    <a:pt x="371" y="516"/>
                    <a:pt x="372" y="518"/>
                  </a:cubicBezTo>
                  <a:cubicBezTo>
                    <a:pt x="374" y="520"/>
                    <a:pt x="375" y="522"/>
                    <a:pt x="376" y="524"/>
                  </a:cubicBezTo>
                  <a:cubicBezTo>
                    <a:pt x="377" y="525"/>
                    <a:pt x="379" y="525"/>
                    <a:pt x="380" y="525"/>
                  </a:cubicBezTo>
                  <a:cubicBezTo>
                    <a:pt x="382" y="526"/>
                    <a:pt x="375" y="523"/>
                    <a:pt x="376" y="524"/>
                  </a:cubicBezTo>
                  <a:cubicBezTo>
                    <a:pt x="381" y="526"/>
                    <a:pt x="386" y="526"/>
                    <a:pt x="389" y="529"/>
                  </a:cubicBezTo>
                  <a:cubicBezTo>
                    <a:pt x="391" y="531"/>
                    <a:pt x="381" y="527"/>
                    <a:pt x="383" y="529"/>
                  </a:cubicBezTo>
                  <a:cubicBezTo>
                    <a:pt x="389" y="534"/>
                    <a:pt x="406" y="541"/>
                    <a:pt x="413" y="545"/>
                  </a:cubicBezTo>
                  <a:cubicBezTo>
                    <a:pt x="421" y="550"/>
                    <a:pt x="413" y="549"/>
                    <a:pt x="420" y="557"/>
                  </a:cubicBezTo>
                  <a:cubicBezTo>
                    <a:pt x="422" y="560"/>
                    <a:pt x="435" y="570"/>
                    <a:pt x="436" y="574"/>
                  </a:cubicBezTo>
                  <a:cubicBezTo>
                    <a:pt x="436" y="577"/>
                    <a:pt x="430" y="575"/>
                    <a:pt x="430" y="577"/>
                  </a:cubicBezTo>
                  <a:cubicBezTo>
                    <a:pt x="430" y="581"/>
                    <a:pt x="446" y="587"/>
                    <a:pt x="440" y="593"/>
                  </a:cubicBezTo>
                  <a:cubicBezTo>
                    <a:pt x="437" y="596"/>
                    <a:pt x="432" y="597"/>
                    <a:pt x="428" y="599"/>
                  </a:cubicBezTo>
                  <a:cubicBezTo>
                    <a:pt x="426" y="600"/>
                    <a:pt x="424" y="600"/>
                    <a:pt x="423" y="602"/>
                  </a:cubicBezTo>
                  <a:cubicBezTo>
                    <a:pt x="420" y="604"/>
                    <a:pt x="420" y="608"/>
                    <a:pt x="417" y="610"/>
                  </a:cubicBezTo>
                  <a:cubicBezTo>
                    <a:pt x="416" y="612"/>
                    <a:pt x="413" y="611"/>
                    <a:pt x="412" y="613"/>
                  </a:cubicBezTo>
                  <a:cubicBezTo>
                    <a:pt x="411" y="615"/>
                    <a:pt x="412" y="617"/>
                    <a:pt x="412" y="619"/>
                  </a:cubicBezTo>
                  <a:cubicBezTo>
                    <a:pt x="412" y="620"/>
                    <a:pt x="411" y="622"/>
                    <a:pt x="412" y="622"/>
                  </a:cubicBezTo>
                  <a:cubicBezTo>
                    <a:pt x="415" y="624"/>
                    <a:pt x="419" y="625"/>
                    <a:pt x="422" y="626"/>
                  </a:cubicBezTo>
                  <a:cubicBezTo>
                    <a:pt x="429" y="629"/>
                    <a:pt x="436" y="632"/>
                    <a:pt x="444" y="634"/>
                  </a:cubicBezTo>
                  <a:cubicBezTo>
                    <a:pt x="444" y="635"/>
                    <a:pt x="445" y="635"/>
                    <a:pt x="445" y="635"/>
                  </a:cubicBezTo>
                  <a:cubicBezTo>
                    <a:pt x="445" y="636"/>
                    <a:pt x="443" y="636"/>
                    <a:pt x="444" y="637"/>
                  </a:cubicBezTo>
                  <a:cubicBezTo>
                    <a:pt x="456" y="640"/>
                    <a:pt x="468" y="642"/>
                    <a:pt x="480" y="644"/>
                  </a:cubicBezTo>
                  <a:cubicBezTo>
                    <a:pt x="477" y="644"/>
                    <a:pt x="477" y="644"/>
                    <a:pt x="477" y="644"/>
                  </a:cubicBezTo>
                  <a:cubicBezTo>
                    <a:pt x="489" y="643"/>
                    <a:pt x="502" y="642"/>
                    <a:pt x="514" y="639"/>
                  </a:cubicBezTo>
                  <a:cubicBezTo>
                    <a:pt x="547" y="634"/>
                    <a:pt x="579" y="626"/>
                    <a:pt x="611" y="616"/>
                  </a:cubicBezTo>
                  <a:cubicBezTo>
                    <a:pt x="612" y="616"/>
                    <a:pt x="612" y="616"/>
                    <a:pt x="612" y="616"/>
                  </a:cubicBezTo>
                  <a:cubicBezTo>
                    <a:pt x="631" y="610"/>
                    <a:pt x="648" y="601"/>
                    <a:pt x="666" y="594"/>
                  </a:cubicBezTo>
                  <a:cubicBezTo>
                    <a:pt x="669" y="592"/>
                    <a:pt x="680" y="589"/>
                    <a:pt x="682" y="586"/>
                  </a:cubicBezTo>
                  <a:cubicBezTo>
                    <a:pt x="684" y="583"/>
                    <a:pt x="685" y="579"/>
                    <a:pt x="687" y="576"/>
                  </a:cubicBezTo>
                  <a:cubicBezTo>
                    <a:pt x="689" y="574"/>
                    <a:pt x="692" y="574"/>
                    <a:pt x="695" y="573"/>
                  </a:cubicBezTo>
                  <a:cubicBezTo>
                    <a:pt x="705" y="568"/>
                    <a:pt x="709" y="564"/>
                    <a:pt x="718" y="558"/>
                  </a:cubicBezTo>
                  <a:cubicBezTo>
                    <a:pt x="733" y="548"/>
                    <a:pt x="758" y="540"/>
                    <a:pt x="769" y="523"/>
                  </a:cubicBezTo>
                  <a:cubicBezTo>
                    <a:pt x="771" y="520"/>
                    <a:pt x="774" y="517"/>
                    <a:pt x="775" y="513"/>
                  </a:cubicBezTo>
                  <a:cubicBezTo>
                    <a:pt x="776" y="511"/>
                    <a:pt x="776" y="508"/>
                    <a:pt x="777" y="506"/>
                  </a:cubicBezTo>
                  <a:cubicBezTo>
                    <a:pt x="778" y="504"/>
                    <a:pt x="781" y="503"/>
                    <a:pt x="782" y="500"/>
                  </a:cubicBezTo>
                  <a:cubicBezTo>
                    <a:pt x="782" y="500"/>
                    <a:pt x="780" y="501"/>
                    <a:pt x="780" y="500"/>
                  </a:cubicBezTo>
                  <a:cubicBezTo>
                    <a:pt x="778" y="497"/>
                    <a:pt x="775" y="493"/>
                    <a:pt x="775" y="489"/>
                  </a:cubicBezTo>
                  <a:cubicBezTo>
                    <a:pt x="775" y="486"/>
                    <a:pt x="780" y="485"/>
                    <a:pt x="780" y="481"/>
                  </a:cubicBezTo>
                  <a:cubicBezTo>
                    <a:pt x="780" y="479"/>
                    <a:pt x="773" y="481"/>
                    <a:pt x="774" y="479"/>
                  </a:cubicBezTo>
                  <a:cubicBezTo>
                    <a:pt x="774" y="471"/>
                    <a:pt x="785" y="463"/>
                    <a:pt x="789" y="458"/>
                  </a:cubicBezTo>
                  <a:cubicBezTo>
                    <a:pt x="790" y="456"/>
                    <a:pt x="791" y="453"/>
                    <a:pt x="793" y="451"/>
                  </a:cubicBezTo>
                  <a:cubicBezTo>
                    <a:pt x="793" y="450"/>
                    <a:pt x="795" y="450"/>
                    <a:pt x="795" y="449"/>
                  </a:cubicBezTo>
                  <a:cubicBezTo>
                    <a:pt x="796" y="448"/>
                    <a:pt x="796" y="446"/>
                    <a:pt x="797" y="444"/>
                  </a:cubicBezTo>
                  <a:cubicBezTo>
                    <a:pt x="800" y="441"/>
                    <a:pt x="804" y="440"/>
                    <a:pt x="807" y="437"/>
                  </a:cubicBezTo>
                  <a:cubicBezTo>
                    <a:pt x="807" y="436"/>
                    <a:pt x="806" y="435"/>
                    <a:pt x="806" y="434"/>
                  </a:cubicBezTo>
                  <a:cubicBezTo>
                    <a:pt x="808" y="433"/>
                    <a:pt x="810" y="433"/>
                    <a:pt x="811" y="432"/>
                  </a:cubicBezTo>
                  <a:cubicBezTo>
                    <a:pt x="815" y="429"/>
                    <a:pt x="817" y="423"/>
                    <a:pt x="820" y="419"/>
                  </a:cubicBezTo>
                  <a:cubicBezTo>
                    <a:pt x="830" y="407"/>
                    <a:pt x="841" y="395"/>
                    <a:pt x="851" y="383"/>
                  </a:cubicBezTo>
                  <a:cubicBezTo>
                    <a:pt x="857" y="376"/>
                    <a:pt x="864" y="370"/>
                    <a:pt x="870" y="363"/>
                  </a:cubicBezTo>
                  <a:cubicBezTo>
                    <a:pt x="878" y="353"/>
                    <a:pt x="886" y="342"/>
                    <a:pt x="892" y="331"/>
                  </a:cubicBezTo>
                  <a:cubicBezTo>
                    <a:pt x="897" y="323"/>
                    <a:pt x="901" y="314"/>
                    <a:pt x="905" y="306"/>
                  </a:cubicBezTo>
                  <a:cubicBezTo>
                    <a:pt x="908" y="298"/>
                    <a:pt x="910" y="290"/>
                    <a:pt x="914" y="282"/>
                  </a:cubicBezTo>
                  <a:cubicBezTo>
                    <a:pt x="917" y="275"/>
                    <a:pt x="922" y="267"/>
                    <a:pt x="924" y="259"/>
                  </a:cubicBezTo>
                  <a:cubicBezTo>
                    <a:pt x="924" y="256"/>
                    <a:pt x="923" y="252"/>
                    <a:pt x="925" y="249"/>
                  </a:cubicBezTo>
                  <a:cubicBezTo>
                    <a:pt x="925" y="246"/>
                    <a:pt x="928" y="246"/>
                    <a:pt x="929" y="244"/>
                  </a:cubicBezTo>
                  <a:cubicBezTo>
                    <a:pt x="930" y="242"/>
                    <a:pt x="926" y="248"/>
                    <a:pt x="926" y="246"/>
                  </a:cubicBezTo>
                  <a:cubicBezTo>
                    <a:pt x="924" y="243"/>
                    <a:pt x="926" y="239"/>
                    <a:pt x="926" y="236"/>
                  </a:cubicBezTo>
                  <a:cubicBezTo>
                    <a:pt x="927" y="234"/>
                    <a:pt x="929" y="231"/>
                    <a:pt x="928" y="229"/>
                  </a:cubicBezTo>
                  <a:cubicBezTo>
                    <a:pt x="927" y="227"/>
                    <a:pt x="925" y="229"/>
                    <a:pt x="923" y="230"/>
                  </a:cubicBezTo>
                  <a:cubicBezTo>
                    <a:pt x="921" y="233"/>
                    <a:pt x="919" y="237"/>
                    <a:pt x="917" y="241"/>
                  </a:cubicBezTo>
                  <a:cubicBezTo>
                    <a:pt x="915" y="244"/>
                    <a:pt x="912" y="246"/>
                    <a:pt x="909" y="249"/>
                  </a:cubicBezTo>
                  <a:cubicBezTo>
                    <a:pt x="899" y="258"/>
                    <a:pt x="916" y="241"/>
                    <a:pt x="902" y="253"/>
                  </a:cubicBezTo>
                  <a:cubicBezTo>
                    <a:pt x="900" y="254"/>
                    <a:pt x="900" y="256"/>
                    <a:pt x="898" y="258"/>
                  </a:cubicBezTo>
                  <a:cubicBezTo>
                    <a:pt x="896" y="259"/>
                    <a:pt x="893" y="260"/>
                    <a:pt x="891" y="262"/>
                  </a:cubicBezTo>
                  <a:cubicBezTo>
                    <a:pt x="887" y="265"/>
                    <a:pt x="885" y="270"/>
                    <a:pt x="881" y="274"/>
                  </a:cubicBezTo>
                  <a:cubicBezTo>
                    <a:pt x="879" y="275"/>
                    <a:pt x="876" y="275"/>
                    <a:pt x="874" y="276"/>
                  </a:cubicBezTo>
                  <a:cubicBezTo>
                    <a:pt x="865" y="278"/>
                    <a:pt x="856" y="280"/>
                    <a:pt x="847" y="283"/>
                  </a:cubicBezTo>
                  <a:cubicBezTo>
                    <a:pt x="844" y="284"/>
                    <a:pt x="838" y="290"/>
                    <a:pt x="838" y="287"/>
                  </a:cubicBezTo>
                  <a:cubicBezTo>
                    <a:pt x="839" y="283"/>
                    <a:pt x="846" y="281"/>
                    <a:pt x="848" y="276"/>
                  </a:cubicBezTo>
                  <a:cubicBezTo>
                    <a:pt x="850" y="271"/>
                    <a:pt x="824" y="258"/>
                    <a:pt x="822" y="258"/>
                  </a:cubicBezTo>
                  <a:cubicBezTo>
                    <a:pt x="818" y="257"/>
                    <a:pt x="814" y="260"/>
                    <a:pt x="810" y="259"/>
                  </a:cubicBezTo>
                  <a:cubicBezTo>
                    <a:pt x="808" y="258"/>
                    <a:pt x="808" y="253"/>
                    <a:pt x="806" y="254"/>
                  </a:cubicBezTo>
                  <a:cubicBezTo>
                    <a:pt x="804" y="254"/>
                    <a:pt x="807" y="261"/>
                    <a:pt x="805" y="260"/>
                  </a:cubicBezTo>
                  <a:cubicBezTo>
                    <a:pt x="797" y="257"/>
                    <a:pt x="796" y="235"/>
                    <a:pt x="789" y="228"/>
                  </a:cubicBezTo>
                  <a:cubicBezTo>
                    <a:pt x="786" y="225"/>
                    <a:pt x="782" y="224"/>
                    <a:pt x="778" y="223"/>
                  </a:cubicBezTo>
                  <a:cubicBezTo>
                    <a:pt x="777" y="223"/>
                    <a:pt x="774" y="224"/>
                    <a:pt x="774" y="223"/>
                  </a:cubicBezTo>
                  <a:cubicBezTo>
                    <a:pt x="772" y="219"/>
                    <a:pt x="772" y="214"/>
                    <a:pt x="771" y="210"/>
                  </a:cubicBezTo>
                  <a:cubicBezTo>
                    <a:pt x="769" y="205"/>
                    <a:pt x="767" y="200"/>
                    <a:pt x="766" y="195"/>
                  </a:cubicBezTo>
                  <a:cubicBezTo>
                    <a:pt x="766" y="194"/>
                    <a:pt x="769" y="194"/>
                    <a:pt x="769" y="194"/>
                  </a:cubicBezTo>
                  <a:cubicBezTo>
                    <a:pt x="768" y="191"/>
                    <a:pt x="764" y="190"/>
                    <a:pt x="763" y="188"/>
                  </a:cubicBezTo>
                  <a:cubicBezTo>
                    <a:pt x="762" y="186"/>
                    <a:pt x="764" y="183"/>
                    <a:pt x="763" y="182"/>
                  </a:cubicBezTo>
                  <a:cubicBezTo>
                    <a:pt x="760" y="179"/>
                    <a:pt x="756" y="178"/>
                    <a:pt x="753" y="176"/>
                  </a:cubicBezTo>
                  <a:cubicBezTo>
                    <a:pt x="751" y="175"/>
                    <a:pt x="746" y="175"/>
                    <a:pt x="745" y="172"/>
                  </a:cubicBezTo>
                  <a:cubicBezTo>
                    <a:pt x="743" y="169"/>
                    <a:pt x="748" y="164"/>
                    <a:pt x="746" y="160"/>
                  </a:cubicBezTo>
                  <a:cubicBezTo>
                    <a:pt x="744" y="157"/>
                    <a:pt x="739" y="157"/>
                    <a:pt x="736" y="154"/>
                  </a:cubicBezTo>
                  <a:cubicBezTo>
                    <a:pt x="727" y="145"/>
                    <a:pt x="732" y="146"/>
                    <a:pt x="727" y="140"/>
                  </a:cubicBezTo>
                  <a:cubicBezTo>
                    <a:pt x="722" y="134"/>
                    <a:pt x="722" y="138"/>
                    <a:pt x="717" y="128"/>
                  </a:cubicBezTo>
                  <a:cubicBezTo>
                    <a:pt x="716" y="127"/>
                    <a:pt x="718" y="126"/>
                    <a:pt x="717" y="124"/>
                  </a:cubicBezTo>
                  <a:cubicBezTo>
                    <a:pt x="715" y="120"/>
                    <a:pt x="711" y="117"/>
                    <a:pt x="709" y="113"/>
                  </a:cubicBezTo>
                  <a:cubicBezTo>
                    <a:pt x="708" y="112"/>
                    <a:pt x="710" y="112"/>
                    <a:pt x="710" y="112"/>
                  </a:cubicBezTo>
                  <a:cubicBezTo>
                    <a:pt x="702" y="103"/>
                    <a:pt x="695" y="105"/>
                    <a:pt x="690" y="9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61"/>
            <p:cNvSpPr>
              <a:spLocks/>
            </p:cNvSpPr>
            <p:nvPr/>
          </p:nvSpPr>
          <p:spPr bwMode="auto">
            <a:xfrm>
              <a:off x="1271" y="1065"/>
              <a:ext cx="1407" cy="1493"/>
            </a:xfrm>
            <a:custGeom>
              <a:avLst/>
              <a:gdLst>
                <a:gd name="T0" fmla="*/ 601 w 938"/>
                <a:gd name="T1" fmla="*/ 853 h 996"/>
                <a:gd name="T2" fmla="*/ 676 w 938"/>
                <a:gd name="T3" fmla="*/ 941 h 996"/>
                <a:gd name="T4" fmla="*/ 753 w 938"/>
                <a:gd name="T5" fmla="*/ 947 h 996"/>
                <a:gd name="T6" fmla="*/ 818 w 938"/>
                <a:gd name="T7" fmla="*/ 836 h 996"/>
                <a:gd name="T8" fmla="*/ 751 w 938"/>
                <a:gd name="T9" fmla="*/ 788 h 996"/>
                <a:gd name="T10" fmla="*/ 716 w 938"/>
                <a:gd name="T11" fmla="*/ 739 h 996"/>
                <a:gd name="T12" fmla="*/ 828 w 938"/>
                <a:gd name="T13" fmla="*/ 727 h 996"/>
                <a:gd name="T14" fmla="*/ 888 w 938"/>
                <a:gd name="T15" fmla="*/ 687 h 996"/>
                <a:gd name="T16" fmla="*/ 913 w 938"/>
                <a:gd name="T17" fmla="*/ 741 h 996"/>
                <a:gd name="T18" fmla="*/ 883 w 938"/>
                <a:gd name="T19" fmla="*/ 414 h 996"/>
                <a:gd name="T20" fmla="*/ 440 w 938"/>
                <a:gd name="T21" fmla="*/ 38 h 996"/>
                <a:gd name="T22" fmla="*/ 469 w 938"/>
                <a:gd name="T23" fmla="*/ 78 h 996"/>
                <a:gd name="T24" fmla="*/ 448 w 938"/>
                <a:gd name="T25" fmla="*/ 98 h 996"/>
                <a:gd name="T26" fmla="*/ 500 w 938"/>
                <a:gd name="T27" fmla="*/ 138 h 996"/>
                <a:gd name="T28" fmla="*/ 482 w 938"/>
                <a:gd name="T29" fmla="*/ 151 h 996"/>
                <a:gd name="T30" fmla="*/ 524 w 938"/>
                <a:gd name="T31" fmla="*/ 170 h 996"/>
                <a:gd name="T32" fmla="*/ 501 w 938"/>
                <a:gd name="T33" fmla="*/ 170 h 996"/>
                <a:gd name="T34" fmla="*/ 495 w 938"/>
                <a:gd name="T35" fmla="*/ 192 h 996"/>
                <a:gd name="T36" fmla="*/ 461 w 938"/>
                <a:gd name="T37" fmla="*/ 218 h 996"/>
                <a:gd name="T38" fmla="*/ 434 w 938"/>
                <a:gd name="T39" fmla="*/ 267 h 996"/>
                <a:gd name="T40" fmla="*/ 412 w 938"/>
                <a:gd name="T41" fmla="*/ 298 h 996"/>
                <a:gd name="T42" fmla="*/ 411 w 938"/>
                <a:gd name="T43" fmla="*/ 248 h 996"/>
                <a:gd name="T44" fmla="*/ 317 w 938"/>
                <a:gd name="T45" fmla="*/ 242 h 996"/>
                <a:gd name="T46" fmla="*/ 270 w 938"/>
                <a:gd name="T47" fmla="*/ 284 h 996"/>
                <a:gd name="T48" fmla="*/ 255 w 938"/>
                <a:gd name="T49" fmla="*/ 323 h 996"/>
                <a:gd name="T50" fmla="*/ 221 w 938"/>
                <a:gd name="T51" fmla="*/ 349 h 996"/>
                <a:gd name="T52" fmla="*/ 221 w 938"/>
                <a:gd name="T53" fmla="*/ 368 h 996"/>
                <a:gd name="T54" fmla="*/ 259 w 938"/>
                <a:gd name="T55" fmla="*/ 399 h 996"/>
                <a:gd name="T56" fmla="*/ 299 w 938"/>
                <a:gd name="T57" fmla="*/ 413 h 996"/>
                <a:gd name="T58" fmla="*/ 305 w 938"/>
                <a:gd name="T59" fmla="*/ 377 h 996"/>
                <a:gd name="T60" fmla="*/ 321 w 938"/>
                <a:gd name="T61" fmla="*/ 302 h 996"/>
                <a:gd name="T62" fmla="*/ 325 w 938"/>
                <a:gd name="T63" fmla="*/ 334 h 996"/>
                <a:gd name="T64" fmla="*/ 381 w 938"/>
                <a:gd name="T65" fmla="*/ 357 h 996"/>
                <a:gd name="T66" fmla="*/ 364 w 938"/>
                <a:gd name="T67" fmla="*/ 400 h 996"/>
                <a:gd name="T68" fmla="*/ 320 w 938"/>
                <a:gd name="T69" fmla="*/ 449 h 996"/>
                <a:gd name="T70" fmla="*/ 241 w 938"/>
                <a:gd name="T71" fmla="*/ 457 h 996"/>
                <a:gd name="T72" fmla="*/ 238 w 938"/>
                <a:gd name="T73" fmla="*/ 417 h 996"/>
                <a:gd name="T74" fmla="*/ 223 w 938"/>
                <a:gd name="T75" fmla="*/ 468 h 996"/>
                <a:gd name="T76" fmla="*/ 166 w 938"/>
                <a:gd name="T77" fmla="*/ 505 h 996"/>
                <a:gd name="T78" fmla="*/ 115 w 938"/>
                <a:gd name="T79" fmla="*/ 537 h 996"/>
                <a:gd name="T80" fmla="*/ 110 w 938"/>
                <a:gd name="T81" fmla="*/ 572 h 996"/>
                <a:gd name="T82" fmla="*/ 44 w 938"/>
                <a:gd name="T83" fmla="*/ 610 h 996"/>
                <a:gd name="T84" fmla="*/ 27 w 938"/>
                <a:gd name="T85" fmla="*/ 709 h 996"/>
                <a:gd name="T86" fmla="*/ 113 w 938"/>
                <a:gd name="T87" fmla="*/ 701 h 996"/>
                <a:gd name="T88" fmla="*/ 185 w 938"/>
                <a:gd name="T89" fmla="*/ 633 h 996"/>
                <a:gd name="T90" fmla="*/ 262 w 938"/>
                <a:gd name="T91" fmla="*/ 654 h 996"/>
                <a:gd name="T92" fmla="*/ 311 w 938"/>
                <a:gd name="T93" fmla="*/ 719 h 996"/>
                <a:gd name="T94" fmla="*/ 290 w 938"/>
                <a:gd name="T95" fmla="*/ 645 h 996"/>
                <a:gd name="T96" fmla="*/ 332 w 938"/>
                <a:gd name="T97" fmla="*/ 638 h 996"/>
                <a:gd name="T98" fmla="*/ 375 w 938"/>
                <a:gd name="T99" fmla="*/ 700 h 996"/>
                <a:gd name="T100" fmla="*/ 396 w 938"/>
                <a:gd name="T101" fmla="*/ 727 h 996"/>
                <a:gd name="T102" fmla="*/ 403 w 938"/>
                <a:gd name="T103" fmla="*/ 698 h 996"/>
                <a:gd name="T104" fmla="*/ 412 w 938"/>
                <a:gd name="T105" fmla="*/ 664 h 996"/>
                <a:gd name="T106" fmla="*/ 467 w 938"/>
                <a:gd name="T107" fmla="*/ 649 h 996"/>
                <a:gd name="T108" fmla="*/ 466 w 938"/>
                <a:gd name="T109" fmla="*/ 558 h 996"/>
                <a:gd name="T110" fmla="*/ 488 w 938"/>
                <a:gd name="T111" fmla="*/ 572 h 996"/>
                <a:gd name="T112" fmla="*/ 525 w 938"/>
                <a:gd name="T113" fmla="*/ 542 h 996"/>
                <a:gd name="T114" fmla="*/ 550 w 938"/>
                <a:gd name="T115" fmla="*/ 572 h 996"/>
                <a:gd name="T116" fmla="*/ 528 w 938"/>
                <a:gd name="T117" fmla="*/ 616 h 996"/>
                <a:gd name="T118" fmla="*/ 452 w 938"/>
                <a:gd name="T119" fmla="*/ 688 h 996"/>
                <a:gd name="T120" fmla="*/ 469 w 938"/>
                <a:gd name="T121" fmla="*/ 722 h 996"/>
                <a:gd name="T122" fmla="*/ 560 w 938"/>
                <a:gd name="T123" fmla="*/ 703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38" h="996">
                  <a:moveTo>
                    <a:pt x="540" y="817"/>
                  </a:moveTo>
                  <a:cubicBezTo>
                    <a:pt x="540" y="816"/>
                    <a:pt x="544" y="815"/>
                    <a:pt x="545" y="816"/>
                  </a:cubicBezTo>
                  <a:cubicBezTo>
                    <a:pt x="555" y="821"/>
                    <a:pt x="554" y="842"/>
                    <a:pt x="568" y="838"/>
                  </a:cubicBezTo>
                  <a:cubicBezTo>
                    <a:pt x="572" y="836"/>
                    <a:pt x="571" y="828"/>
                    <a:pt x="573" y="824"/>
                  </a:cubicBezTo>
                  <a:cubicBezTo>
                    <a:pt x="575" y="822"/>
                    <a:pt x="570" y="830"/>
                    <a:pt x="572" y="832"/>
                  </a:cubicBezTo>
                  <a:cubicBezTo>
                    <a:pt x="574" y="834"/>
                    <a:pt x="577" y="829"/>
                    <a:pt x="579" y="830"/>
                  </a:cubicBezTo>
                  <a:cubicBezTo>
                    <a:pt x="584" y="831"/>
                    <a:pt x="590" y="841"/>
                    <a:pt x="593" y="845"/>
                  </a:cubicBezTo>
                  <a:cubicBezTo>
                    <a:pt x="595" y="848"/>
                    <a:pt x="597" y="850"/>
                    <a:pt x="599" y="852"/>
                  </a:cubicBezTo>
                  <a:cubicBezTo>
                    <a:pt x="600" y="853"/>
                    <a:pt x="601" y="852"/>
                    <a:pt x="601" y="853"/>
                  </a:cubicBezTo>
                  <a:cubicBezTo>
                    <a:pt x="602" y="854"/>
                    <a:pt x="601" y="856"/>
                    <a:pt x="602" y="857"/>
                  </a:cubicBezTo>
                  <a:cubicBezTo>
                    <a:pt x="604" y="859"/>
                    <a:pt x="607" y="861"/>
                    <a:pt x="610" y="863"/>
                  </a:cubicBezTo>
                  <a:cubicBezTo>
                    <a:pt x="614" y="866"/>
                    <a:pt x="617" y="870"/>
                    <a:pt x="621" y="874"/>
                  </a:cubicBezTo>
                  <a:cubicBezTo>
                    <a:pt x="623" y="875"/>
                    <a:pt x="626" y="875"/>
                    <a:pt x="628" y="877"/>
                  </a:cubicBezTo>
                  <a:cubicBezTo>
                    <a:pt x="632" y="882"/>
                    <a:pt x="636" y="887"/>
                    <a:pt x="639" y="893"/>
                  </a:cubicBezTo>
                  <a:cubicBezTo>
                    <a:pt x="640" y="896"/>
                    <a:pt x="637" y="898"/>
                    <a:pt x="637" y="901"/>
                  </a:cubicBezTo>
                  <a:cubicBezTo>
                    <a:pt x="638" y="904"/>
                    <a:pt x="639" y="908"/>
                    <a:pt x="641" y="911"/>
                  </a:cubicBezTo>
                  <a:cubicBezTo>
                    <a:pt x="651" y="924"/>
                    <a:pt x="648" y="913"/>
                    <a:pt x="662" y="921"/>
                  </a:cubicBezTo>
                  <a:cubicBezTo>
                    <a:pt x="669" y="925"/>
                    <a:pt x="667" y="935"/>
                    <a:pt x="676" y="941"/>
                  </a:cubicBezTo>
                  <a:cubicBezTo>
                    <a:pt x="678" y="942"/>
                    <a:pt x="682" y="941"/>
                    <a:pt x="682" y="943"/>
                  </a:cubicBezTo>
                  <a:cubicBezTo>
                    <a:pt x="686" y="951"/>
                    <a:pt x="685" y="961"/>
                    <a:pt x="688" y="969"/>
                  </a:cubicBezTo>
                  <a:cubicBezTo>
                    <a:pt x="688" y="971"/>
                    <a:pt x="691" y="970"/>
                    <a:pt x="692" y="971"/>
                  </a:cubicBezTo>
                  <a:cubicBezTo>
                    <a:pt x="694" y="975"/>
                    <a:pt x="695" y="980"/>
                    <a:pt x="696" y="984"/>
                  </a:cubicBezTo>
                  <a:cubicBezTo>
                    <a:pt x="696" y="984"/>
                    <a:pt x="694" y="996"/>
                    <a:pt x="700" y="995"/>
                  </a:cubicBezTo>
                  <a:cubicBezTo>
                    <a:pt x="719" y="989"/>
                    <a:pt x="713" y="986"/>
                    <a:pt x="722" y="975"/>
                  </a:cubicBezTo>
                  <a:cubicBezTo>
                    <a:pt x="724" y="972"/>
                    <a:pt x="730" y="970"/>
                    <a:pt x="733" y="967"/>
                  </a:cubicBezTo>
                  <a:cubicBezTo>
                    <a:pt x="766" y="937"/>
                    <a:pt x="714" y="984"/>
                    <a:pt x="746" y="951"/>
                  </a:cubicBezTo>
                  <a:cubicBezTo>
                    <a:pt x="748" y="950"/>
                    <a:pt x="751" y="949"/>
                    <a:pt x="753" y="947"/>
                  </a:cubicBezTo>
                  <a:cubicBezTo>
                    <a:pt x="755" y="944"/>
                    <a:pt x="756" y="939"/>
                    <a:pt x="759" y="936"/>
                  </a:cubicBezTo>
                  <a:cubicBezTo>
                    <a:pt x="762" y="931"/>
                    <a:pt x="766" y="927"/>
                    <a:pt x="770" y="923"/>
                  </a:cubicBezTo>
                  <a:cubicBezTo>
                    <a:pt x="775" y="917"/>
                    <a:pt x="781" y="913"/>
                    <a:pt x="784" y="905"/>
                  </a:cubicBezTo>
                  <a:cubicBezTo>
                    <a:pt x="785" y="903"/>
                    <a:pt x="783" y="899"/>
                    <a:pt x="784" y="897"/>
                  </a:cubicBezTo>
                  <a:cubicBezTo>
                    <a:pt x="786" y="893"/>
                    <a:pt x="797" y="878"/>
                    <a:pt x="799" y="876"/>
                  </a:cubicBezTo>
                  <a:cubicBezTo>
                    <a:pt x="802" y="873"/>
                    <a:pt x="805" y="872"/>
                    <a:pt x="807" y="869"/>
                  </a:cubicBezTo>
                  <a:cubicBezTo>
                    <a:pt x="809" y="865"/>
                    <a:pt x="807" y="860"/>
                    <a:pt x="809" y="857"/>
                  </a:cubicBezTo>
                  <a:cubicBezTo>
                    <a:pt x="810" y="853"/>
                    <a:pt x="814" y="852"/>
                    <a:pt x="816" y="849"/>
                  </a:cubicBezTo>
                  <a:cubicBezTo>
                    <a:pt x="818" y="845"/>
                    <a:pt x="817" y="840"/>
                    <a:pt x="818" y="836"/>
                  </a:cubicBezTo>
                  <a:cubicBezTo>
                    <a:pt x="824" y="817"/>
                    <a:pt x="831" y="793"/>
                    <a:pt x="832" y="773"/>
                  </a:cubicBezTo>
                  <a:cubicBezTo>
                    <a:pt x="833" y="766"/>
                    <a:pt x="823" y="777"/>
                    <a:pt x="809" y="769"/>
                  </a:cubicBezTo>
                  <a:cubicBezTo>
                    <a:pt x="803" y="765"/>
                    <a:pt x="802" y="747"/>
                    <a:pt x="797" y="752"/>
                  </a:cubicBezTo>
                  <a:cubicBezTo>
                    <a:pt x="795" y="754"/>
                    <a:pt x="793" y="755"/>
                    <a:pt x="791" y="758"/>
                  </a:cubicBezTo>
                  <a:cubicBezTo>
                    <a:pt x="791" y="760"/>
                    <a:pt x="791" y="762"/>
                    <a:pt x="791" y="764"/>
                  </a:cubicBezTo>
                  <a:cubicBezTo>
                    <a:pt x="790" y="770"/>
                    <a:pt x="788" y="776"/>
                    <a:pt x="786" y="782"/>
                  </a:cubicBezTo>
                  <a:cubicBezTo>
                    <a:pt x="785" y="786"/>
                    <a:pt x="766" y="800"/>
                    <a:pt x="765" y="800"/>
                  </a:cubicBezTo>
                  <a:cubicBezTo>
                    <a:pt x="753" y="804"/>
                    <a:pt x="761" y="790"/>
                    <a:pt x="761" y="789"/>
                  </a:cubicBezTo>
                  <a:cubicBezTo>
                    <a:pt x="759" y="787"/>
                    <a:pt x="753" y="786"/>
                    <a:pt x="751" y="788"/>
                  </a:cubicBezTo>
                  <a:cubicBezTo>
                    <a:pt x="750" y="791"/>
                    <a:pt x="758" y="797"/>
                    <a:pt x="754" y="798"/>
                  </a:cubicBezTo>
                  <a:cubicBezTo>
                    <a:pt x="745" y="799"/>
                    <a:pt x="746" y="779"/>
                    <a:pt x="743" y="776"/>
                  </a:cubicBezTo>
                  <a:cubicBezTo>
                    <a:pt x="739" y="773"/>
                    <a:pt x="735" y="771"/>
                    <a:pt x="731" y="769"/>
                  </a:cubicBezTo>
                  <a:cubicBezTo>
                    <a:pt x="730" y="769"/>
                    <a:pt x="728" y="771"/>
                    <a:pt x="727" y="770"/>
                  </a:cubicBezTo>
                  <a:cubicBezTo>
                    <a:pt x="724" y="768"/>
                    <a:pt x="723" y="763"/>
                    <a:pt x="720" y="760"/>
                  </a:cubicBezTo>
                  <a:cubicBezTo>
                    <a:pt x="717" y="757"/>
                    <a:pt x="712" y="756"/>
                    <a:pt x="710" y="752"/>
                  </a:cubicBezTo>
                  <a:cubicBezTo>
                    <a:pt x="709" y="750"/>
                    <a:pt x="714" y="749"/>
                    <a:pt x="714" y="747"/>
                  </a:cubicBezTo>
                  <a:cubicBezTo>
                    <a:pt x="714" y="745"/>
                    <a:pt x="710" y="744"/>
                    <a:pt x="710" y="742"/>
                  </a:cubicBezTo>
                  <a:cubicBezTo>
                    <a:pt x="711" y="740"/>
                    <a:pt x="714" y="741"/>
                    <a:pt x="716" y="739"/>
                  </a:cubicBezTo>
                  <a:cubicBezTo>
                    <a:pt x="722" y="735"/>
                    <a:pt x="721" y="730"/>
                    <a:pt x="729" y="728"/>
                  </a:cubicBezTo>
                  <a:cubicBezTo>
                    <a:pt x="732" y="728"/>
                    <a:pt x="741" y="739"/>
                    <a:pt x="743" y="742"/>
                  </a:cubicBezTo>
                  <a:cubicBezTo>
                    <a:pt x="745" y="745"/>
                    <a:pt x="745" y="749"/>
                    <a:pt x="748" y="750"/>
                  </a:cubicBezTo>
                  <a:cubicBezTo>
                    <a:pt x="752" y="752"/>
                    <a:pt x="756" y="749"/>
                    <a:pt x="760" y="749"/>
                  </a:cubicBezTo>
                  <a:cubicBezTo>
                    <a:pt x="769" y="751"/>
                    <a:pt x="773" y="759"/>
                    <a:pt x="781" y="751"/>
                  </a:cubicBezTo>
                  <a:cubicBezTo>
                    <a:pt x="785" y="748"/>
                    <a:pt x="791" y="728"/>
                    <a:pt x="796" y="730"/>
                  </a:cubicBezTo>
                  <a:cubicBezTo>
                    <a:pt x="801" y="731"/>
                    <a:pt x="800" y="740"/>
                    <a:pt x="804" y="744"/>
                  </a:cubicBezTo>
                  <a:cubicBezTo>
                    <a:pt x="805" y="745"/>
                    <a:pt x="814" y="741"/>
                    <a:pt x="818" y="738"/>
                  </a:cubicBezTo>
                  <a:cubicBezTo>
                    <a:pt x="822" y="735"/>
                    <a:pt x="824" y="730"/>
                    <a:pt x="828" y="727"/>
                  </a:cubicBezTo>
                  <a:cubicBezTo>
                    <a:pt x="830" y="726"/>
                    <a:pt x="833" y="725"/>
                    <a:pt x="835" y="723"/>
                  </a:cubicBezTo>
                  <a:cubicBezTo>
                    <a:pt x="836" y="723"/>
                    <a:pt x="853" y="704"/>
                    <a:pt x="854" y="703"/>
                  </a:cubicBezTo>
                  <a:cubicBezTo>
                    <a:pt x="854" y="702"/>
                    <a:pt x="853" y="701"/>
                    <a:pt x="854" y="701"/>
                  </a:cubicBezTo>
                  <a:cubicBezTo>
                    <a:pt x="855" y="698"/>
                    <a:pt x="858" y="695"/>
                    <a:pt x="859" y="692"/>
                  </a:cubicBezTo>
                  <a:cubicBezTo>
                    <a:pt x="860" y="690"/>
                    <a:pt x="859" y="687"/>
                    <a:pt x="861" y="686"/>
                  </a:cubicBezTo>
                  <a:cubicBezTo>
                    <a:pt x="863" y="685"/>
                    <a:pt x="863" y="689"/>
                    <a:pt x="865" y="690"/>
                  </a:cubicBezTo>
                  <a:cubicBezTo>
                    <a:pt x="868" y="692"/>
                    <a:pt x="872" y="694"/>
                    <a:pt x="876" y="696"/>
                  </a:cubicBezTo>
                  <a:cubicBezTo>
                    <a:pt x="879" y="697"/>
                    <a:pt x="881" y="701"/>
                    <a:pt x="884" y="699"/>
                  </a:cubicBezTo>
                  <a:cubicBezTo>
                    <a:pt x="887" y="697"/>
                    <a:pt x="885" y="690"/>
                    <a:pt x="888" y="687"/>
                  </a:cubicBezTo>
                  <a:cubicBezTo>
                    <a:pt x="891" y="685"/>
                    <a:pt x="889" y="693"/>
                    <a:pt x="888" y="696"/>
                  </a:cubicBezTo>
                  <a:cubicBezTo>
                    <a:pt x="888" y="699"/>
                    <a:pt x="887" y="703"/>
                    <a:pt x="885" y="706"/>
                  </a:cubicBezTo>
                  <a:cubicBezTo>
                    <a:pt x="885" y="707"/>
                    <a:pt x="884" y="708"/>
                    <a:pt x="884" y="708"/>
                  </a:cubicBezTo>
                  <a:cubicBezTo>
                    <a:pt x="889" y="698"/>
                    <a:pt x="892" y="687"/>
                    <a:pt x="900" y="679"/>
                  </a:cubicBezTo>
                  <a:cubicBezTo>
                    <a:pt x="903" y="677"/>
                    <a:pt x="900" y="688"/>
                    <a:pt x="901" y="692"/>
                  </a:cubicBezTo>
                  <a:cubicBezTo>
                    <a:pt x="903" y="701"/>
                    <a:pt x="905" y="709"/>
                    <a:pt x="907" y="718"/>
                  </a:cubicBezTo>
                  <a:cubicBezTo>
                    <a:pt x="907" y="719"/>
                    <a:pt x="907" y="713"/>
                    <a:pt x="907" y="714"/>
                  </a:cubicBezTo>
                  <a:cubicBezTo>
                    <a:pt x="909" y="719"/>
                    <a:pt x="910" y="725"/>
                    <a:pt x="911" y="730"/>
                  </a:cubicBezTo>
                  <a:cubicBezTo>
                    <a:pt x="912" y="734"/>
                    <a:pt x="912" y="737"/>
                    <a:pt x="913" y="741"/>
                  </a:cubicBezTo>
                  <a:cubicBezTo>
                    <a:pt x="918" y="756"/>
                    <a:pt x="918" y="750"/>
                    <a:pt x="920" y="761"/>
                  </a:cubicBezTo>
                  <a:cubicBezTo>
                    <a:pt x="922" y="772"/>
                    <a:pt x="924" y="784"/>
                    <a:pt x="926" y="795"/>
                  </a:cubicBezTo>
                  <a:cubicBezTo>
                    <a:pt x="926" y="796"/>
                    <a:pt x="926" y="798"/>
                    <a:pt x="926" y="797"/>
                  </a:cubicBezTo>
                  <a:cubicBezTo>
                    <a:pt x="938" y="718"/>
                    <a:pt x="933" y="686"/>
                    <a:pt x="929" y="594"/>
                  </a:cubicBezTo>
                  <a:cubicBezTo>
                    <a:pt x="929" y="591"/>
                    <a:pt x="928" y="589"/>
                    <a:pt x="927" y="587"/>
                  </a:cubicBezTo>
                  <a:cubicBezTo>
                    <a:pt x="926" y="578"/>
                    <a:pt x="926" y="568"/>
                    <a:pt x="925" y="558"/>
                  </a:cubicBezTo>
                  <a:cubicBezTo>
                    <a:pt x="925" y="556"/>
                    <a:pt x="927" y="552"/>
                    <a:pt x="926" y="549"/>
                  </a:cubicBezTo>
                  <a:cubicBezTo>
                    <a:pt x="926" y="547"/>
                    <a:pt x="925" y="545"/>
                    <a:pt x="925" y="542"/>
                  </a:cubicBezTo>
                  <a:cubicBezTo>
                    <a:pt x="915" y="498"/>
                    <a:pt x="901" y="455"/>
                    <a:pt x="883" y="414"/>
                  </a:cubicBezTo>
                  <a:cubicBezTo>
                    <a:pt x="850" y="338"/>
                    <a:pt x="804" y="268"/>
                    <a:pt x="746" y="209"/>
                  </a:cubicBezTo>
                  <a:cubicBezTo>
                    <a:pt x="653" y="112"/>
                    <a:pt x="529" y="42"/>
                    <a:pt x="397" y="15"/>
                  </a:cubicBezTo>
                  <a:cubicBezTo>
                    <a:pt x="354" y="6"/>
                    <a:pt x="322" y="3"/>
                    <a:pt x="280" y="1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314" y="3"/>
                    <a:pt x="348" y="5"/>
                    <a:pt x="381" y="16"/>
                  </a:cubicBezTo>
                  <a:cubicBezTo>
                    <a:pt x="385" y="17"/>
                    <a:pt x="402" y="21"/>
                    <a:pt x="405" y="22"/>
                  </a:cubicBezTo>
                  <a:cubicBezTo>
                    <a:pt x="408" y="24"/>
                    <a:pt x="410" y="27"/>
                    <a:pt x="412" y="29"/>
                  </a:cubicBezTo>
                  <a:cubicBezTo>
                    <a:pt x="419" y="34"/>
                    <a:pt x="429" y="36"/>
                    <a:pt x="437" y="38"/>
                  </a:cubicBezTo>
                  <a:cubicBezTo>
                    <a:pt x="438" y="38"/>
                    <a:pt x="439" y="37"/>
                    <a:pt x="440" y="38"/>
                  </a:cubicBezTo>
                  <a:cubicBezTo>
                    <a:pt x="443" y="39"/>
                    <a:pt x="446" y="41"/>
                    <a:pt x="450" y="43"/>
                  </a:cubicBezTo>
                  <a:cubicBezTo>
                    <a:pt x="451" y="44"/>
                    <a:pt x="452" y="47"/>
                    <a:pt x="454" y="47"/>
                  </a:cubicBezTo>
                  <a:cubicBezTo>
                    <a:pt x="454" y="47"/>
                    <a:pt x="471" y="51"/>
                    <a:pt x="471" y="52"/>
                  </a:cubicBezTo>
                  <a:cubicBezTo>
                    <a:pt x="472" y="56"/>
                    <a:pt x="467" y="59"/>
                    <a:pt x="466" y="63"/>
                  </a:cubicBezTo>
                  <a:cubicBezTo>
                    <a:pt x="466" y="65"/>
                    <a:pt x="469" y="66"/>
                    <a:pt x="468" y="68"/>
                  </a:cubicBezTo>
                  <a:cubicBezTo>
                    <a:pt x="468" y="69"/>
                    <a:pt x="463" y="66"/>
                    <a:pt x="464" y="67"/>
                  </a:cubicBezTo>
                  <a:cubicBezTo>
                    <a:pt x="467" y="70"/>
                    <a:pt x="474" y="71"/>
                    <a:pt x="476" y="76"/>
                  </a:cubicBezTo>
                  <a:cubicBezTo>
                    <a:pt x="477" y="79"/>
                    <a:pt x="470" y="74"/>
                    <a:pt x="467" y="75"/>
                  </a:cubicBezTo>
                  <a:cubicBezTo>
                    <a:pt x="466" y="75"/>
                    <a:pt x="468" y="77"/>
                    <a:pt x="469" y="78"/>
                  </a:cubicBezTo>
                  <a:cubicBezTo>
                    <a:pt x="471" y="79"/>
                    <a:pt x="473" y="79"/>
                    <a:pt x="475" y="81"/>
                  </a:cubicBezTo>
                  <a:cubicBezTo>
                    <a:pt x="478" y="83"/>
                    <a:pt x="479" y="86"/>
                    <a:pt x="482" y="88"/>
                  </a:cubicBezTo>
                  <a:cubicBezTo>
                    <a:pt x="484" y="90"/>
                    <a:pt x="490" y="93"/>
                    <a:pt x="488" y="92"/>
                  </a:cubicBezTo>
                  <a:cubicBezTo>
                    <a:pt x="479" y="87"/>
                    <a:pt x="455" y="72"/>
                    <a:pt x="447" y="71"/>
                  </a:cubicBezTo>
                  <a:cubicBezTo>
                    <a:pt x="447" y="70"/>
                    <a:pt x="419" y="71"/>
                    <a:pt x="423" y="79"/>
                  </a:cubicBezTo>
                  <a:cubicBezTo>
                    <a:pt x="430" y="93"/>
                    <a:pt x="447" y="87"/>
                    <a:pt x="459" y="92"/>
                  </a:cubicBezTo>
                  <a:cubicBezTo>
                    <a:pt x="460" y="92"/>
                    <a:pt x="455" y="92"/>
                    <a:pt x="454" y="92"/>
                  </a:cubicBezTo>
                  <a:cubicBezTo>
                    <a:pt x="450" y="92"/>
                    <a:pt x="446" y="88"/>
                    <a:pt x="444" y="90"/>
                  </a:cubicBezTo>
                  <a:cubicBezTo>
                    <a:pt x="442" y="93"/>
                    <a:pt x="447" y="96"/>
                    <a:pt x="448" y="98"/>
                  </a:cubicBezTo>
                  <a:cubicBezTo>
                    <a:pt x="450" y="101"/>
                    <a:pt x="450" y="105"/>
                    <a:pt x="453" y="108"/>
                  </a:cubicBezTo>
                  <a:cubicBezTo>
                    <a:pt x="455" y="111"/>
                    <a:pt x="460" y="112"/>
                    <a:pt x="463" y="115"/>
                  </a:cubicBezTo>
                  <a:cubicBezTo>
                    <a:pt x="464" y="116"/>
                    <a:pt x="460" y="116"/>
                    <a:pt x="461" y="117"/>
                  </a:cubicBezTo>
                  <a:cubicBezTo>
                    <a:pt x="469" y="120"/>
                    <a:pt x="477" y="121"/>
                    <a:pt x="485" y="124"/>
                  </a:cubicBezTo>
                  <a:cubicBezTo>
                    <a:pt x="487" y="125"/>
                    <a:pt x="480" y="124"/>
                    <a:pt x="478" y="123"/>
                  </a:cubicBezTo>
                  <a:cubicBezTo>
                    <a:pt x="476" y="123"/>
                    <a:pt x="474" y="118"/>
                    <a:pt x="473" y="119"/>
                  </a:cubicBezTo>
                  <a:cubicBezTo>
                    <a:pt x="470" y="123"/>
                    <a:pt x="470" y="128"/>
                    <a:pt x="471" y="132"/>
                  </a:cubicBezTo>
                  <a:cubicBezTo>
                    <a:pt x="473" y="135"/>
                    <a:pt x="477" y="134"/>
                    <a:pt x="480" y="135"/>
                  </a:cubicBezTo>
                  <a:cubicBezTo>
                    <a:pt x="486" y="137"/>
                    <a:pt x="493" y="136"/>
                    <a:pt x="500" y="138"/>
                  </a:cubicBezTo>
                  <a:cubicBezTo>
                    <a:pt x="502" y="139"/>
                    <a:pt x="504" y="141"/>
                    <a:pt x="506" y="142"/>
                  </a:cubicBezTo>
                  <a:cubicBezTo>
                    <a:pt x="510" y="144"/>
                    <a:pt x="516" y="145"/>
                    <a:pt x="520" y="149"/>
                  </a:cubicBezTo>
                  <a:cubicBezTo>
                    <a:pt x="521" y="150"/>
                    <a:pt x="515" y="148"/>
                    <a:pt x="512" y="148"/>
                  </a:cubicBezTo>
                  <a:cubicBezTo>
                    <a:pt x="511" y="147"/>
                    <a:pt x="488" y="135"/>
                    <a:pt x="484" y="143"/>
                  </a:cubicBezTo>
                  <a:cubicBezTo>
                    <a:pt x="478" y="155"/>
                    <a:pt x="503" y="153"/>
                    <a:pt x="503" y="153"/>
                  </a:cubicBezTo>
                  <a:cubicBezTo>
                    <a:pt x="505" y="156"/>
                    <a:pt x="497" y="156"/>
                    <a:pt x="493" y="156"/>
                  </a:cubicBezTo>
                  <a:cubicBezTo>
                    <a:pt x="492" y="156"/>
                    <a:pt x="479" y="147"/>
                    <a:pt x="478" y="147"/>
                  </a:cubicBezTo>
                  <a:cubicBezTo>
                    <a:pt x="476" y="146"/>
                    <a:pt x="471" y="145"/>
                    <a:pt x="473" y="146"/>
                  </a:cubicBezTo>
                  <a:cubicBezTo>
                    <a:pt x="475" y="149"/>
                    <a:pt x="480" y="149"/>
                    <a:pt x="482" y="151"/>
                  </a:cubicBezTo>
                  <a:cubicBezTo>
                    <a:pt x="485" y="154"/>
                    <a:pt x="485" y="158"/>
                    <a:pt x="488" y="160"/>
                  </a:cubicBezTo>
                  <a:cubicBezTo>
                    <a:pt x="491" y="162"/>
                    <a:pt x="495" y="161"/>
                    <a:pt x="499" y="163"/>
                  </a:cubicBezTo>
                  <a:cubicBezTo>
                    <a:pt x="500" y="163"/>
                    <a:pt x="501" y="164"/>
                    <a:pt x="502" y="165"/>
                  </a:cubicBezTo>
                  <a:cubicBezTo>
                    <a:pt x="505" y="167"/>
                    <a:pt x="513" y="176"/>
                    <a:pt x="517" y="175"/>
                  </a:cubicBezTo>
                  <a:cubicBezTo>
                    <a:pt x="521" y="175"/>
                    <a:pt x="523" y="169"/>
                    <a:pt x="527" y="169"/>
                  </a:cubicBezTo>
                  <a:cubicBezTo>
                    <a:pt x="540" y="166"/>
                    <a:pt x="533" y="175"/>
                    <a:pt x="541" y="177"/>
                  </a:cubicBezTo>
                  <a:cubicBezTo>
                    <a:pt x="543" y="178"/>
                    <a:pt x="548" y="174"/>
                    <a:pt x="546" y="175"/>
                  </a:cubicBezTo>
                  <a:cubicBezTo>
                    <a:pt x="545" y="177"/>
                    <a:pt x="542" y="179"/>
                    <a:pt x="540" y="178"/>
                  </a:cubicBezTo>
                  <a:cubicBezTo>
                    <a:pt x="539" y="178"/>
                    <a:pt x="528" y="168"/>
                    <a:pt x="524" y="170"/>
                  </a:cubicBezTo>
                  <a:cubicBezTo>
                    <a:pt x="523" y="172"/>
                    <a:pt x="523" y="175"/>
                    <a:pt x="524" y="177"/>
                  </a:cubicBezTo>
                  <a:cubicBezTo>
                    <a:pt x="527" y="181"/>
                    <a:pt x="533" y="181"/>
                    <a:pt x="537" y="184"/>
                  </a:cubicBezTo>
                  <a:cubicBezTo>
                    <a:pt x="552" y="198"/>
                    <a:pt x="539" y="186"/>
                    <a:pt x="546" y="199"/>
                  </a:cubicBezTo>
                  <a:cubicBezTo>
                    <a:pt x="546" y="200"/>
                    <a:pt x="550" y="200"/>
                    <a:pt x="549" y="201"/>
                  </a:cubicBezTo>
                  <a:cubicBezTo>
                    <a:pt x="543" y="209"/>
                    <a:pt x="535" y="207"/>
                    <a:pt x="535" y="205"/>
                  </a:cubicBezTo>
                  <a:cubicBezTo>
                    <a:pt x="534" y="203"/>
                    <a:pt x="539" y="201"/>
                    <a:pt x="539" y="198"/>
                  </a:cubicBezTo>
                  <a:cubicBezTo>
                    <a:pt x="538" y="192"/>
                    <a:pt x="531" y="183"/>
                    <a:pt x="525" y="181"/>
                  </a:cubicBezTo>
                  <a:cubicBezTo>
                    <a:pt x="523" y="179"/>
                    <a:pt x="519" y="180"/>
                    <a:pt x="517" y="179"/>
                  </a:cubicBezTo>
                  <a:cubicBezTo>
                    <a:pt x="511" y="176"/>
                    <a:pt x="506" y="173"/>
                    <a:pt x="501" y="170"/>
                  </a:cubicBezTo>
                  <a:cubicBezTo>
                    <a:pt x="498" y="168"/>
                    <a:pt x="497" y="165"/>
                    <a:pt x="494" y="164"/>
                  </a:cubicBezTo>
                  <a:cubicBezTo>
                    <a:pt x="491" y="163"/>
                    <a:pt x="488" y="163"/>
                    <a:pt x="485" y="162"/>
                  </a:cubicBezTo>
                  <a:cubicBezTo>
                    <a:pt x="480" y="159"/>
                    <a:pt x="475" y="150"/>
                    <a:pt x="471" y="151"/>
                  </a:cubicBezTo>
                  <a:cubicBezTo>
                    <a:pt x="453" y="157"/>
                    <a:pt x="473" y="162"/>
                    <a:pt x="475" y="167"/>
                  </a:cubicBezTo>
                  <a:cubicBezTo>
                    <a:pt x="476" y="169"/>
                    <a:pt x="477" y="172"/>
                    <a:pt x="479" y="175"/>
                  </a:cubicBezTo>
                  <a:cubicBezTo>
                    <a:pt x="480" y="176"/>
                    <a:pt x="482" y="175"/>
                    <a:pt x="484" y="176"/>
                  </a:cubicBezTo>
                  <a:cubicBezTo>
                    <a:pt x="492" y="179"/>
                    <a:pt x="499" y="184"/>
                    <a:pt x="508" y="188"/>
                  </a:cubicBezTo>
                  <a:cubicBezTo>
                    <a:pt x="508" y="188"/>
                    <a:pt x="511" y="186"/>
                    <a:pt x="510" y="187"/>
                  </a:cubicBezTo>
                  <a:cubicBezTo>
                    <a:pt x="505" y="188"/>
                    <a:pt x="500" y="191"/>
                    <a:pt x="495" y="192"/>
                  </a:cubicBezTo>
                  <a:cubicBezTo>
                    <a:pt x="485" y="195"/>
                    <a:pt x="487" y="188"/>
                    <a:pt x="477" y="195"/>
                  </a:cubicBezTo>
                  <a:cubicBezTo>
                    <a:pt x="472" y="198"/>
                    <a:pt x="481" y="199"/>
                    <a:pt x="483" y="202"/>
                  </a:cubicBezTo>
                  <a:cubicBezTo>
                    <a:pt x="485" y="203"/>
                    <a:pt x="485" y="206"/>
                    <a:pt x="486" y="208"/>
                  </a:cubicBezTo>
                  <a:cubicBezTo>
                    <a:pt x="487" y="209"/>
                    <a:pt x="491" y="211"/>
                    <a:pt x="490" y="212"/>
                  </a:cubicBezTo>
                  <a:cubicBezTo>
                    <a:pt x="487" y="214"/>
                    <a:pt x="483" y="213"/>
                    <a:pt x="479" y="214"/>
                  </a:cubicBezTo>
                  <a:cubicBezTo>
                    <a:pt x="468" y="218"/>
                    <a:pt x="475" y="217"/>
                    <a:pt x="468" y="225"/>
                  </a:cubicBezTo>
                  <a:cubicBezTo>
                    <a:pt x="467" y="225"/>
                    <a:pt x="469" y="223"/>
                    <a:pt x="469" y="222"/>
                  </a:cubicBezTo>
                  <a:cubicBezTo>
                    <a:pt x="468" y="219"/>
                    <a:pt x="467" y="216"/>
                    <a:pt x="465" y="215"/>
                  </a:cubicBezTo>
                  <a:cubicBezTo>
                    <a:pt x="463" y="214"/>
                    <a:pt x="462" y="217"/>
                    <a:pt x="461" y="218"/>
                  </a:cubicBezTo>
                  <a:cubicBezTo>
                    <a:pt x="461" y="220"/>
                    <a:pt x="461" y="222"/>
                    <a:pt x="460" y="223"/>
                  </a:cubicBezTo>
                  <a:cubicBezTo>
                    <a:pt x="457" y="229"/>
                    <a:pt x="454" y="235"/>
                    <a:pt x="451" y="241"/>
                  </a:cubicBezTo>
                  <a:cubicBezTo>
                    <a:pt x="450" y="244"/>
                    <a:pt x="452" y="250"/>
                    <a:pt x="449" y="252"/>
                  </a:cubicBezTo>
                  <a:cubicBezTo>
                    <a:pt x="447" y="254"/>
                    <a:pt x="441" y="251"/>
                    <a:pt x="440" y="248"/>
                  </a:cubicBezTo>
                  <a:cubicBezTo>
                    <a:pt x="439" y="246"/>
                    <a:pt x="447" y="242"/>
                    <a:pt x="444" y="240"/>
                  </a:cubicBezTo>
                  <a:cubicBezTo>
                    <a:pt x="441" y="238"/>
                    <a:pt x="434" y="240"/>
                    <a:pt x="432" y="243"/>
                  </a:cubicBezTo>
                  <a:cubicBezTo>
                    <a:pt x="427" y="250"/>
                    <a:pt x="444" y="255"/>
                    <a:pt x="444" y="256"/>
                  </a:cubicBezTo>
                  <a:cubicBezTo>
                    <a:pt x="447" y="263"/>
                    <a:pt x="434" y="262"/>
                    <a:pt x="434" y="262"/>
                  </a:cubicBezTo>
                  <a:cubicBezTo>
                    <a:pt x="432" y="263"/>
                    <a:pt x="434" y="265"/>
                    <a:pt x="434" y="267"/>
                  </a:cubicBezTo>
                  <a:cubicBezTo>
                    <a:pt x="432" y="270"/>
                    <a:pt x="429" y="273"/>
                    <a:pt x="428" y="276"/>
                  </a:cubicBezTo>
                  <a:cubicBezTo>
                    <a:pt x="427" y="280"/>
                    <a:pt x="439" y="281"/>
                    <a:pt x="438" y="285"/>
                  </a:cubicBezTo>
                  <a:cubicBezTo>
                    <a:pt x="436" y="290"/>
                    <a:pt x="430" y="290"/>
                    <a:pt x="425" y="291"/>
                  </a:cubicBezTo>
                  <a:cubicBezTo>
                    <a:pt x="424" y="291"/>
                    <a:pt x="427" y="288"/>
                    <a:pt x="425" y="287"/>
                  </a:cubicBezTo>
                  <a:cubicBezTo>
                    <a:pt x="422" y="286"/>
                    <a:pt x="418" y="284"/>
                    <a:pt x="414" y="286"/>
                  </a:cubicBezTo>
                  <a:cubicBezTo>
                    <a:pt x="413" y="286"/>
                    <a:pt x="414" y="290"/>
                    <a:pt x="416" y="291"/>
                  </a:cubicBezTo>
                  <a:cubicBezTo>
                    <a:pt x="419" y="294"/>
                    <a:pt x="424" y="292"/>
                    <a:pt x="427" y="295"/>
                  </a:cubicBezTo>
                  <a:cubicBezTo>
                    <a:pt x="429" y="296"/>
                    <a:pt x="430" y="301"/>
                    <a:pt x="427" y="301"/>
                  </a:cubicBezTo>
                  <a:cubicBezTo>
                    <a:pt x="422" y="303"/>
                    <a:pt x="417" y="299"/>
                    <a:pt x="412" y="298"/>
                  </a:cubicBezTo>
                  <a:cubicBezTo>
                    <a:pt x="410" y="298"/>
                    <a:pt x="408" y="298"/>
                    <a:pt x="406" y="296"/>
                  </a:cubicBezTo>
                  <a:cubicBezTo>
                    <a:pt x="403" y="294"/>
                    <a:pt x="400" y="291"/>
                    <a:pt x="399" y="287"/>
                  </a:cubicBezTo>
                  <a:cubicBezTo>
                    <a:pt x="398" y="285"/>
                    <a:pt x="401" y="283"/>
                    <a:pt x="400" y="282"/>
                  </a:cubicBezTo>
                  <a:cubicBezTo>
                    <a:pt x="399" y="279"/>
                    <a:pt x="391" y="279"/>
                    <a:pt x="393" y="277"/>
                  </a:cubicBezTo>
                  <a:cubicBezTo>
                    <a:pt x="397" y="273"/>
                    <a:pt x="404" y="274"/>
                    <a:pt x="409" y="272"/>
                  </a:cubicBezTo>
                  <a:cubicBezTo>
                    <a:pt x="410" y="272"/>
                    <a:pt x="411" y="273"/>
                    <a:pt x="412" y="273"/>
                  </a:cubicBezTo>
                  <a:cubicBezTo>
                    <a:pt x="413" y="273"/>
                    <a:pt x="414" y="274"/>
                    <a:pt x="415" y="273"/>
                  </a:cubicBezTo>
                  <a:cubicBezTo>
                    <a:pt x="422" y="262"/>
                    <a:pt x="431" y="257"/>
                    <a:pt x="419" y="250"/>
                  </a:cubicBezTo>
                  <a:cubicBezTo>
                    <a:pt x="416" y="249"/>
                    <a:pt x="413" y="249"/>
                    <a:pt x="411" y="248"/>
                  </a:cubicBezTo>
                  <a:cubicBezTo>
                    <a:pt x="402" y="246"/>
                    <a:pt x="393" y="240"/>
                    <a:pt x="384" y="240"/>
                  </a:cubicBezTo>
                  <a:cubicBezTo>
                    <a:pt x="380" y="240"/>
                    <a:pt x="377" y="240"/>
                    <a:pt x="373" y="241"/>
                  </a:cubicBezTo>
                  <a:cubicBezTo>
                    <a:pt x="372" y="241"/>
                    <a:pt x="372" y="243"/>
                    <a:pt x="371" y="243"/>
                  </a:cubicBezTo>
                  <a:cubicBezTo>
                    <a:pt x="368" y="243"/>
                    <a:pt x="364" y="240"/>
                    <a:pt x="361" y="239"/>
                  </a:cubicBezTo>
                  <a:cubicBezTo>
                    <a:pt x="359" y="238"/>
                    <a:pt x="357" y="240"/>
                    <a:pt x="355" y="239"/>
                  </a:cubicBezTo>
                  <a:cubicBezTo>
                    <a:pt x="352" y="236"/>
                    <a:pt x="350" y="231"/>
                    <a:pt x="347" y="229"/>
                  </a:cubicBezTo>
                  <a:cubicBezTo>
                    <a:pt x="345" y="227"/>
                    <a:pt x="343" y="228"/>
                    <a:pt x="341" y="228"/>
                  </a:cubicBezTo>
                  <a:cubicBezTo>
                    <a:pt x="339" y="227"/>
                    <a:pt x="336" y="226"/>
                    <a:pt x="333" y="226"/>
                  </a:cubicBezTo>
                  <a:cubicBezTo>
                    <a:pt x="309" y="228"/>
                    <a:pt x="337" y="230"/>
                    <a:pt x="317" y="242"/>
                  </a:cubicBezTo>
                  <a:cubicBezTo>
                    <a:pt x="313" y="244"/>
                    <a:pt x="309" y="241"/>
                    <a:pt x="305" y="240"/>
                  </a:cubicBezTo>
                  <a:cubicBezTo>
                    <a:pt x="301" y="239"/>
                    <a:pt x="320" y="241"/>
                    <a:pt x="311" y="245"/>
                  </a:cubicBezTo>
                  <a:cubicBezTo>
                    <a:pt x="309" y="246"/>
                    <a:pt x="307" y="243"/>
                    <a:pt x="304" y="244"/>
                  </a:cubicBezTo>
                  <a:cubicBezTo>
                    <a:pt x="302" y="244"/>
                    <a:pt x="300" y="245"/>
                    <a:pt x="299" y="245"/>
                  </a:cubicBezTo>
                  <a:cubicBezTo>
                    <a:pt x="282" y="253"/>
                    <a:pt x="299" y="249"/>
                    <a:pt x="289" y="266"/>
                  </a:cubicBezTo>
                  <a:cubicBezTo>
                    <a:pt x="287" y="268"/>
                    <a:pt x="284" y="265"/>
                    <a:pt x="282" y="266"/>
                  </a:cubicBezTo>
                  <a:cubicBezTo>
                    <a:pt x="281" y="266"/>
                    <a:pt x="284" y="267"/>
                    <a:pt x="284" y="269"/>
                  </a:cubicBezTo>
                  <a:cubicBezTo>
                    <a:pt x="282" y="287"/>
                    <a:pt x="282" y="274"/>
                    <a:pt x="272" y="279"/>
                  </a:cubicBezTo>
                  <a:cubicBezTo>
                    <a:pt x="271" y="280"/>
                    <a:pt x="272" y="283"/>
                    <a:pt x="270" y="284"/>
                  </a:cubicBezTo>
                  <a:cubicBezTo>
                    <a:pt x="269" y="285"/>
                    <a:pt x="266" y="284"/>
                    <a:pt x="265" y="285"/>
                  </a:cubicBezTo>
                  <a:cubicBezTo>
                    <a:pt x="265" y="287"/>
                    <a:pt x="269" y="289"/>
                    <a:pt x="268" y="291"/>
                  </a:cubicBezTo>
                  <a:cubicBezTo>
                    <a:pt x="268" y="295"/>
                    <a:pt x="267" y="299"/>
                    <a:pt x="265" y="303"/>
                  </a:cubicBezTo>
                  <a:cubicBezTo>
                    <a:pt x="250" y="332"/>
                    <a:pt x="270" y="286"/>
                    <a:pt x="255" y="311"/>
                  </a:cubicBezTo>
                  <a:cubicBezTo>
                    <a:pt x="254" y="312"/>
                    <a:pt x="257" y="314"/>
                    <a:pt x="256" y="314"/>
                  </a:cubicBezTo>
                  <a:cubicBezTo>
                    <a:pt x="247" y="318"/>
                    <a:pt x="256" y="306"/>
                    <a:pt x="249" y="315"/>
                  </a:cubicBezTo>
                  <a:cubicBezTo>
                    <a:pt x="246" y="317"/>
                    <a:pt x="239" y="321"/>
                    <a:pt x="242" y="323"/>
                  </a:cubicBezTo>
                  <a:cubicBezTo>
                    <a:pt x="245" y="326"/>
                    <a:pt x="250" y="319"/>
                    <a:pt x="254" y="319"/>
                  </a:cubicBezTo>
                  <a:cubicBezTo>
                    <a:pt x="256" y="319"/>
                    <a:pt x="256" y="322"/>
                    <a:pt x="255" y="323"/>
                  </a:cubicBezTo>
                  <a:cubicBezTo>
                    <a:pt x="252" y="325"/>
                    <a:pt x="247" y="324"/>
                    <a:pt x="243" y="325"/>
                  </a:cubicBezTo>
                  <a:cubicBezTo>
                    <a:pt x="241" y="326"/>
                    <a:pt x="240" y="330"/>
                    <a:pt x="237" y="331"/>
                  </a:cubicBezTo>
                  <a:cubicBezTo>
                    <a:pt x="236" y="332"/>
                    <a:pt x="233" y="331"/>
                    <a:pt x="232" y="332"/>
                  </a:cubicBezTo>
                  <a:cubicBezTo>
                    <a:pt x="231" y="332"/>
                    <a:pt x="231" y="334"/>
                    <a:pt x="230" y="334"/>
                  </a:cubicBezTo>
                  <a:cubicBezTo>
                    <a:pt x="228" y="335"/>
                    <a:pt x="224" y="333"/>
                    <a:pt x="222" y="334"/>
                  </a:cubicBezTo>
                  <a:cubicBezTo>
                    <a:pt x="219" y="337"/>
                    <a:pt x="221" y="344"/>
                    <a:pt x="218" y="346"/>
                  </a:cubicBezTo>
                  <a:cubicBezTo>
                    <a:pt x="215" y="348"/>
                    <a:pt x="211" y="343"/>
                    <a:pt x="208" y="344"/>
                  </a:cubicBezTo>
                  <a:cubicBezTo>
                    <a:pt x="207" y="344"/>
                    <a:pt x="207" y="347"/>
                    <a:pt x="208" y="348"/>
                  </a:cubicBezTo>
                  <a:cubicBezTo>
                    <a:pt x="212" y="349"/>
                    <a:pt x="219" y="345"/>
                    <a:pt x="221" y="349"/>
                  </a:cubicBezTo>
                  <a:cubicBezTo>
                    <a:pt x="224" y="356"/>
                    <a:pt x="208" y="354"/>
                    <a:pt x="206" y="357"/>
                  </a:cubicBezTo>
                  <a:cubicBezTo>
                    <a:pt x="205" y="357"/>
                    <a:pt x="207" y="359"/>
                    <a:pt x="208" y="359"/>
                  </a:cubicBezTo>
                  <a:cubicBezTo>
                    <a:pt x="219" y="360"/>
                    <a:pt x="215" y="357"/>
                    <a:pt x="224" y="357"/>
                  </a:cubicBezTo>
                  <a:cubicBezTo>
                    <a:pt x="225" y="357"/>
                    <a:pt x="228" y="357"/>
                    <a:pt x="227" y="358"/>
                  </a:cubicBezTo>
                  <a:cubicBezTo>
                    <a:pt x="220" y="360"/>
                    <a:pt x="213" y="361"/>
                    <a:pt x="206" y="362"/>
                  </a:cubicBezTo>
                  <a:cubicBezTo>
                    <a:pt x="205" y="363"/>
                    <a:pt x="211" y="362"/>
                    <a:pt x="210" y="362"/>
                  </a:cubicBezTo>
                  <a:cubicBezTo>
                    <a:pt x="208" y="363"/>
                    <a:pt x="204" y="362"/>
                    <a:pt x="205" y="363"/>
                  </a:cubicBezTo>
                  <a:cubicBezTo>
                    <a:pt x="207" y="366"/>
                    <a:pt x="211" y="367"/>
                    <a:pt x="214" y="368"/>
                  </a:cubicBezTo>
                  <a:cubicBezTo>
                    <a:pt x="217" y="369"/>
                    <a:pt x="221" y="365"/>
                    <a:pt x="221" y="368"/>
                  </a:cubicBezTo>
                  <a:cubicBezTo>
                    <a:pt x="222" y="379"/>
                    <a:pt x="192" y="380"/>
                    <a:pt x="206" y="392"/>
                  </a:cubicBezTo>
                  <a:cubicBezTo>
                    <a:pt x="212" y="397"/>
                    <a:pt x="220" y="398"/>
                    <a:pt x="227" y="401"/>
                  </a:cubicBezTo>
                  <a:cubicBezTo>
                    <a:pt x="228" y="401"/>
                    <a:pt x="228" y="403"/>
                    <a:pt x="228" y="402"/>
                  </a:cubicBezTo>
                  <a:cubicBezTo>
                    <a:pt x="232" y="399"/>
                    <a:pt x="235" y="395"/>
                    <a:pt x="238" y="392"/>
                  </a:cubicBezTo>
                  <a:cubicBezTo>
                    <a:pt x="239" y="390"/>
                    <a:pt x="239" y="389"/>
                    <a:pt x="240" y="388"/>
                  </a:cubicBezTo>
                  <a:cubicBezTo>
                    <a:pt x="242" y="386"/>
                    <a:pt x="246" y="385"/>
                    <a:pt x="248" y="382"/>
                  </a:cubicBezTo>
                  <a:cubicBezTo>
                    <a:pt x="249" y="381"/>
                    <a:pt x="248" y="375"/>
                    <a:pt x="249" y="377"/>
                  </a:cubicBezTo>
                  <a:cubicBezTo>
                    <a:pt x="250" y="380"/>
                    <a:pt x="248" y="384"/>
                    <a:pt x="250" y="387"/>
                  </a:cubicBezTo>
                  <a:cubicBezTo>
                    <a:pt x="252" y="391"/>
                    <a:pt x="258" y="394"/>
                    <a:pt x="259" y="399"/>
                  </a:cubicBezTo>
                  <a:cubicBezTo>
                    <a:pt x="260" y="402"/>
                    <a:pt x="257" y="405"/>
                    <a:pt x="258" y="409"/>
                  </a:cubicBezTo>
                  <a:cubicBezTo>
                    <a:pt x="267" y="450"/>
                    <a:pt x="260" y="403"/>
                    <a:pt x="269" y="424"/>
                  </a:cubicBezTo>
                  <a:cubicBezTo>
                    <a:pt x="269" y="426"/>
                    <a:pt x="269" y="428"/>
                    <a:pt x="268" y="430"/>
                  </a:cubicBezTo>
                  <a:cubicBezTo>
                    <a:pt x="268" y="431"/>
                    <a:pt x="265" y="428"/>
                    <a:pt x="265" y="429"/>
                  </a:cubicBezTo>
                  <a:cubicBezTo>
                    <a:pt x="265" y="434"/>
                    <a:pt x="266" y="439"/>
                    <a:pt x="269" y="443"/>
                  </a:cubicBezTo>
                  <a:cubicBezTo>
                    <a:pt x="270" y="444"/>
                    <a:pt x="281" y="443"/>
                    <a:pt x="281" y="442"/>
                  </a:cubicBezTo>
                  <a:cubicBezTo>
                    <a:pt x="284" y="439"/>
                    <a:pt x="282" y="434"/>
                    <a:pt x="285" y="431"/>
                  </a:cubicBezTo>
                  <a:cubicBezTo>
                    <a:pt x="289" y="426"/>
                    <a:pt x="296" y="426"/>
                    <a:pt x="300" y="421"/>
                  </a:cubicBezTo>
                  <a:cubicBezTo>
                    <a:pt x="302" y="419"/>
                    <a:pt x="299" y="416"/>
                    <a:pt x="299" y="413"/>
                  </a:cubicBezTo>
                  <a:cubicBezTo>
                    <a:pt x="299" y="412"/>
                    <a:pt x="301" y="412"/>
                    <a:pt x="301" y="411"/>
                  </a:cubicBezTo>
                  <a:cubicBezTo>
                    <a:pt x="301" y="408"/>
                    <a:pt x="298" y="407"/>
                    <a:pt x="298" y="404"/>
                  </a:cubicBezTo>
                  <a:cubicBezTo>
                    <a:pt x="298" y="403"/>
                    <a:pt x="301" y="405"/>
                    <a:pt x="301" y="405"/>
                  </a:cubicBezTo>
                  <a:cubicBezTo>
                    <a:pt x="302" y="403"/>
                    <a:pt x="302" y="400"/>
                    <a:pt x="301" y="398"/>
                  </a:cubicBezTo>
                  <a:cubicBezTo>
                    <a:pt x="299" y="396"/>
                    <a:pt x="294" y="396"/>
                    <a:pt x="295" y="394"/>
                  </a:cubicBezTo>
                  <a:cubicBezTo>
                    <a:pt x="297" y="391"/>
                    <a:pt x="302" y="393"/>
                    <a:pt x="305" y="392"/>
                  </a:cubicBezTo>
                  <a:cubicBezTo>
                    <a:pt x="308" y="390"/>
                    <a:pt x="311" y="389"/>
                    <a:pt x="312" y="386"/>
                  </a:cubicBezTo>
                  <a:cubicBezTo>
                    <a:pt x="313" y="384"/>
                    <a:pt x="309" y="386"/>
                    <a:pt x="308" y="385"/>
                  </a:cubicBezTo>
                  <a:cubicBezTo>
                    <a:pt x="306" y="383"/>
                    <a:pt x="306" y="379"/>
                    <a:pt x="305" y="377"/>
                  </a:cubicBezTo>
                  <a:cubicBezTo>
                    <a:pt x="304" y="375"/>
                    <a:pt x="305" y="382"/>
                    <a:pt x="307" y="383"/>
                  </a:cubicBezTo>
                  <a:cubicBezTo>
                    <a:pt x="309" y="384"/>
                    <a:pt x="316" y="377"/>
                    <a:pt x="317" y="377"/>
                  </a:cubicBezTo>
                  <a:cubicBezTo>
                    <a:pt x="318" y="374"/>
                    <a:pt x="307" y="367"/>
                    <a:pt x="306" y="365"/>
                  </a:cubicBezTo>
                  <a:cubicBezTo>
                    <a:pt x="305" y="364"/>
                    <a:pt x="297" y="343"/>
                    <a:pt x="298" y="339"/>
                  </a:cubicBezTo>
                  <a:cubicBezTo>
                    <a:pt x="299" y="337"/>
                    <a:pt x="303" y="337"/>
                    <a:pt x="304" y="335"/>
                  </a:cubicBezTo>
                  <a:cubicBezTo>
                    <a:pt x="307" y="331"/>
                    <a:pt x="308" y="327"/>
                    <a:pt x="311" y="324"/>
                  </a:cubicBezTo>
                  <a:cubicBezTo>
                    <a:pt x="313" y="322"/>
                    <a:pt x="317" y="322"/>
                    <a:pt x="319" y="320"/>
                  </a:cubicBezTo>
                  <a:cubicBezTo>
                    <a:pt x="332" y="306"/>
                    <a:pt x="320" y="315"/>
                    <a:pt x="319" y="306"/>
                  </a:cubicBezTo>
                  <a:cubicBezTo>
                    <a:pt x="318" y="305"/>
                    <a:pt x="321" y="304"/>
                    <a:pt x="321" y="302"/>
                  </a:cubicBezTo>
                  <a:cubicBezTo>
                    <a:pt x="322" y="301"/>
                    <a:pt x="319" y="301"/>
                    <a:pt x="319" y="300"/>
                  </a:cubicBezTo>
                  <a:cubicBezTo>
                    <a:pt x="318" y="291"/>
                    <a:pt x="331" y="291"/>
                    <a:pt x="335" y="292"/>
                  </a:cubicBezTo>
                  <a:cubicBezTo>
                    <a:pt x="340" y="292"/>
                    <a:pt x="348" y="295"/>
                    <a:pt x="347" y="302"/>
                  </a:cubicBezTo>
                  <a:cubicBezTo>
                    <a:pt x="346" y="304"/>
                    <a:pt x="343" y="303"/>
                    <a:pt x="341" y="304"/>
                  </a:cubicBezTo>
                  <a:cubicBezTo>
                    <a:pt x="339" y="308"/>
                    <a:pt x="340" y="312"/>
                    <a:pt x="338" y="315"/>
                  </a:cubicBezTo>
                  <a:cubicBezTo>
                    <a:pt x="337" y="317"/>
                    <a:pt x="335" y="319"/>
                    <a:pt x="334" y="321"/>
                  </a:cubicBezTo>
                  <a:cubicBezTo>
                    <a:pt x="333" y="322"/>
                    <a:pt x="331" y="322"/>
                    <a:pt x="331" y="323"/>
                  </a:cubicBezTo>
                  <a:cubicBezTo>
                    <a:pt x="330" y="324"/>
                    <a:pt x="332" y="325"/>
                    <a:pt x="332" y="326"/>
                  </a:cubicBezTo>
                  <a:cubicBezTo>
                    <a:pt x="330" y="329"/>
                    <a:pt x="325" y="330"/>
                    <a:pt x="325" y="334"/>
                  </a:cubicBezTo>
                  <a:cubicBezTo>
                    <a:pt x="324" y="342"/>
                    <a:pt x="328" y="349"/>
                    <a:pt x="331" y="357"/>
                  </a:cubicBezTo>
                  <a:cubicBezTo>
                    <a:pt x="331" y="359"/>
                    <a:pt x="331" y="362"/>
                    <a:pt x="333" y="363"/>
                  </a:cubicBezTo>
                  <a:cubicBezTo>
                    <a:pt x="333" y="363"/>
                    <a:pt x="349" y="370"/>
                    <a:pt x="349" y="370"/>
                  </a:cubicBezTo>
                  <a:cubicBezTo>
                    <a:pt x="349" y="371"/>
                    <a:pt x="345" y="373"/>
                    <a:pt x="346" y="373"/>
                  </a:cubicBezTo>
                  <a:cubicBezTo>
                    <a:pt x="350" y="372"/>
                    <a:pt x="354" y="368"/>
                    <a:pt x="358" y="367"/>
                  </a:cubicBezTo>
                  <a:cubicBezTo>
                    <a:pt x="359" y="366"/>
                    <a:pt x="361" y="367"/>
                    <a:pt x="362" y="366"/>
                  </a:cubicBezTo>
                  <a:cubicBezTo>
                    <a:pt x="365" y="364"/>
                    <a:pt x="368" y="360"/>
                    <a:pt x="371" y="358"/>
                  </a:cubicBezTo>
                  <a:cubicBezTo>
                    <a:pt x="372" y="358"/>
                    <a:pt x="372" y="361"/>
                    <a:pt x="373" y="361"/>
                  </a:cubicBezTo>
                  <a:cubicBezTo>
                    <a:pt x="376" y="360"/>
                    <a:pt x="378" y="357"/>
                    <a:pt x="381" y="357"/>
                  </a:cubicBezTo>
                  <a:cubicBezTo>
                    <a:pt x="388" y="358"/>
                    <a:pt x="395" y="359"/>
                    <a:pt x="401" y="362"/>
                  </a:cubicBezTo>
                  <a:cubicBezTo>
                    <a:pt x="404" y="364"/>
                    <a:pt x="395" y="363"/>
                    <a:pt x="392" y="364"/>
                  </a:cubicBezTo>
                  <a:cubicBezTo>
                    <a:pt x="390" y="365"/>
                    <a:pt x="388" y="367"/>
                    <a:pt x="386" y="367"/>
                  </a:cubicBezTo>
                  <a:cubicBezTo>
                    <a:pt x="374" y="371"/>
                    <a:pt x="368" y="370"/>
                    <a:pt x="359" y="377"/>
                  </a:cubicBezTo>
                  <a:cubicBezTo>
                    <a:pt x="358" y="377"/>
                    <a:pt x="358" y="379"/>
                    <a:pt x="357" y="379"/>
                  </a:cubicBezTo>
                  <a:cubicBezTo>
                    <a:pt x="356" y="380"/>
                    <a:pt x="353" y="379"/>
                    <a:pt x="353" y="381"/>
                  </a:cubicBezTo>
                  <a:cubicBezTo>
                    <a:pt x="352" y="382"/>
                    <a:pt x="355" y="392"/>
                    <a:pt x="358" y="393"/>
                  </a:cubicBezTo>
                  <a:cubicBezTo>
                    <a:pt x="360" y="394"/>
                    <a:pt x="363" y="391"/>
                    <a:pt x="364" y="392"/>
                  </a:cubicBezTo>
                  <a:cubicBezTo>
                    <a:pt x="366" y="394"/>
                    <a:pt x="363" y="397"/>
                    <a:pt x="364" y="400"/>
                  </a:cubicBezTo>
                  <a:cubicBezTo>
                    <a:pt x="364" y="403"/>
                    <a:pt x="368" y="406"/>
                    <a:pt x="367" y="408"/>
                  </a:cubicBezTo>
                  <a:cubicBezTo>
                    <a:pt x="355" y="423"/>
                    <a:pt x="356" y="393"/>
                    <a:pt x="343" y="406"/>
                  </a:cubicBezTo>
                  <a:cubicBezTo>
                    <a:pt x="342" y="407"/>
                    <a:pt x="342" y="410"/>
                    <a:pt x="342" y="411"/>
                  </a:cubicBezTo>
                  <a:cubicBezTo>
                    <a:pt x="341" y="416"/>
                    <a:pt x="340" y="420"/>
                    <a:pt x="340" y="424"/>
                  </a:cubicBezTo>
                  <a:cubicBezTo>
                    <a:pt x="341" y="430"/>
                    <a:pt x="343" y="435"/>
                    <a:pt x="345" y="441"/>
                  </a:cubicBezTo>
                  <a:cubicBezTo>
                    <a:pt x="345" y="442"/>
                    <a:pt x="347" y="444"/>
                    <a:pt x="346" y="445"/>
                  </a:cubicBezTo>
                  <a:cubicBezTo>
                    <a:pt x="342" y="446"/>
                    <a:pt x="338" y="444"/>
                    <a:pt x="334" y="446"/>
                  </a:cubicBezTo>
                  <a:cubicBezTo>
                    <a:pt x="332" y="447"/>
                    <a:pt x="334" y="452"/>
                    <a:pt x="332" y="453"/>
                  </a:cubicBezTo>
                  <a:cubicBezTo>
                    <a:pt x="326" y="457"/>
                    <a:pt x="325" y="448"/>
                    <a:pt x="320" y="449"/>
                  </a:cubicBezTo>
                  <a:cubicBezTo>
                    <a:pt x="315" y="449"/>
                    <a:pt x="311" y="452"/>
                    <a:pt x="307" y="453"/>
                  </a:cubicBezTo>
                  <a:cubicBezTo>
                    <a:pt x="306" y="454"/>
                    <a:pt x="305" y="453"/>
                    <a:pt x="304" y="454"/>
                  </a:cubicBezTo>
                  <a:cubicBezTo>
                    <a:pt x="302" y="455"/>
                    <a:pt x="302" y="458"/>
                    <a:pt x="301" y="459"/>
                  </a:cubicBezTo>
                  <a:cubicBezTo>
                    <a:pt x="298" y="460"/>
                    <a:pt x="295" y="460"/>
                    <a:pt x="293" y="461"/>
                  </a:cubicBezTo>
                  <a:cubicBezTo>
                    <a:pt x="289" y="462"/>
                    <a:pt x="286" y="463"/>
                    <a:pt x="283" y="465"/>
                  </a:cubicBezTo>
                  <a:cubicBezTo>
                    <a:pt x="282" y="466"/>
                    <a:pt x="284" y="468"/>
                    <a:pt x="283" y="467"/>
                  </a:cubicBezTo>
                  <a:cubicBezTo>
                    <a:pt x="277" y="464"/>
                    <a:pt x="273" y="458"/>
                    <a:pt x="266" y="456"/>
                  </a:cubicBezTo>
                  <a:cubicBezTo>
                    <a:pt x="264" y="456"/>
                    <a:pt x="265" y="461"/>
                    <a:pt x="263" y="462"/>
                  </a:cubicBezTo>
                  <a:cubicBezTo>
                    <a:pt x="254" y="467"/>
                    <a:pt x="247" y="465"/>
                    <a:pt x="241" y="457"/>
                  </a:cubicBezTo>
                  <a:cubicBezTo>
                    <a:pt x="240" y="456"/>
                    <a:pt x="243" y="454"/>
                    <a:pt x="242" y="452"/>
                  </a:cubicBezTo>
                  <a:cubicBezTo>
                    <a:pt x="241" y="451"/>
                    <a:pt x="238" y="453"/>
                    <a:pt x="238" y="451"/>
                  </a:cubicBezTo>
                  <a:cubicBezTo>
                    <a:pt x="236" y="447"/>
                    <a:pt x="237" y="442"/>
                    <a:pt x="239" y="438"/>
                  </a:cubicBezTo>
                  <a:cubicBezTo>
                    <a:pt x="239" y="437"/>
                    <a:pt x="242" y="439"/>
                    <a:pt x="243" y="438"/>
                  </a:cubicBezTo>
                  <a:cubicBezTo>
                    <a:pt x="245" y="436"/>
                    <a:pt x="244" y="432"/>
                    <a:pt x="246" y="430"/>
                  </a:cubicBezTo>
                  <a:cubicBezTo>
                    <a:pt x="247" y="429"/>
                    <a:pt x="248" y="432"/>
                    <a:pt x="249" y="432"/>
                  </a:cubicBezTo>
                  <a:cubicBezTo>
                    <a:pt x="255" y="429"/>
                    <a:pt x="250" y="411"/>
                    <a:pt x="248" y="408"/>
                  </a:cubicBezTo>
                  <a:cubicBezTo>
                    <a:pt x="247" y="406"/>
                    <a:pt x="244" y="409"/>
                    <a:pt x="243" y="410"/>
                  </a:cubicBezTo>
                  <a:cubicBezTo>
                    <a:pt x="241" y="412"/>
                    <a:pt x="238" y="414"/>
                    <a:pt x="238" y="417"/>
                  </a:cubicBezTo>
                  <a:cubicBezTo>
                    <a:pt x="238" y="418"/>
                    <a:pt x="244" y="417"/>
                    <a:pt x="243" y="418"/>
                  </a:cubicBezTo>
                  <a:cubicBezTo>
                    <a:pt x="241" y="421"/>
                    <a:pt x="237" y="420"/>
                    <a:pt x="235" y="422"/>
                  </a:cubicBezTo>
                  <a:cubicBezTo>
                    <a:pt x="233" y="424"/>
                    <a:pt x="224" y="434"/>
                    <a:pt x="225" y="440"/>
                  </a:cubicBezTo>
                  <a:cubicBezTo>
                    <a:pt x="227" y="447"/>
                    <a:pt x="231" y="452"/>
                    <a:pt x="233" y="459"/>
                  </a:cubicBezTo>
                  <a:cubicBezTo>
                    <a:pt x="233" y="461"/>
                    <a:pt x="231" y="463"/>
                    <a:pt x="232" y="464"/>
                  </a:cubicBezTo>
                  <a:cubicBezTo>
                    <a:pt x="234" y="468"/>
                    <a:pt x="244" y="470"/>
                    <a:pt x="241" y="471"/>
                  </a:cubicBezTo>
                  <a:cubicBezTo>
                    <a:pt x="237" y="472"/>
                    <a:pt x="234" y="464"/>
                    <a:pt x="230" y="465"/>
                  </a:cubicBezTo>
                  <a:cubicBezTo>
                    <a:pt x="227" y="466"/>
                    <a:pt x="231" y="473"/>
                    <a:pt x="228" y="474"/>
                  </a:cubicBezTo>
                  <a:cubicBezTo>
                    <a:pt x="226" y="474"/>
                    <a:pt x="226" y="468"/>
                    <a:pt x="223" y="468"/>
                  </a:cubicBezTo>
                  <a:cubicBezTo>
                    <a:pt x="220" y="468"/>
                    <a:pt x="219" y="474"/>
                    <a:pt x="215" y="475"/>
                  </a:cubicBezTo>
                  <a:cubicBezTo>
                    <a:pt x="211" y="476"/>
                    <a:pt x="208" y="471"/>
                    <a:pt x="204" y="472"/>
                  </a:cubicBezTo>
                  <a:cubicBezTo>
                    <a:pt x="200" y="472"/>
                    <a:pt x="198" y="476"/>
                    <a:pt x="195" y="478"/>
                  </a:cubicBezTo>
                  <a:cubicBezTo>
                    <a:pt x="194" y="479"/>
                    <a:pt x="192" y="477"/>
                    <a:pt x="191" y="478"/>
                  </a:cubicBezTo>
                  <a:cubicBezTo>
                    <a:pt x="189" y="481"/>
                    <a:pt x="189" y="485"/>
                    <a:pt x="187" y="489"/>
                  </a:cubicBezTo>
                  <a:cubicBezTo>
                    <a:pt x="186" y="491"/>
                    <a:pt x="184" y="493"/>
                    <a:pt x="183" y="495"/>
                  </a:cubicBezTo>
                  <a:cubicBezTo>
                    <a:pt x="183" y="497"/>
                    <a:pt x="186" y="499"/>
                    <a:pt x="184" y="500"/>
                  </a:cubicBezTo>
                  <a:cubicBezTo>
                    <a:pt x="182" y="502"/>
                    <a:pt x="179" y="498"/>
                    <a:pt x="176" y="499"/>
                  </a:cubicBezTo>
                  <a:cubicBezTo>
                    <a:pt x="172" y="500"/>
                    <a:pt x="170" y="504"/>
                    <a:pt x="166" y="505"/>
                  </a:cubicBezTo>
                  <a:cubicBezTo>
                    <a:pt x="163" y="507"/>
                    <a:pt x="159" y="505"/>
                    <a:pt x="156" y="508"/>
                  </a:cubicBezTo>
                  <a:cubicBezTo>
                    <a:pt x="154" y="511"/>
                    <a:pt x="158" y="516"/>
                    <a:pt x="156" y="519"/>
                  </a:cubicBezTo>
                  <a:cubicBezTo>
                    <a:pt x="153" y="522"/>
                    <a:pt x="148" y="521"/>
                    <a:pt x="144" y="522"/>
                  </a:cubicBezTo>
                  <a:cubicBezTo>
                    <a:pt x="142" y="524"/>
                    <a:pt x="140" y="525"/>
                    <a:pt x="138" y="527"/>
                  </a:cubicBezTo>
                  <a:cubicBezTo>
                    <a:pt x="137" y="528"/>
                    <a:pt x="138" y="530"/>
                    <a:pt x="137" y="530"/>
                  </a:cubicBezTo>
                  <a:cubicBezTo>
                    <a:pt x="133" y="530"/>
                    <a:pt x="128" y="531"/>
                    <a:pt x="125" y="529"/>
                  </a:cubicBezTo>
                  <a:cubicBezTo>
                    <a:pt x="123" y="528"/>
                    <a:pt x="126" y="524"/>
                    <a:pt x="125" y="523"/>
                  </a:cubicBezTo>
                  <a:cubicBezTo>
                    <a:pt x="123" y="521"/>
                    <a:pt x="119" y="519"/>
                    <a:pt x="118" y="521"/>
                  </a:cubicBezTo>
                  <a:cubicBezTo>
                    <a:pt x="108" y="537"/>
                    <a:pt x="136" y="523"/>
                    <a:pt x="115" y="537"/>
                  </a:cubicBezTo>
                  <a:cubicBezTo>
                    <a:pt x="113" y="539"/>
                    <a:pt x="110" y="540"/>
                    <a:pt x="107" y="539"/>
                  </a:cubicBezTo>
                  <a:cubicBezTo>
                    <a:pt x="104" y="539"/>
                    <a:pt x="105" y="534"/>
                    <a:pt x="103" y="533"/>
                  </a:cubicBezTo>
                  <a:cubicBezTo>
                    <a:pt x="102" y="533"/>
                    <a:pt x="85" y="535"/>
                    <a:pt x="85" y="536"/>
                  </a:cubicBezTo>
                  <a:cubicBezTo>
                    <a:pt x="87" y="543"/>
                    <a:pt x="93" y="550"/>
                    <a:pt x="99" y="555"/>
                  </a:cubicBezTo>
                  <a:cubicBezTo>
                    <a:pt x="101" y="556"/>
                    <a:pt x="106" y="549"/>
                    <a:pt x="107" y="556"/>
                  </a:cubicBezTo>
                  <a:cubicBezTo>
                    <a:pt x="107" y="557"/>
                    <a:pt x="104" y="558"/>
                    <a:pt x="105" y="558"/>
                  </a:cubicBezTo>
                  <a:cubicBezTo>
                    <a:pt x="107" y="560"/>
                    <a:pt x="112" y="558"/>
                    <a:pt x="113" y="561"/>
                  </a:cubicBezTo>
                  <a:cubicBezTo>
                    <a:pt x="114" y="563"/>
                    <a:pt x="108" y="564"/>
                    <a:pt x="108" y="566"/>
                  </a:cubicBezTo>
                  <a:cubicBezTo>
                    <a:pt x="107" y="569"/>
                    <a:pt x="110" y="570"/>
                    <a:pt x="110" y="572"/>
                  </a:cubicBezTo>
                  <a:cubicBezTo>
                    <a:pt x="112" y="578"/>
                    <a:pt x="115" y="583"/>
                    <a:pt x="116" y="588"/>
                  </a:cubicBezTo>
                  <a:cubicBezTo>
                    <a:pt x="118" y="604"/>
                    <a:pt x="115" y="599"/>
                    <a:pt x="110" y="609"/>
                  </a:cubicBezTo>
                  <a:cubicBezTo>
                    <a:pt x="109" y="612"/>
                    <a:pt x="108" y="616"/>
                    <a:pt x="106" y="620"/>
                  </a:cubicBezTo>
                  <a:cubicBezTo>
                    <a:pt x="104" y="624"/>
                    <a:pt x="97" y="619"/>
                    <a:pt x="92" y="619"/>
                  </a:cubicBezTo>
                  <a:cubicBezTo>
                    <a:pt x="91" y="619"/>
                    <a:pt x="90" y="621"/>
                    <a:pt x="88" y="621"/>
                  </a:cubicBezTo>
                  <a:cubicBezTo>
                    <a:pt x="86" y="620"/>
                    <a:pt x="85" y="617"/>
                    <a:pt x="83" y="616"/>
                  </a:cubicBezTo>
                  <a:cubicBezTo>
                    <a:pt x="79" y="616"/>
                    <a:pt x="76" y="617"/>
                    <a:pt x="72" y="617"/>
                  </a:cubicBezTo>
                  <a:cubicBezTo>
                    <a:pt x="63" y="615"/>
                    <a:pt x="54" y="611"/>
                    <a:pt x="45" y="609"/>
                  </a:cubicBezTo>
                  <a:cubicBezTo>
                    <a:pt x="44" y="609"/>
                    <a:pt x="45" y="610"/>
                    <a:pt x="44" y="610"/>
                  </a:cubicBezTo>
                  <a:cubicBezTo>
                    <a:pt x="41" y="608"/>
                    <a:pt x="40" y="603"/>
                    <a:pt x="36" y="603"/>
                  </a:cubicBezTo>
                  <a:cubicBezTo>
                    <a:pt x="4" y="605"/>
                    <a:pt x="25" y="612"/>
                    <a:pt x="23" y="624"/>
                  </a:cubicBezTo>
                  <a:cubicBezTo>
                    <a:pt x="22" y="632"/>
                    <a:pt x="19" y="640"/>
                    <a:pt x="17" y="648"/>
                  </a:cubicBezTo>
                  <a:cubicBezTo>
                    <a:pt x="17" y="648"/>
                    <a:pt x="18" y="649"/>
                    <a:pt x="18" y="649"/>
                  </a:cubicBezTo>
                  <a:cubicBezTo>
                    <a:pt x="16" y="655"/>
                    <a:pt x="10" y="664"/>
                    <a:pt x="6" y="669"/>
                  </a:cubicBezTo>
                  <a:cubicBezTo>
                    <a:pt x="6" y="669"/>
                    <a:pt x="4" y="668"/>
                    <a:pt x="4" y="669"/>
                  </a:cubicBezTo>
                  <a:cubicBezTo>
                    <a:pt x="2" y="672"/>
                    <a:pt x="0" y="675"/>
                    <a:pt x="0" y="679"/>
                  </a:cubicBezTo>
                  <a:cubicBezTo>
                    <a:pt x="2" y="693"/>
                    <a:pt x="7" y="702"/>
                    <a:pt x="20" y="709"/>
                  </a:cubicBezTo>
                  <a:cubicBezTo>
                    <a:pt x="22" y="710"/>
                    <a:pt x="25" y="707"/>
                    <a:pt x="27" y="709"/>
                  </a:cubicBezTo>
                  <a:cubicBezTo>
                    <a:pt x="29" y="711"/>
                    <a:pt x="28" y="715"/>
                    <a:pt x="30" y="718"/>
                  </a:cubicBezTo>
                  <a:cubicBezTo>
                    <a:pt x="33" y="723"/>
                    <a:pt x="38" y="726"/>
                    <a:pt x="41" y="730"/>
                  </a:cubicBezTo>
                  <a:cubicBezTo>
                    <a:pt x="41" y="730"/>
                    <a:pt x="41" y="730"/>
                    <a:pt x="41" y="730"/>
                  </a:cubicBezTo>
                  <a:cubicBezTo>
                    <a:pt x="54" y="729"/>
                    <a:pt x="67" y="727"/>
                    <a:pt x="80" y="726"/>
                  </a:cubicBezTo>
                  <a:cubicBezTo>
                    <a:pt x="81" y="726"/>
                    <a:pt x="82" y="729"/>
                    <a:pt x="83" y="728"/>
                  </a:cubicBezTo>
                  <a:cubicBezTo>
                    <a:pt x="86" y="726"/>
                    <a:pt x="87" y="720"/>
                    <a:pt x="90" y="718"/>
                  </a:cubicBezTo>
                  <a:cubicBezTo>
                    <a:pt x="94" y="716"/>
                    <a:pt x="99" y="719"/>
                    <a:pt x="102" y="716"/>
                  </a:cubicBezTo>
                  <a:cubicBezTo>
                    <a:pt x="105" y="715"/>
                    <a:pt x="102" y="710"/>
                    <a:pt x="104" y="708"/>
                  </a:cubicBezTo>
                  <a:cubicBezTo>
                    <a:pt x="106" y="705"/>
                    <a:pt x="111" y="704"/>
                    <a:pt x="113" y="701"/>
                  </a:cubicBezTo>
                  <a:cubicBezTo>
                    <a:pt x="113" y="701"/>
                    <a:pt x="111" y="687"/>
                    <a:pt x="111" y="687"/>
                  </a:cubicBezTo>
                  <a:cubicBezTo>
                    <a:pt x="111" y="684"/>
                    <a:pt x="114" y="682"/>
                    <a:pt x="116" y="680"/>
                  </a:cubicBezTo>
                  <a:cubicBezTo>
                    <a:pt x="123" y="671"/>
                    <a:pt x="126" y="666"/>
                    <a:pt x="136" y="662"/>
                  </a:cubicBezTo>
                  <a:cubicBezTo>
                    <a:pt x="146" y="659"/>
                    <a:pt x="144" y="667"/>
                    <a:pt x="155" y="655"/>
                  </a:cubicBezTo>
                  <a:cubicBezTo>
                    <a:pt x="157" y="652"/>
                    <a:pt x="158" y="648"/>
                    <a:pt x="159" y="644"/>
                  </a:cubicBezTo>
                  <a:cubicBezTo>
                    <a:pt x="159" y="640"/>
                    <a:pt x="155" y="635"/>
                    <a:pt x="158" y="633"/>
                  </a:cubicBezTo>
                  <a:cubicBezTo>
                    <a:pt x="165" y="628"/>
                    <a:pt x="174" y="628"/>
                    <a:pt x="182" y="627"/>
                  </a:cubicBezTo>
                  <a:cubicBezTo>
                    <a:pt x="183" y="627"/>
                    <a:pt x="181" y="630"/>
                    <a:pt x="181" y="631"/>
                  </a:cubicBezTo>
                  <a:cubicBezTo>
                    <a:pt x="182" y="632"/>
                    <a:pt x="184" y="632"/>
                    <a:pt x="185" y="633"/>
                  </a:cubicBezTo>
                  <a:cubicBezTo>
                    <a:pt x="188" y="634"/>
                    <a:pt x="191" y="637"/>
                    <a:pt x="194" y="636"/>
                  </a:cubicBezTo>
                  <a:cubicBezTo>
                    <a:pt x="200" y="634"/>
                    <a:pt x="204" y="629"/>
                    <a:pt x="209" y="626"/>
                  </a:cubicBezTo>
                  <a:cubicBezTo>
                    <a:pt x="212" y="624"/>
                    <a:pt x="215" y="625"/>
                    <a:pt x="218" y="623"/>
                  </a:cubicBezTo>
                  <a:cubicBezTo>
                    <a:pt x="221" y="621"/>
                    <a:pt x="222" y="615"/>
                    <a:pt x="226" y="615"/>
                  </a:cubicBezTo>
                  <a:cubicBezTo>
                    <a:pt x="239" y="614"/>
                    <a:pt x="244" y="625"/>
                    <a:pt x="246" y="635"/>
                  </a:cubicBezTo>
                  <a:cubicBezTo>
                    <a:pt x="247" y="636"/>
                    <a:pt x="245" y="638"/>
                    <a:pt x="246" y="640"/>
                  </a:cubicBezTo>
                  <a:cubicBezTo>
                    <a:pt x="248" y="643"/>
                    <a:pt x="250" y="646"/>
                    <a:pt x="253" y="648"/>
                  </a:cubicBezTo>
                  <a:cubicBezTo>
                    <a:pt x="255" y="650"/>
                    <a:pt x="258" y="649"/>
                    <a:pt x="259" y="650"/>
                  </a:cubicBezTo>
                  <a:cubicBezTo>
                    <a:pt x="261" y="651"/>
                    <a:pt x="261" y="653"/>
                    <a:pt x="262" y="654"/>
                  </a:cubicBezTo>
                  <a:cubicBezTo>
                    <a:pt x="266" y="658"/>
                    <a:pt x="272" y="660"/>
                    <a:pt x="275" y="665"/>
                  </a:cubicBezTo>
                  <a:cubicBezTo>
                    <a:pt x="276" y="665"/>
                    <a:pt x="276" y="667"/>
                    <a:pt x="277" y="667"/>
                  </a:cubicBezTo>
                  <a:cubicBezTo>
                    <a:pt x="280" y="668"/>
                    <a:pt x="283" y="665"/>
                    <a:pt x="285" y="667"/>
                  </a:cubicBezTo>
                  <a:cubicBezTo>
                    <a:pt x="288" y="668"/>
                    <a:pt x="287" y="672"/>
                    <a:pt x="290" y="674"/>
                  </a:cubicBezTo>
                  <a:cubicBezTo>
                    <a:pt x="292" y="676"/>
                    <a:pt x="296" y="674"/>
                    <a:pt x="299" y="676"/>
                  </a:cubicBezTo>
                  <a:cubicBezTo>
                    <a:pt x="302" y="678"/>
                    <a:pt x="302" y="683"/>
                    <a:pt x="305" y="686"/>
                  </a:cubicBezTo>
                  <a:cubicBezTo>
                    <a:pt x="307" y="687"/>
                    <a:pt x="309" y="684"/>
                    <a:pt x="310" y="685"/>
                  </a:cubicBezTo>
                  <a:cubicBezTo>
                    <a:pt x="314" y="691"/>
                    <a:pt x="317" y="697"/>
                    <a:pt x="318" y="703"/>
                  </a:cubicBezTo>
                  <a:cubicBezTo>
                    <a:pt x="319" y="707"/>
                    <a:pt x="308" y="716"/>
                    <a:pt x="311" y="719"/>
                  </a:cubicBezTo>
                  <a:cubicBezTo>
                    <a:pt x="318" y="724"/>
                    <a:pt x="321" y="715"/>
                    <a:pt x="323" y="711"/>
                  </a:cubicBezTo>
                  <a:cubicBezTo>
                    <a:pt x="324" y="709"/>
                    <a:pt x="322" y="706"/>
                    <a:pt x="323" y="705"/>
                  </a:cubicBezTo>
                  <a:cubicBezTo>
                    <a:pt x="325" y="703"/>
                    <a:pt x="329" y="703"/>
                    <a:pt x="330" y="701"/>
                  </a:cubicBezTo>
                  <a:cubicBezTo>
                    <a:pt x="337" y="690"/>
                    <a:pt x="316" y="698"/>
                    <a:pt x="322" y="684"/>
                  </a:cubicBezTo>
                  <a:cubicBezTo>
                    <a:pt x="325" y="675"/>
                    <a:pt x="329" y="674"/>
                    <a:pt x="337" y="680"/>
                  </a:cubicBezTo>
                  <a:cubicBezTo>
                    <a:pt x="339" y="681"/>
                    <a:pt x="338" y="684"/>
                    <a:pt x="340" y="685"/>
                  </a:cubicBezTo>
                  <a:cubicBezTo>
                    <a:pt x="342" y="687"/>
                    <a:pt x="348" y="689"/>
                    <a:pt x="345" y="681"/>
                  </a:cubicBezTo>
                  <a:cubicBezTo>
                    <a:pt x="340" y="668"/>
                    <a:pt x="323" y="669"/>
                    <a:pt x="313" y="662"/>
                  </a:cubicBezTo>
                  <a:cubicBezTo>
                    <a:pt x="305" y="658"/>
                    <a:pt x="296" y="652"/>
                    <a:pt x="290" y="645"/>
                  </a:cubicBezTo>
                  <a:cubicBezTo>
                    <a:pt x="286" y="641"/>
                    <a:pt x="287" y="632"/>
                    <a:pt x="283" y="629"/>
                  </a:cubicBezTo>
                  <a:cubicBezTo>
                    <a:pt x="278" y="626"/>
                    <a:pt x="264" y="620"/>
                    <a:pt x="266" y="611"/>
                  </a:cubicBezTo>
                  <a:cubicBezTo>
                    <a:pt x="269" y="603"/>
                    <a:pt x="275" y="598"/>
                    <a:pt x="281" y="593"/>
                  </a:cubicBezTo>
                  <a:cubicBezTo>
                    <a:pt x="282" y="592"/>
                    <a:pt x="282" y="595"/>
                    <a:pt x="283" y="596"/>
                  </a:cubicBezTo>
                  <a:cubicBezTo>
                    <a:pt x="286" y="598"/>
                    <a:pt x="290" y="598"/>
                    <a:pt x="293" y="600"/>
                  </a:cubicBezTo>
                  <a:cubicBezTo>
                    <a:pt x="296" y="603"/>
                    <a:pt x="296" y="608"/>
                    <a:pt x="298" y="612"/>
                  </a:cubicBezTo>
                  <a:cubicBezTo>
                    <a:pt x="300" y="614"/>
                    <a:pt x="304" y="614"/>
                    <a:pt x="305" y="617"/>
                  </a:cubicBezTo>
                  <a:cubicBezTo>
                    <a:pt x="305" y="618"/>
                    <a:pt x="300" y="617"/>
                    <a:pt x="300" y="618"/>
                  </a:cubicBezTo>
                  <a:cubicBezTo>
                    <a:pt x="310" y="639"/>
                    <a:pt x="327" y="621"/>
                    <a:pt x="332" y="638"/>
                  </a:cubicBezTo>
                  <a:cubicBezTo>
                    <a:pt x="333" y="641"/>
                    <a:pt x="321" y="635"/>
                    <a:pt x="324" y="636"/>
                  </a:cubicBezTo>
                  <a:cubicBezTo>
                    <a:pt x="330" y="639"/>
                    <a:pt x="337" y="640"/>
                    <a:pt x="344" y="643"/>
                  </a:cubicBezTo>
                  <a:cubicBezTo>
                    <a:pt x="345" y="643"/>
                    <a:pt x="343" y="644"/>
                    <a:pt x="343" y="645"/>
                  </a:cubicBezTo>
                  <a:cubicBezTo>
                    <a:pt x="347" y="655"/>
                    <a:pt x="353" y="665"/>
                    <a:pt x="357" y="675"/>
                  </a:cubicBezTo>
                  <a:cubicBezTo>
                    <a:pt x="357" y="676"/>
                    <a:pt x="354" y="675"/>
                    <a:pt x="354" y="676"/>
                  </a:cubicBezTo>
                  <a:cubicBezTo>
                    <a:pt x="356" y="678"/>
                    <a:pt x="360" y="679"/>
                    <a:pt x="362" y="681"/>
                  </a:cubicBezTo>
                  <a:cubicBezTo>
                    <a:pt x="363" y="683"/>
                    <a:pt x="363" y="685"/>
                    <a:pt x="365" y="687"/>
                  </a:cubicBezTo>
                  <a:cubicBezTo>
                    <a:pt x="366" y="689"/>
                    <a:pt x="368" y="691"/>
                    <a:pt x="370" y="693"/>
                  </a:cubicBezTo>
                  <a:cubicBezTo>
                    <a:pt x="371" y="695"/>
                    <a:pt x="373" y="698"/>
                    <a:pt x="375" y="700"/>
                  </a:cubicBezTo>
                  <a:cubicBezTo>
                    <a:pt x="378" y="703"/>
                    <a:pt x="381" y="706"/>
                    <a:pt x="385" y="707"/>
                  </a:cubicBezTo>
                  <a:cubicBezTo>
                    <a:pt x="389" y="708"/>
                    <a:pt x="393" y="707"/>
                    <a:pt x="396" y="705"/>
                  </a:cubicBezTo>
                  <a:cubicBezTo>
                    <a:pt x="397" y="705"/>
                    <a:pt x="395" y="703"/>
                    <a:pt x="396" y="703"/>
                  </a:cubicBezTo>
                  <a:cubicBezTo>
                    <a:pt x="400" y="704"/>
                    <a:pt x="404" y="704"/>
                    <a:pt x="407" y="707"/>
                  </a:cubicBezTo>
                  <a:cubicBezTo>
                    <a:pt x="408" y="708"/>
                    <a:pt x="405" y="711"/>
                    <a:pt x="403" y="711"/>
                  </a:cubicBezTo>
                  <a:cubicBezTo>
                    <a:pt x="397" y="711"/>
                    <a:pt x="382" y="697"/>
                    <a:pt x="381" y="715"/>
                  </a:cubicBezTo>
                  <a:cubicBezTo>
                    <a:pt x="381" y="718"/>
                    <a:pt x="387" y="718"/>
                    <a:pt x="389" y="721"/>
                  </a:cubicBezTo>
                  <a:cubicBezTo>
                    <a:pt x="390" y="724"/>
                    <a:pt x="388" y="729"/>
                    <a:pt x="390" y="731"/>
                  </a:cubicBezTo>
                  <a:cubicBezTo>
                    <a:pt x="392" y="732"/>
                    <a:pt x="394" y="726"/>
                    <a:pt x="396" y="727"/>
                  </a:cubicBezTo>
                  <a:cubicBezTo>
                    <a:pt x="398" y="728"/>
                    <a:pt x="397" y="734"/>
                    <a:pt x="400" y="735"/>
                  </a:cubicBezTo>
                  <a:cubicBezTo>
                    <a:pt x="402" y="736"/>
                    <a:pt x="401" y="730"/>
                    <a:pt x="403" y="729"/>
                  </a:cubicBezTo>
                  <a:cubicBezTo>
                    <a:pt x="406" y="729"/>
                    <a:pt x="407" y="735"/>
                    <a:pt x="410" y="734"/>
                  </a:cubicBezTo>
                  <a:cubicBezTo>
                    <a:pt x="412" y="734"/>
                    <a:pt x="409" y="731"/>
                    <a:pt x="408" y="729"/>
                  </a:cubicBezTo>
                  <a:cubicBezTo>
                    <a:pt x="406" y="725"/>
                    <a:pt x="403" y="722"/>
                    <a:pt x="402" y="717"/>
                  </a:cubicBezTo>
                  <a:cubicBezTo>
                    <a:pt x="401" y="713"/>
                    <a:pt x="409" y="707"/>
                    <a:pt x="411" y="708"/>
                  </a:cubicBezTo>
                  <a:cubicBezTo>
                    <a:pt x="414" y="708"/>
                    <a:pt x="415" y="715"/>
                    <a:pt x="418" y="713"/>
                  </a:cubicBezTo>
                  <a:cubicBezTo>
                    <a:pt x="420" y="712"/>
                    <a:pt x="419" y="707"/>
                    <a:pt x="417" y="705"/>
                  </a:cubicBezTo>
                  <a:cubicBezTo>
                    <a:pt x="416" y="703"/>
                    <a:pt x="407" y="698"/>
                    <a:pt x="403" y="698"/>
                  </a:cubicBezTo>
                  <a:cubicBezTo>
                    <a:pt x="401" y="697"/>
                    <a:pt x="396" y="699"/>
                    <a:pt x="397" y="697"/>
                  </a:cubicBezTo>
                  <a:cubicBezTo>
                    <a:pt x="398" y="693"/>
                    <a:pt x="406" y="694"/>
                    <a:pt x="406" y="690"/>
                  </a:cubicBezTo>
                  <a:cubicBezTo>
                    <a:pt x="408" y="680"/>
                    <a:pt x="398" y="684"/>
                    <a:pt x="395" y="678"/>
                  </a:cubicBezTo>
                  <a:cubicBezTo>
                    <a:pt x="394" y="676"/>
                    <a:pt x="392" y="672"/>
                    <a:pt x="394" y="671"/>
                  </a:cubicBezTo>
                  <a:cubicBezTo>
                    <a:pt x="400" y="669"/>
                    <a:pt x="408" y="680"/>
                    <a:pt x="412" y="677"/>
                  </a:cubicBezTo>
                  <a:cubicBezTo>
                    <a:pt x="414" y="675"/>
                    <a:pt x="408" y="672"/>
                    <a:pt x="410" y="670"/>
                  </a:cubicBezTo>
                  <a:cubicBezTo>
                    <a:pt x="411" y="668"/>
                    <a:pt x="418" y="675"/>
                    <a:pt x="417" y="673"/>
                  </a:cubicBezTo>
                  <a:cubicBezTo>
                    <a:pt x="415" y="669"/>
                    <a:pt x="409" y="668"/>
                    <a:pt x="407" y="665"/>
                  </a:cubicBezTo>
                  <a:cubicBezTo>
                    <a:pt x="406" y="663"/>
                    <a:pt x="410" y="665"/>
                    <a:pt x="412" y="664"/>
                  </a:cubicBezTo>
                  <a:cubicBezTo>
                    <a:pt x="414" y="663"/>
                    <a:pt x="417" y="662"/>
                    <a:pt x="420" y="661"/>
                  </a:cubicBezTo>
                  <a:cubicBezTo>
                    <a:pt x="421" y="660"/>
                    <a:pt x="422" y="657"/>
                    <a:pt x="423" y="657"/>
                  </a:cubicBezTo>
                  <a:cubicBezTo>
                    <a:pt x="427" y="657"/>
                    <a:pt x="431" y="658"/>
                    <a:pt x="434" y="660"/>
                  </a:cubicBezTo>
                  <a:cubicBezTo>
                    <a:pt x="437" y="663"/>
                    <a:pt x="434" y="669"/>
                    <a:pt x="438" y="671"/>
                  </a:cubicBezTo>
                  <a:cubicBezTo>
                    <a:pt x="441" y="672"/>
                    <a:pt x="441" y="666"/>
                    <a:pt x="443" y="663"/>
                  </a:cubicBezTo>
                  <a:cubicBezTo>
                    <a:pt x="445" y="661"/>
                    <a:pt x="447" y="660"/>
                    <a:pt x="449" y="658"/>
                  </a:cubicBezTo>
                  <a:cubicBezTo>
                    <a:pt x="450" y="657"/>
                    <a:pt x="449" y="654"/>
                    <a:pt x="451" y="653"/>
                  </a:cubicBezTo>
                  <a:cubicBezTo>
                    <a:pt x="455" y="651"/>
                    <a:pt x="461" y="652"/>
                    <a:pt x="466" y="651"/>
                  </a:cubicBezTo>
                  <a:cubicBezTo>
                    <a:pt x="466" y="650"/>
                    <a:pt x="468" y="650"/>
                    <a:pt x="467" y="649"/>
                  </a:cubicBezTo>
                  <a:cubicBezTo>
                    <a:pt x="464" y="647"/>
                    <a:pt x="460" y="646"/>
                    <a:pt x="457" y="643"/>
                  </a:cubicBezTo>
                  <a:cubicBezTo>
                    <a:pt x="455" y="641"/>
                    <a:pt x="455" y="638"/>
                    <a:pt x="453" y="636"/>
                  </a:cubicBezTo>
                  <a:cubicBezTo>
                    <a:pt x="451" y="633"/>
                    <a:pt x="446" y="633"/>
                    <a:pt x="445" y="629"/>
                  </a:cubicBezTo>
                  <a:cubicBezTo>
                    <a:pt x="444" y="625"/>
                    <a:pt x="447" y="621"/>
                    <a:pt x="448" y="617"/>
                  </a:cubicBezTo>
                  <a:cubicBezTo>
                    <a:pt x="450" y="609"/>
                    <a:pt x="451" y="602"/>
                    <a:pt x="453" y="594"/>
                  </a:cubicBezTo>
                  <a:cubicBezTo>
                    <a:pt x="453" y="592"/>
                    <a:pt x="452" y="589"/>
                    <a:pt x="453" y="587"/>
                  </a:cubicBezTo>
                  <a:cubicBezTo>
                    <a:pt x="454" y="585"/>
                    <a:pt x="458" y="584"/>
                    <a:pt x="460" y="582"/>
                  </a:cubicBezTo>
                  <a:cubicBezTo>
                    <a:pt x="460" y="582"/>
                    <a:pt x="463" y="574"/>
                    <a:pt x="464" y="570"/>
                  </a:cubicBezTo>
                  <a:cubicBezTo>
                    <a:pt x="465" y="566"/>
                    <a:pt x="465" y="562"/>
                    <a:pt x="466" y="558"/>
                  </a:cubicBezTo>
                  <a:cubicBezTo>
                    <a:pt x="468" y="556"/>
                    <a:pt x="470" y="554"/>
                    <a:pt x="472" y="553"/>
                  </a:cubicBezTo>
                  <a:cubicBezTo>
                    <a:pt x="474" y="552"/>
                    <a:pt x="477" y="556"/>
                    <a:pt x="477" y="554"/>
                  </a:cubicBezTo>
                  <a:cubicBezTo>
                    <a:pt x="478" y="551"/>
                    <a:pt x="471" y="543"/>
                    <a:pt x="473" y="545"/>
                  </a:cubicBezTo>
                  <a:cubicBezTo>
                    <a:pt x="476" y="549"/>
                    <a:pt x="478" y="553"/>
                    <a:pt x="480" y="558"/>
                  </a:cubicBezTo>
                  <a:cubicBezTo>
                    <a:pt x="480" y="559"/>
                    <a:pt x="477" y="560"/>
                    <a:pt x="478" y="560"/>
                  </a:cubicBezTo>
                  <a:cubicBezTo>
                    <a:pt x="482" y="563"/>
                    <a:pt x="491" y="561"/>
                    <a:pt x="495" y="560"/>
                  </a:cubicBezTo>
                  <a:cubicBezTo>
                    <a:pt x="496" y="559"/>
                    <a:pt x="496" y="558"/>
                    <a:pt x="496" y="558"/>
                  </a:cubicBezTo>
                  <a:cubicBezTo>
                    <a:pt x="498" y="558"/>
                    <a:pt x="499" y="559"/>
                    <a:pt x="499" y="561"/>
                  </a:cubicBezTo>
                  <a:cubicBezTo>
                    <a:pt x="498" y="563"/>
                    <a:pt x="485" y="568"/>
                    <a:pt x="488" y="572"/>
                  </a:cubicBezTo>
                  <a:cubicBezTo>
                    <a:pt x="491" y="575"/>
                    <a:pt x="497" y="571"/>
                    <a:pt x="501" y="574"/>
                  </a:cubicBezTo>
                  <a:cubicBezTo>
                    <a:pt x="502" y="576"/>
                    <a:pt x="498" y="587"/>
                    <a:pt x="504" y="584"/>
                  </a:cubicBezTo>
                  <a:cubicBezTo>
                    <a:pt x="507" y="583"/>
                    <a:pt x="509" y="579"/>
                    <a:pt x="511" y="577"/>
                  </a:cubicBezTo>
                  <a:cubicBezTo>
                    <a:pt x="513" y="576"/>
                    <a:pt x="516" y="576"/>
                    <a:pt x="517" y="575"/>
                  </a:cubicBezTo>
                  <a:cubicBezTo>
                    <a:pt x="519" y="573"/>
                    <a:pt x="518" y="570"/>
                    <a:pt x="520" y="568"/>
                  </a:cubicBezTo>
                  <a:cubicBezTo>
                    <a:pt x="522" y="567"/>
                    <a:pt x="531" y="569"/>
                    <a:pt x="529" y="567"/>
                  </a:cubicBezTo>
                  <a:cubicBezTo>
                    <a:pt x="526" y="564"/>
                    <a:pt x="520" y="566"/>
                    <a:pt x="516" y="564"/>
                  </a:cubicBezTo>
                  <a:cubicBezTo>
                    <a:pt x="514" y="564"/>
                    <a:pt x="507" y="556"/>
                    <a:pt x="508" y="554"/>
                  </a:cubicBezTo>
                  <a:cubicBezTo>
                    <a:pt x="515" y="538"/>
                    <a:pt x="514" y="550"/>
                    <a:pt x="525" y="542"/>
                  </a:cubicBezTo>
                  <a:cubicBezTo>
                    <a:pt x="526" y="541"/>
                    <a:pt x="525" y="539"/>
                    <a:pt x="526" y="538"/>
                  </a:cubicBezTo>
                  <a:cubicBezTo>
                    <a:pt x="529" y="535"/>
                    <a:pt x="532" y="532"/>
                    <a:pt x="536" y="530"/>
                  </a:cubicBezTo>
                  <a:cubicBezTo>
                    <a:pt x="539" y="529"/>
                    <a:pt x="543" y="525"/>
                    <a:pt x="546" y="527"/>
                  </a:cubicBezTo>
                  <a:cubicBezTo>
                    <a:pt x="554" y="535"/>
                    <a:pt x="534" y="538"/>
                    <a:pt x="533" y="539"/>
                  </a:cubicBezTo>
                  <a:cubicBezTo>
                    <a:pt x="528" y="545"/>
                    <a:pt x="542" y="539"/>
                    <a:pt x="544" y="546"/>
                  </a:cubicBezTo>
                  <a:cubicBezTo>
                    <a:pt x="545" y="548"/>
                    <a:pt x="539" y="546"/>
                    <a:pt x="539" y="548"/>
                  </a:cubicBezTo>
                  <a:cubicBezTo>
                    <a:pt x="537" y="551"/>
                    <a:pt x="542" y="556"/>
                    <a:pt x="541" y="559"/>
                  </a:cubicBezTo>
                  <a:cubicBezTo>
                    <a:pt x="539" y="563"/>
                    <a:pt x="528" y="561"/>
                    <a:pt x="530" y="564"/>
                  </a:cubicBezTo>
                  <a:cubicBezTo>
                    <a:pt x="534" y="570"/>
                    <a:pt x="543" y="570"/>
                    <a:pt x="550" y="572"/>
                  </a:cubicBezTo>
                  <a:cubicBezTo>
                    <a:pt x="552" y="572"/>
                    <a:pt x="554" y="571"/>
                    <a:pt x="556" y="572"/>
                  </a:cubicBezTo>
                  <a:cubicBezTo>
                    <a:pt x="561" y="573"/>
                    <a:pt x="565" y="578"/>
                    <a:pt x="570" y="579"/>
                  </a:cubicBezTo>
                  <a:cubicBezTo>
                    <a:pt x="583" y="583"/>
                    <a:pt x="591" y="583"/>
                    <a:pt x="597" y="597"/>
                  </a:cubicBezTo>
                  <a:cubicBezTo>
                    <a:pt x="598" y="599"/>
                    <a:pt x="597" y="602"/>
                    <a:pt x="596" y="603"/>
                  </a:cubicBezTo>
                  <a:cubicBezTo>
                    <a:pt x="593" y="608"/>
                    <a:pt x="591" y="614"/>
                    <a:pt x="586" y="617"/>
                  </a:cubicBezTo>
                  <a:cubicBezTo>
                    <a:pt x="584" y="619"/>
                    <a:pt x="581" y="617"/>
                    <a:pt x="578" y="617"/>
                  </a:cubicBezTo>
                  <a:cubicBezTo>
                    <a:pt x="566" y="617"/>
                    <a:pt x="553" y="618"/>
                    <a:pt x="541" y="619"/>
                  </a:cubicBezTo>
                  <a:cubicBezTo>
                    <a:pt x="538" y="620"/>
                    <a:pt x="536" y="622"/>
                    <a:pt x="533" y="621"/>
                  </a:cubicBezTo>
                  <a:cubicBezTo>
                    <a:pt x="531" y="621"/>
                    <a:pt x="530" y="616"/>
                    <a:pt x="528" y="616"/>
                  </a:cubicBezTo>
                  <a:cubicBezTo>
                    <a:pt x="524" y="616"/>
                    <a:pt x="520" y="620"/>
                    <a:pt x="516" y="621"/>
                  </a:cubicBezTo>
                  <a:cubicBezTo>
                    <a:pt x="515" y="622"/>
                    <a:pt x="513" y="622"/>
                    <a:pt x="511" y="622"/>
                  </a:cubicBezTo>
                  <a:cubicBezTo>
                    <a:pt x="503" y="626"/>
                    <a:pt x="501" y="634"/>
                    <a:pt x="493" y="638"/>
                  </a:cubicBezTo>
                  <a:cubicBezTo>
                    <a:pt x="489" y="641"/>
                    <a:pt x="484" y="643"/>
                    <a:pt x="479" y="645"/>
                  </a:cubicBezTo>
                  <a:cubicBezTo>
                    <a:pt x="478" y="645"/>
                    <a:pt x="475" y="644"/>
                    <a:pt x="474" y="645"/>
                  </a:cubicBezTo>
                  <a:cubicBezTo>
                    <a:pt x="471" y="648"/>
                    <a:pt x="470" y="654"/>
                    <a:pt x="467" y="658"/>
                  </a:cubicBezTo>
                  <a:cubicBezTo>
                    <a:pt x="463" y="661"/>
                    <a:pt x="458" y="663"/>
                    <a:pt x="453" y="664"/>
                  </a:cubicBezTo>
                  <a:cubicBezTo>
                    <a:pt x="448" y="665"/>
                    <a:pt x="437" y="660"/>
                    <a:pt x="438" y="672"/>
                  </a:cubicBezTo>
                  <a:cubicBezTo>
                    <a:pt x="440" y="696"/>
                    <a:pt x="447" y="672"/>
                    <a:pt x="452" y="688"/>
                  </a:cubicBezTo>
                  <a:cubicBezTo>
                    <a:pt x="452" y="689"/>
                    <a:pt x="447" y="690"/>
                    <a:pt x="448" y="692"/>
                  </a:cubicBezTo>
                  <a:cubicBezTo>
                    <a:pt x="449" y="694"/>
                    <a:pt x="455" y="692"/>
                    <a:pt x="454" y="694"/>
                  </a:cubicBezTo>
                  <a:cubicBezTo>
                    <a:pt x="452" y="697"/>
                    <a:pt x="442" y="695"/>
                    <a:pt x="443" y="699"/>
                  </a:cubicBezTo>
                  <a:cubicBezTo>
                    <a:pt x="445" y="703"/>
                    <a:pt x="453" y="699"/>
                    <a:pt x="457" y="702"/>
                  </a:cubicBezTo>
                  <a:cubicBezTo>
                    <a:pt x="458" y="703"/>
                    <a:pt x="453" y="706"/>
                    <a:pt x="454" y="707"/>
                  </a:cubicBezTo>
                  <a:cubicBezTo>
                    <a:pt x="458" y="711"/>
                    <a:pt x="464" y="712"/>
                    <a:pt x="469" y="714"/>
                  </a:cubicBezTo>
                  <a:cubicBezTo>
                    <a:pt x="470" y="715"/>
                    <a:pt x="473" y="713"/>
                    <a:pt x="472" y="714"/>
                  </a:cubicBezTo>
                  <a:cubicBezTo>
                    <a:pt x="469" y="717"/>
                    <a:pt x="462" y="717"/>
                    <a:pt x="461" y="722"/>
                  </a:cubicBezTo>
                  <a:cubicBezTo>
                    <a:pt x="460" y="724"/>
                    <a:pt x="467" y="723"/>
                    <a:pt x="469" y="722"/>
                  </a:cubicBezTo>
                  <a:cubicBezTo>
                    <a:pt x="472" y="721"/>
                    <a:pt x="471" y="716"/>
                    <a:pt x="474" y="716"/>
                  </a:cubicBezTo>
                  <a:cubicBezTo>
                    <a:pt x="522" y="716"/>
                    <a:pt x="452" y="726"/>
                    <a:pt x="491" y="725"/>
                  </a:cubicBezTo>
                  <a:cubicBezTo>
                    <a:pt x="509" y="724"/>
                    <a:pt x="491" y="709"/>
                    <a:pt x="505" y="709"/>
                  </a:cubicBezTo>
                  <a:cubicBezTo>
                    <a:pt x="509" y="710"/>
                    <a:pt x="513" y="710"/>
                    <a:pt x="517" y="711"/>
                  </a:cubicBezTo>
                  <a:cubicBezTo>
                    <a:pt x="520" y="713"/>
                    <a:pt x="522" y="719"/>
                    <a:pt x="528" y="717"/>
                  </a:cubicBezTo>
                  <a:cubicBezTo>
                    <a:pt x="562" y="703"/>
                    <a:pt x="519" y="717"/>
                    <a:pt x="546" y="699"/>
                  </a:cubicBezTo>
                  <a:cubicBezTo>
                    <a:pt x="549" y="697"/>
                    <a:pt x="552" y="702"/>
                    <a:pt x="555" y="701"/>
                  </a:cubicBezTo>
                  <a:cubicBezTo>
                    <a:pt x="558" y="699"/>
                    <a:pt x="557" y="691"/>
                    <a:pt x="561" y="692"/>
                  </a:cubicBezTo>
                  <a:cubicBezTo>
                    <a:pt x="564" y="693"/>
                    <a:pt x="560" y="699"/>
                    <a:pt x="560" y="703"/>
                  </a:cubicBezTo>
                  <a:cubicBezTo>
                    <a:pt x="561" y="706"/>
                    <a:pt x="561" y="710"/>
                    <a:pt x="562" y="714"/>
                  </a:cubicBezTo>
                  <a:cubicBezTo>
                    <a:pt x="563" y="715"/>
                    <a:pt x="565" y="715"/>
                    <a:pt x="565" y="716"/>
                  </a:cubicBezTo>
                  <a:cubicBezTo>
                    <a:pt x="573" y="733"/>
                    <a:pt x="566" y="744"/>
                    <a:pt x="563" y="765"/>
                  </a:cubicBezTo>
                  <a:cubicBezTo>
                    <a:pt x="563" y="770"/>
                    <a:pt x="564" y="782"/>
                    <a:pt x="559" y="784"/>
                  </a:cubicBezTo>
                  <a:cubicBezTo>
                    <a:pt x="550" y="789"/>
                    <a:pt x="540" y="788"/>
                    <a:pt x="530" y="7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62"/>
            <p:cNvSpPr>
              <a:spLocks/>
            </p:cNvSpPr>
            <p:nvPr/>
          </p:nvSpPr>
          <p:spPr bwMode="auto">
            <a:xfrm>
              <a:off x="611" y="2121"/>
              <a:ext cx="243" cy="632"/>
            </a:xfrm>
            <a:custGeom>
              <a:avLst/>
              <a:gdLst>
                <a:gd name="T0" fmla="*/ 159 w 162"/>
                <a:gd name="T1" fmla="*/ 417 h 421"/>
                <a:gd name="T2" fmla="*/ 40 w 162"/>
                <a:gd name="T3" fmla="*/ 204 h 421"/>
                <a:gd name="T4" fmla="*/ 17 w 162"/>
                <a:gd name="T5" fmla="*/ 117 h 421"/>
                <a:gd name="T6" fmla="*/ 11 w 162"/>
                <a:gd name="T7" fmla="*/ 83 h 421"/>
                <a:gd name="T8" fmla="*/ 10 w 162"/>
                <a:gd name="T9" fmla="*/ 0 h 421"/>
                <a:gd name="T10" fmla="*/ 9 w 162"/>
                <a:gd name="T11" fmla="*/ 2 h 421"/>
                <a:gd name="T12" fmla="*/ 18 w 162"/>
                <a:gd name="T13" fmla="*/ 112 h 421"/>
                <a:gd name="T14" fmla="*/ 18 w 162"/>
                <a:gd name="T15" fmla="*/ 109 h 421"/>
                <a:gd name="T16" fmla="*/ 32 w 162"/>
                <a:gd name="T17" fmla="*/ 161 h 421"/>
                <a:gd name="T18" fmla="*/ 39 w 162"/>
                <a:gd name="T19" fmla="*/ 188 h 421"/>
                <a:gd name="T20" fmla="*/ 44 w 162"/>
                <a:gd name="T21" fmla="*/ 203 h 421"/>
                <a:gd name="T22" fmla="*/ 41 w 162"/>
                <a:gd name="T23" fmla="*/ 205 h 421"/>
                <a:gd name="T24" fmla="*/ 53 w 162"/>
                <a:gd name="T25" fmla="*/ 233 h 421"/>
                <a:gd name="T26" fmla="*/ 54 w 162"/>
                <a:gd name="T27" fmla="*/ 239 h 421"/>
                <a:gd name="T28" fmla="*/ 61 w 162"/>
                <a:gd name="T29" fmla="*/ 245 h 421"/>
                <a:gd name="T30" fmla="*/ 65 w 162"/>
                <a:gd name="T31" fmla="*/ 254 h 421"/>
                <a:gd name="T32" fmla="*/ 74 w 162"/>
                <a:gd name="T33" fmla="*/ 272 h 421"/>
                <a:gd name="T34" fmla="*/ 78 w 162"/>
                <a:gd name="T35" fmla="*/ 284 h 421"/>
                <a:gd name="T36" fmla="*/ 82 w 162"/>
                <a:gd name="T37" fmla="*/ 287 h 421"/>
                <a:gd name="T38" fmla="*/ 90 w 162"/>
                <a:gd name="T39" fmla="*/ 300 h 421"/>
                <a:gd name="T40" fmla="*/ 103 w 162"/>
                <a:gd name="T41" fmla="*/ 318 h 421"/>
                <a:gd name="T42" fmla="*/ 128 w 162"/>
                <a:gd name="T43" fmla="*/ 357 h 421"/>
                <a:gd name="T44" fmla="*/ 141 w 162"/>
                <a:gd name="T45" fmla="*/ 372 h 421"/>
                <a:gd name="T46" fmla="*/ 156 w 162"/>
                <a:gd name="T47" fmla="*/ 400 h 421"/>
                <a:gd name="T48" fmla="*/ 147 w 162"/>
                <a:gd name="T49" fmla="*/ 401 h 421"/>
                <a:gd name="T50" fmla="*/ 151 w 162"/>
                <a:gd name="T51" fmla="*/ 407 h 421"/>
                <a:gd name="T52" fmla="*/ 150 w 162"/>
                <a:gd name="T53" fmla="*/ 406 h 421"/>
                <a:gd name="T54" fmla="*/ 162 w 162"/>
                <a:gd name="T55" fmla="*/ 421 h 421"/>
                <a:gd name="T56" fmla="*/ 159 w 162"/>
                <a:gd name="T57" fmla="*/ 417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2" h="421">
                  <a:moveTo>
                    <a:pt x="159" y="417"/>
                  </a:moveTo>
                  <a:cubicBezTo>
                    <a:pt x="108" y="354"/>
                    <a:pt x="67" y="282"/>
                    <a:pt x="40" y="204"/>
                  </a:cubicBezTo>
                  <a:cubicBezTo>
                    <a:pt x="31" y="175"/>
                    <a:pt x="23" y="146"/>
                    <a:pt x="17" y="117"/>
                  </a:cubicBezTo>
                  <a:cubicBezTo>
                    <a:pt x="15" y="106"/>
                    <a:pt x="12" y="95"/>
                    <a:pt x="11" y="83"/>
                  </a:cubicBezTo>
                  <a:cubicBezTo>
                    <a:pt x="11" y="56"/>
                    <a:pt x="10" y="28"/>
                    <a:pt x="10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1" y="22"/>
                    <a:pt x="0" y="30"/>
                    <a:pt x="18" y="112"/>
                  </a:cubicBezTo>
                  <a:cubicBezTo>
                    <a:pt x="18" y="112"/>
                    <a:pt x="17" y="109"/>
                    <a:pt x="18" y="109"/>
                  </a:cubicBezTo>
                  <a:cubicBezTo>
                    <a:pt x="22" y="123"/>
                    <a:pt x="29" y="148"/>
                    <a:pt x="32" y="161"/>
                  </a:cubicBezTo>
                  <a:cubicBezTo>
                    <a:pt x="34" y="170"/>
                    <a:pt x="36" y="179"/>
                    <a:pt x="39" y="188"/>
                  </a:cubicBezTo>
                  <a:cubicBezTo>
                    <a:pt x="40" y="193"/>
                    <a:pt x="45" y="198"/>
                    <a:pt x="44" y="203"/>
                  </a:cubicBezTo>
                  <a:cubicBezTo>
                    <a:pt x="43" y="204"/>
                    <a:pt x="41" y="204"/>
                    <a:pt x="41" y="205"/>
                  </a:cubicBezTo>
                  <a:cubicBezTo>
                    <a:pt x="41" y="208"/>
                    <a:pt x="51" y="229"/>
                    <a:pt x="53" y="233"/>
                  </a:cubicBezTo>
                  <a:cubicBezTo>
                    <a:pt x="54" y="235"/>
                    <a:pt x="53" y="237"/>
                    <a:pt x="54" y="239"/>
                  </a:cubicBezTo>
                  <a:cubicBezTo>
                    <a:pt x="56" y="241"/>
                    <a:pt x="59" y="243"/>
                    <a:pt x="61" y="245"/>
                  </a:cubicBezTo>
                  <a:cubicBezTo>
                    <a:pt x="63" y="247"/>
                    <a:pt x="63" y="251"/>
                    <a:pt x="65" y="254"/>
                  </a:cubicBezTo>
                  <a:cubicBezTo>
                    <a:pt x="68" y="260"/>
                    <a:pt x="71" y="266"/>
                    <a:pt x="74" y="272"/>
                  </a:cubicBezTo>
                  <a:cubicBezTo>
                    <a:pt x="76" y="276"/>
                    <a:pt x="76" y="280"/>
                    <a:pt x="78" y="284"/>
                  </a:cubicBezTo>
                  <a:cubicBezTo>
                    <a:pt x="78" y="286"/>
                    <a:pt x="81" y="286"/>
                    <a:pt x="82" y="287"/>
                  </a:cubicBezTo>
                  <a:cubicBezTo>
                    <a:pt x="85" y="291"/>
                    <a:pt x="87" y="296"/>
                    <a:pt x="90" y="300"/>
                  </a:cubicBezTo>
                  <a:cubicBezTo>
                    <a:pt x="94" y="306"/>
                    <a:pt x="99" y="312"/>
                    <a:pt x="103" y="318"/>
                  </a:cubicBezTo>
                  <a:cubicBezTo>
                    <a:pt x="113" y="330"/>
                    <a:pt x="119" y="344"/>
                    <a:pt x="128" y="357"/>
                  </a:cubicBezTo>
                  <a:cubicBezTo>
                    <a:pt x="142" y="376"/>
                    <a:pt x="122" y="346"/>
                    <a:pt x="141" y="372"/>
                  </a:cubicBezTo>
                  <a:cubicBezTo>
                    <a:pt x="144" y="376"/>
                    <a:pt x="156" y="396"/>
                    <a:pt x="156" y="400"/>
                  </a:cubicBezTo>
                  <a:cubicBezTo>
                    <a:pt x="155" y="418"/>
                    <a:pt x="148" y="400"/>
                    <a:pt x="147" y="401"/>
                  </a:cubicBezTo>
                  <a:cubicBezTo>
                    <a:pt x="144" y="402"/>
                    <a:pt x="149" y="405"/>
                    <a:pt x="151" y="407"/>
                  </a:cubicBezTo>
                  <a:cubicBezTo>
                    <a:pt x="151" y="407"/>
                    <a:pt x="149" y="405"/>
                    <a:pt x="150" y="406"/>
                  </a:cubicBezTo>
                  <a:cubicBezTo>
                    <a:pt x="154" y="411"/>
                    <a:pt x="158" y="416"/>
                    <a:pt x="162" y="421"/>
                  </a:cubicBezTo>
                  <a:lnTo>
                    <a:pt x="159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63"/>
            <p:cNvSpPr>
              <a:spLocks/>
            </p:cNvSpPr>
            <p:nvPr/>
          </p:nvSpPr>
          <p:spPr bwMode="auto">
            <a:xfrm>
              <a:off x="1674" y="1267"/>
              <a:ext cx="26" cy="24"/>
            </a:xfrm>
            <a:custGeom>
              <a:avLst/>
              <a:gdLst>
                <a:gd name="T0" fmla="*/ 17 w 17"/>
                <a:gd name="T1" fmla="*/ 0 h 16"/>
                <a:gd name="T2" fmla="*/ 0 w 17"/>
                <a:gd name="T3" fmla="*/ 4 h 16"/>
                <a:gd name="T4" fmla="*/ 5 w 17"/>
                <a:gd name="T5" fmla="*/ 3 h 16"/>
                <a:gd name="T6" fmla="*/ 17 w 17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6">
                  <a:moveTo>
                    <a:pt x="17" y="0"/>
                  </a:moveTo>
                  <a:cubicBezTo>
                    <a:pt x="14" y="2"/>
                    <a:pt x="4" y="16"/>
                    <a:pt x="0" y="4"/>
                  </a:cubicBezTo>
                  <a:cubicBezTo>
                    <a:pt x="0" y="2"/>
                    <a:pt x="3" y="4"/>
                    <a:pt x="5" y="3"/>
                  </a:cubicBezTo>
                  <a:cubicBezTo>
                    <a:pt x="9" y="3"/>
                    <a:pt x="17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64"/>
            <p:cNvSpPr>
              <a:spLocks/>
            </p:cNvSpPr>
            <p:nvPr/>
          </p:nvSpPr>
          <p:spPr bwMode="auto">
            <a:xfrm>
              <a:off x="1403" y="1151"/>
              <a:ext cx="67" cy="21"/>
            </a:xfrm>
            <a:custGeom>
              <a:avLst/>
              <a:gdLst>
                <a:gd name="T0" fmla="*/ 45 w 45"/>
                <a:gd name="T1" fmla="*/ 2 h 14"/>
                <a:gd name="T2" fmla="*/ 28 w 45"/>
                <a:gd name="T3" fmla="*/ 9 h 14"/>
                <a:gd name="T4" fmla="*/ 32 w 45"/>
                <a:gd name="T5" fmla="*/ 9 h 14"/>
                <a:gd name="T6" fmla="*/ 15 w 45"/>
                <a:gd name="T7" fmla="*/ 14 h 14"/>
                <a:gd name="T8" fmla="*/ 8 w 45"/>
                <a:gd name="T9" fmla="*/ 12 h 14"/>
                <a:gd name="T10" fmla="*/ 2 w 45"/>
                <a:gd name="T11" fmla="*/ 11 h 14"/>
                <a:gd name="T12" fmla="*/ 45 w 45"/>
                <a:gd name="T1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4">
                  <a:moveTo>
                    <a:pt x="45" y="2"/>
                  </a:moveTo>
                  <a:cubicBezTo>
                    <a:pt x="39" y="4"/>
                    <a:pt x="33" y="6"/>
                    <a:pt x="28" y="9"/>
                  </a:cubicBezTo>
                  <a:cubicBezTo>
                    <a:pt x="27" y="9"/>
                    <a:pt x="33" y="9"/>
                    <a:pt x="32" y="9"/>
                  </a:cubicBezTo>
                  <a:cubicBezTo>
                    <a:pt x="26" y="11"/>
                    <a:pt x="21" y="13"/>
                    <a:pt x="15" y="14"/>
                  </a:cubicBezTo>
                  <a:cubicBezTo>
                    <a:pt x="13" y="14"/>
                    <a:pt x="10" y="12"/>
                    <a:pt x="8" y="12"/>
                  </a:cubicBezTo>
                  <a:cubicBezTo>
                    <a:pt x="6" y="11"/>
                    <a:pt x="0" y="13"/>
                    <a:pt x="2" y="11"/>
                  </a:cubicBezTo>
                  <a:cubicBezTo>
                    <a:pt x="14" y="0"/>
                    <a:pt x="30" y="2"/>
                    <a:pt x="4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65"/>
            <p:cNvSpPr>
              <a:spLocks/>
            </p:cNvSpPr>
            <p:nvPr/>
          </p:nvSpPr>
          <p:spPr bwMode="auto">
            <a:xfrm>
              <a:off x="1359" y="1157"/>
              <a:ext cx="132" cy="51"/>
            </a:xfrm>
            <a:custGeom>
              <a:avLst/>
              <a:gdLst>
                <a:gd name="T0" fmla="*/ 87 w 88"/>
                <a:gd name="T1" fmla="*/ 12 h 34"/>
                <a:gd name="T2" fmla="*/ 79 w 88"/>
                <a:gd name="T3" fmla="*/ 24 h 34"/>
                <a:gd name="T4" fmla="*/ 43 w 88"/>
                <a:gd name="T5" fmla="*/ 17 h 34"/>
                <a:gd name="T6" fmla="*/ 24 w 88"/>
                <a:gd name="T7" fmla="*/ 24 h 34"/>
                <a:gd name="T8" fmla="*/ 21 w 88"/>
                <a:gd name="T9" fmla="*/ 17 h 34"/>
                <a:gd name="T10" fmla="*/ 0 w 88"/>
                <a:gd name="T11" fmla="*/ 22 h 34"/>
                <a:gd name="T12" fmla="*/ 4 w 88"/>
                <a:gd name="T13" fmla="*/ 22 h 34"/>
                <a:gd name="T14" fmla="*/ 10 w 88"/>
                <a:gd name="T15" fmla="*/ 18 h 34"/>
                <a:gd name="T16" fmla="*/ 11 w 88"/>
                <a:gd name="T17" fmla="*/ 9 h 34"/>
                <a:gd name="T18" fmla="*/ 17 w 88"/>
                <a:gd name="T19" fmla="*/ 10 h 34"/>
                <a:gd name="T20" fmla="*/ 27 w 88"/>
                <a:gd name="T21" fmla="*/ 9 h 34"/>
                <a:gd name="T22" fmla="*/ 17 w 88"/>
                <a:gd name="T23" fmla="*/ 16 h 34"/>
                <a:gd name="T24" fmla="*/ 27 w 88"/>
                <a:gd name="T25" fmla="*/ 15 h 34"/>
                <a:gd name="T26" fmla="*/ 35 w 88"/>
                <a:gd name="T27" fmla="*/ 11 h 34"/>
                <a:gd name="T28" fmla="*/ 38 w 88"/>
                <a:gd name="T29" fmla="*/ 9 h 34"/>
                <a:gd name="T30" fmla="*/ 51 w 88"/>
                <a:gd name="T31" fmla="*/ 7 h 34"/>
                <a:gd name="T32" fmla="*/ 59 w 88"/>
                <a:gd name="T33" fmla="*/ 6 h 34"/>
                <a:gd name="T34" fmla="*/ 47 w 88"/>
                <a:gd name="T35" fmla="*/ 13 h 34"/>
                <a:gd name="T36" fmla="*/ 63 w 88"/>
                <a:gd name="T37" fmla="*/ 6 h 34"/>
                <a:gd name="T38" fmla="*/ 71 w 88"/>
                <a:gd name="T39" fmla="*/ 7 h 34"/>
                <a:gd name="T40" fmla="*/ 79 w 88"/>
                <a:gd name="T41" fmla="*/ 0 h 34"/>
                <a:gd name="T42" fmla="*/ 88 w 88"/>
                <a:gd name="T43" fmla="*/ 5 h 34"/>
                <a:gd name="T44" fmla="*/ 78 w 88"/>
                <a:gd name="T45" fmla="*/ 11 h 34"/>
                <a:gd name="T46" fmla="*/ 87 w 88"/>
                <a:gd name="T4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8" h="34">
                  <a:moveTo>
                    <a:pt x="87" y="12"/>
                  </a:moveTo>
                  <a:cubicBezTo>
                    <a:pt x="84" y="16"/>
                    <a:pt x="84" y="23"/>
                    <a:pt x="79" y="24"/>
                  </a:cubicBezTo>
                  <a:cubicBezTo>
                    <a:pt x="67" y="25"/>
                    <a:pt x="55" y="19"/>
                    <a:pt x="43" y="17"/>
                  </a:cubicBezTo>
                  <a:cubicBezTo>
                    <a:pt x="30" y="15"/>
                    <a:pt x="58" y="24"/>
                    <a:pt x="24" y="24"/>
                  </a:cubicBezTo>
                  <a:cubicBezTo>
                    <a:pt x="22" y="24"/>
                    <a:pt x="24" y="18"/>
                    <a:pt x="21" y="17"/>
                  </a:cubicBezTo>
                  <a:cubicBezTo>
                    <a:pt x="14" y="13"/>
                    <a:pt x="3" y="34"/>
                    <a:pt x="0" y="22"/>
                  </a:cubicBezTo>
                  <a:cubicBezTo>
                    <a:pt x="0" y="21"/>
                    <a:pt x="3" y="22"/>
                    <a:pt x="4" y="22"/>
                  </a:cubicBezTo>
                  <a:cubicBezTo>
                    <a:pt x="6" y="21"/>
                    <a:pt x="9" y="20"/>
                    <a:pt x="10" y="18"/>
                  </a:cubicBezTo>
                  <a:cubicBezTo>
                    <a:pt x="11" y="15"/>
                    <a:pt x="9" y="11"/>
                    <a:pt x="11" y="9"/>
                  </a:cubicBezTo>
                  <a:cubicBezTo>
                    <a:pt x="12" y="7"/>
                    <a:pt x="15" y="10"/>
                    <a:pt x="17" y="10"/>
                  </a:cubicBezTo>
                  <a:cubicBezTo>
                    <a:pt x="20" y="9"/>
                    <a:pt x="26" y="5"/>
                    <a:pt x="27" y="9"/>
                  </a:cubicBezTo>
                  <a:cubicBezTo>
                    <a:pt x="27" y="12"/>
                    <a:pt x="17" y="12"/>
                    <a:pt x="17" y="16"/>
                  </a:cubicBezTo>
                  <a:cubicBezTo>
                    <a:pt x="18" y="19"/>
                    <a:pt x="24" y="16"/>
                    <a:pt x="27" y="15"/>
                  </a:cubicBezTo>
                  <a:cubicBezTo>
                    <a:pt x="30" y="15"/>
                    <a:pt x="32" y="13"/>
                    <a:pt x="35" y="11"/>
                  </a:cubicBezTo>
                  <a:cubicBezTo>
                    <a:pt x="36" y="11"/>
                    <a:pt x="37" y="9"/>
                    <a:pt x="38" y="9"/>
                  </a:cubicBezTo>
                  <a:cubicBezTo>
                    <a:pt x="43" y="8"/>
                    <a:pt x="47" y="8"/>
                    <a:pt x="51" y="7"/>
                  </a:cubicBezTo>
                  <a:cubicBezTo>
                    <a:pt x="54" y="7"/>
                    <a:pt x="56" y="6"/>
                    <a:pt x="59" y="6"/>
                  </a:cubicBezTo>
                  <a:cubicBezTo>
                    <a:pt x="63" y="8"/>
                    <a:pt x="32" y="22"/>
                    <a:pt x="47" y="13"/>
                  </a:cubicBezTo>
                  <a:cubicBezTo>
                    <a:pt x="52" y="10"/>
                    <a:pt x="57" y="7"/>
                    <a:pt x="63" y="6"/>
                  </a:cubicBezTo>
                  <a:cubicBezTo>
                    <a:pt x="65" y="5"/>
                    <a:pt x="69" y="8"/>
                    <a:pt x="71" y="7"/>
                  </a:cubicBezTo>
                  <a:cubicBezTo>
                    <a:pt x="75" y="5"/>
                    <a:pt x="76" y="0"/>
                    <a:pt x="79" y="0"/>
                  </a:cubicBezTo>
                  <a:cubicBezTo>
                    <a:pt x="83" y="0"/>
                    <a:pt x="88" y="2"/>
                    <a:pt x="88" y="5"/>
                  </a:cubicBezTo>
                  <a:cubicBezTo>
                    <a:pt x="87" y="9"/>
                    <a:pt x="78" y="7"/>
                    <a:pt x="78" y="11"/>
                  </a:cubicBezTo>
                  <a:cubicBezTo>
                    <a:pt x="77" y="14"/>
                    <a:pt x="87" y="12"/>
                    <a:pt x="8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66"/>
            <p:cNvSpPr>
              <a:spLocks/>
            </p:cNvSpPr>
            <p:nvPr/>
          </p:nvSpPr>
          <p:spPr bwMode="auto">
            <a:xfrm>
              <a:off x="1866" y="1175"/>
              <a:ext cx="36" cy="15"/>
            </a:xfrm>
            <a:custGeom>
              <a:avLst/>
              <a:gdLst>
                <a:gd name="T0" fmla="*/ 24 w 24"/>
                <a:gd name="T1" fmla="*/ 10 h 10"/>
                <a:gd name="T2" fmla="*/ 3 w 24"/>
                <a:gd name="T3" fmla="*/ 3 h 10"/>
                <a:gd name="T4" fmla="*/ 15 w 24"/>
                <a:gd name="T5" fmla="*/ 1 h 10"/>
                <a:gd name="T6" fmla="*/ 24 w 24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10"/>
                  </a:moveTo>
                  <a:cubicBezTo>
                    <a:pt x="17" y="7"/>
                    <a:pt x="8" y="8"/>
                    <a:pt x="3" y="3"/>
                  </a:cubicBezTo>
                  <a:cubicBezTo>
                    <a:pt x="0" y="0"/>
                    <a:pt x="11" y="0"/>
                    <a:pt x="15" y="1"/>
                  </a:cubicBezTo>
                  <a:cubicBezTo>
                    <a:pt x="19" y="3"/>
                    <a:pt x="24" y="10"/>
                    <a:pt x="2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67"/>
            <p:cNvSpPr>
              <a:spLocks/>
            </p:cNvSpPr>
            <p:nvPr/>
          </p:nvSpPr>
          <p:spPr bwMode="auto">
            <a:xfrm>
              <a:off x="1434" y="1141"/>
              <a:ext cx="15" cy="1"/>
            </a:xfrm>
            <a:custGeom>
              <a:avLst/>
              <a:gdLst>
                <a:gd name="T0" fmla="*/ 10 w 10"/>
                <a:gd name="T1" fmla="*/ 1 h 1"/>
                <a:gd name="T2" fmla="*/ 0 w 10"/>
                <a:gd name="T3" fmla="*/ 0 h 1"/>
                <a:gd name="T4" fmla="*/ 1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cubicBezTo>
                    <a:pt x="7" y="1"/>
                    <a:pt x="0" y="0"/>
                    <a:pt x="0" y="0"/>
                  </a:cubicBezTo>
                  <a:cubicBezTo>
                    <a:pt x="0" y="0"/>
                    <a:pt x="7" y="1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68"/>
            <p:cNvSpPr>
              <a:spLocks/>
            </p:cNvSpPr>
            <p:nvPr/>
          </p:nvSpPr>
          <p:spPr bwMode="auto">
            <a:xfrm>
              <a:off x="1445" y="1129"/>
              <a:ext cx="7" cy="4"/>
            </a:xfrm>
            <a:custGeom>
              <a:avLst/>
              <a:gdLst>
                <a:gd name="T0" fmla="*/ 5 w 5"/>
                <a:gd name="T1" fmla="*/ 2 h 3"/>
                <a:gd name="T2" fmla="*/ 1 w 5"/>
                <a:gd name="T3" fmla="*/ 2 h 3"/>
                <a:gd name="T4" fmla="*/ 4 w 5"/>
                <a:gd name="T5" fmla="*/ 0 h 3"/>
                <a:gd name="T6" fmla="*/ 5 w 5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cubicBezTo>
                    <a:pt x="4" y="2"/>
                    <a:pt x="1" y="3"/>
                    <a:pt x="1" y="2"/>
                  </a:cubicBezTo>
                  <a:cubicBezTo>
                    <a:pt x="0" y="1"/>
                    <a:pt x="3" y="0"/>
                    <a:pt x="4" y="0"/>
                  </a:cubicBezTo>
                  <a:cubicBezTo>
                    <a:pt x="5" y="0"/>
                    <a:pt x="5" y="2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869"/>
            <p:cNvSpPr>
              <a:spLocks/>
            </p:cNvSpPr>
            <p:nvPr/>
          </p:nvSpPr>
          <p:spPr bwMode="auto">
            <a:xfrm>
              <a:off x="1647" y="1271"/>
              <a:ext cx="50" cy="54"/>
            </a:xfrm>
            <a:custGeom>
              <a:avLst/>
              <a:gdLst>
                <a:gd name="T0" fmla="*/ 0 w 33"/>
                <a:gd name="T1" fmla="*/ 7 h 36"/>
                <a:gd name="T2" fmla="*/ 8 w 33"/>
                <a:gd name="T3" fmla="*/ 3 h 36"/>
                <a:gd name="T4" fmla="*/ 17 w 33"/>
                <a:gd name="T5" fmla="*/ 12 h 36"/>
                <a:gd name="T6" fmla="*/ 15 w 33"/>
                <a:gd name="T7" fmla="*/ 1 h 36"/>
                <a:gd name="T8" fmla="*/ 20 w 33"/>
                <a:gd name="T9" fmla="*/ 4 h 36"/>
                <a:gd name="T10" fmla="*/ 19 w 33"/>
                <a:gd name="T11" fmla="*/ 8 h 36"/>
                <a:gd name="T12" fmla="*/ 31 w 33"/>
                <a:gd name="T13" fmla="*/ 12 h 36"/>
                <a:gd name="T14" fmla="*/ 25 w 33"/>
                <a:gd name="T15" fmla="*/ 16 h 36"/>
                <a:gd name="T16" fmla="*/ 26 w 33"/>
                <a:gd name="T17" fmla="*/ 19 h 36"/>
                <a:gd name="T18" fmla="*/ 20 w 33"/>
                <a:gd name="T19" fmla="*/ 35 h 36"/>
                <a:gd name="T20" fmla="*/ 16 w 33"/>
                <a:gd name="T21" fmla="*/ 32 h 36"/>
                <a:gd name="T22" fmla="*/ 20 w 33"/>
                <a:gd name="T23" fmla="*/ 30 h 36"/>
                <a:gd name="T24" fmla="*/ 9 w 33"/>
                <a:gd name="T25" fmla="*/ 20 h 36"/>
                <a:gd name="T26" fmla="*/ 20 w 33"/>
                <a:gd name="T27" fmla="*/ 16 h 36"/>
                <a:gd name="T28" fmla="*/ 7 w 33"/>
                <a:gd name="T29" fmla="*/ 19 h 36"/>
                <a:gd name="T30" fmla="*/ 7 w 33"/>
                <a:gd name="T31" fmla="*/ 16 h 36"/>
                <a:gd name="T32" fmla="*/ 0 w 33"/>
                <a:gd name="T33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36">
                  <a:moveTo>
                    <a:pt x="0" y="7"/>
                  </a:moveTo>
                  <a:cubicBezTo>
                    <a:pt x="3" y="5"/>
                    <a:pt x="6" y="2"/>
                    <a:pt x="8" y="3"/>
                  </a:cubicBezTo>
                  <a:cubicBezTo>
                    <a:pt x="12" y="5"/>
                    <a:pt x="13" y="13"/>
                    <a:pt x="17" y="12"/>
                  </a:cubicBezTo>
                  <a:cubicBezTo>
                    <a:pt x="20" y="11"/>
                    <a:pt x="13" y="5"/>
                    <a:pt x="15" y="1"/>
                  </a:cubicBezTo>
                  <a:cubicBezTo>
                    <a:pt x="15" y="0"/>
                    <a:pt x="19" y="3"/>
                    <a:pt x="20" y="4"/>
                  </a:cubicBezTo>
                  <a:cubicBezTo>
                    <a:pt x="20" y="5"/>
                    <a:pt x="18" y="7"/>
                    <a:pt x="19" y="8"/>
                  </a:cubicBezTo>
                  <a:cubicBezTo>
                    <a:pt x="23" y="10"/>
                    <a:pt x="29" y="9"/>
                    <a:pt x="31" y="12"/>
                  </a:cubicBezTo>
                  <a:cubicBezTo>
                    <a:pt x="33" y="14"/>
                    <a:pt x="26" y="14"/>
                    <a:pt x="25" y="16"/>
                  </a:cubicBezTo>
                  <a:cubicBezTo>
                    <a:pt x="24" y="17"/>
                    <a:pt x="26" y="18"/>
                    <a:pt x="26" y="19"/>
                  </a:cubicBezTo>
                  <a:cubicBezTo>
                    <a:pt x="24" y="24"/>
                    <a:pt x="23" y="30"/>
                    <a:pt x="20" y="35"/>
                  </a:cubicBezTo>
                  <a:cubicBezTo>
                    <a:pt x="19" y="36"/>
                    <a:pt x="16" y="33"/>
                    <a:pt x="16" y="32"/>
                  </a:cubicBezTo>
                  <a:cubicBezTo>
                    <a:pt x="16" y="30"/>
                    <a:pt x="21" y="31"/>
                    <a:pt x="20" y="30"/>
                  </a:cubicBezTo>
                  <a:cubicBezTo>
                    <a:pt x="18" y="29"/>
                    <a:pt x="3" y="30"/>
                    <a:pt x="9" y="20"/>
                  </a:cubicBezTo>
                  <a:cubicBezTo>
                    <a:pt x="11" y="17"/>
                    <a:pt x="23" y="19"/>
                    <a:pt x="20" y="16"/>
                  </a:cubicBezTo>
                  <a:cubicBezTo>
                    <a:pt x="16" y="14"/>
                    <a:pt x="11" y="19"/>
                    <a:pt x="7" y="19"/>
                  </a:cubicBezTo>
                  <a:cubicBezTo>
                    <a:pt x="6" y="19"/>
                    <a:pt x="8" y="17"/>
                    <a:pt x="7" y="16"/>
                  </a:cubicBezTo>
                  <a:cubicBezTo>
                    <a:pt x="6" y="12"/>
                    <a:pt x="0" y="7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70"/>
            <p:cNvSpPr>
              <a:spLocks/>
            </p:cNvSpPr>
            <p:nvPr/>
          </p:nvSpPr>
          <p:spPr bwMode="auto">
            <a:xfrm>
              <a:off x="1434" y="1111"/>
              <a:ext cx="18" cy="10"/>
            </a:xfrm>
            <a:custGeom>
              <a:avLst/>
              <a:gdLst>
                <a:gd name="T0" fmla="*/ 12 w 12"/>
                <a:gd name="T1" fmla="*/ 6 h 7"/>
                <a:gd name="T2" fmla="*/ 1 w 12"/>
                <a:gd name="T3" fmla="*/ 3 h 7"/>
                <a:gd name="T4" fmla="*/ 10 w 12"/>
                <a:gd name="T5" fmla="*/ 1 h 7"/>
                <a:gd name="T6" fmla="*/ 12 w 12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6"/>
                  </a:moveTo>
                  <a:cubicBezTo>
                    <a:pt x="8" y="5"/>
                    <a:pt x="2" y="7"/>
                    <a:pt x="1" y="3"/>
                  </a:cubicBezTo>
                  <a:cubicBezTo>
                    <a:pt x="0" y="0"/>
                    <a:pt x="7" y="0"/>
                    <a:pt x="10" y="1"/>
                  </a:cubicBezTo>
                  <a:cubicBezTo>
                    <a:pt x="12" y="1"/>
                    <a:pt x="12" y="6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71"/>
            <p:cNvSpPr>
              <a:spLocks/>
            </p:cNvSpPr>
            <p:nvPr/>
          </p:nvSpPr>
          <p:spPr bwMode="auto">
            <a:xfrm>
              <a:off x="1377" y="1144"/>
              <a:ext cx="18" cy="12"/>
            </a:xfrm>
            <a:custGeom>
              <a:avLst/>
              <a:gdLst>
                <a:gd name="T0" fmla="*/ 11 w 12"/>
                <a:gd name="T1" fmla="*/ 4 h 8"/>
                <a:gd name="T2" fmla="*/ 6 w 12"/>
                <a:gd name="T3" fmla="*/ 8 h 8"/>
                <a:gd name="T4" fmla="*/ 2 w 12"/>
                <a:gd name="T5" fmla="*/ 2 h 8"/>
                <a:gd name="T6" fmla="*/ 11 w 12"/>
                <a:gd name="T7" fmla="*/ 2 h 8"/>
                <a:gd name="T8" fmla="*/ 11 w 12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11" y="4"/>
                  </a:moveTo>
                  <a:cubicBezTo>
                    <a:pt x="9" y="5"/>
                    <a:pt x="8" y="8"/>
                    <a:pt x="6" y="8"/>
                  </a:cubicBezTo>
                  <a:cubicBezTo>
                    <a:pt x="4" y="7"/>
                    <a:pt x="0" y="4"/>
                    <a:pt x="2" y="2"/>
                  </a:cubicBezTo>
                  <a:cubicBezTo>
                    <a:pt x="4" y="0"/>
                    <a:pt x="8" y="2"/>
                    <a:pt x="11" y="2"/>
                  </a:cubicBezTo>
                  <a:cubicBezTo>
                    <a:pt x="12" y="2"/>
                    <a:pt x="11" y="3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72"/>
            <p:cNvSpPr>
              <a:spLocks/>
            </p:cNvSpPr>
            <p:nvPr/>
          </p:nvSpPr>
          <p:spPr bwMode="auto">
            <a:xfrm>
              <a:off x="1329" y="1154"/>
              <a:ext cx="65" cy="47"/>
            </a:xfrm>
            <a:custGeom>
              <a:avLst/>
              <a:gdLst>
                <a:gd name="T0" fmla="*/ 34 w 43"/>
                <a:gd name="T1" fmla="*/ 8 h 31"/>
                <a:gd name="T2" fmla="*/ 27 w 43"/>
                <a:gd name="T3" fmla="*/ 12 h 31"/>
                <a:gd name="T4" fmla="*/ 16 w 43"/>
                <a:gd name="T5" fmla="*/ 15 h 31"/>
                <a:gd name="T6" fmla="*/ 13 w 43"/>
                <a:gd name="T7" fmla="*/ 27 h 31"/>
                <a:gd name="T8" fmla="*/ 8 w 43"/>
                <a:gd name="T9" fmla="*/ 29 h 31"/>
                <a:gd name="T10" fmla="*/ 31 w 43"/>
                <a:gd name="T11" fmla="*/ 7 h 31"/>
                <a:gd name="T12" fmla="*/ 40 w 43"/>
                <a:gd name="T13" fmla="*/ 1 h 31"/>
                <a:gd name="T14" fmla="*/ 34 w 43"/>
                <a:gd name="T15" fmla="*/ 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31">
                  <a:moveTo>
                    <a:pt x="34" y="8"/>
                  </a:moveTo>
                  <a:cubicBezTo>
                    <a:pt x="31" y="9"/>
                    <a:pt x="29" y="11"/>
                    <a:pt x="27" y="12"/>
                  </a:cubicBezTo>
                  <a:cubicBezTo>
                    <a:pt x="23" y="14"/>
                    <a:pt x="18" y="12"/>
                    <a:pt x="16" y="15"/>
                  </a:cubicBezTo>
                  <a:cubicBezTo>
                    <a:pt x="13" y="18"/>
                    <a:pt x="15" y="23"/>
                    <a:pt x="13" y="27"/>
                  </a:cubicBezTo>
                  <a:cubicBezTo>
                    <a:pt x="12" y="29"/>
                    <a:pt x="9" y="31"/>
                    <a:pt x="8" y="29"/>
                  </a:cubicBezTo>
                  <a:cubicBezTo>
                    <a:pt x="0" y="4"/>
                    <a:pt x="17" y="13"/>
                    <a:pt x="31" y="7"/>
                  </a:cubicBezTo>
                  <a:cubicBezTo>
                    <a:pt x="34" y="5"/>
                    <a:pt x="37" y="0"/>
                    <a:pt x="40" y="1"/>
                  </a:cubicBezTo>
                  <a:cubicBezTo>
                    <a:pt x="43" y="2"/>
                    <a:pt x="34" y="8"/>
                    <a:pt x="3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73"/>
            <p:cNvSpPr>
              <a:spLocks/>
            </p:cNvSpPr>
            <p:nvPr/>
          </p:nvSpPr>
          <p:spPr bwMode="auto">
            <a:xfrm>
              <a:off x="1386" y="1118"/>
              <a:ext cx="36" cy="23"/>
            </a:xfrm>
            <a:custGeom>
              <a:avLst/>
              <a:gdLst>
                <a:gd name="T0" fmla="*/ 20 w 24"/>
                <a:gd name="T1" fmla="*/ 7 h 15"/>
                <a:gd name="T2" fmla="*/ 1 w 24"/>
                <a:gd name="T3" fmla="*/ 7 h 15"/>
                <a:gd name="T4" fmla="*/ 8 w 24"/>
                <a:gd name="T5" fmla="*/ 9 h 15"/>
                <a:gd name="T6" fmla="*/ 22 w 24"/>
                <a:gd name="T7" fmla="*/ 1 h 15"/>
                <a:gd name="T8" fmla="*/ 20 w 24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0" y="7"/>
                  </a:moveTo>
                  <a:cubicBezTo>
                    <a:pt x="11" y="11"/>
                    <a:pt x="10" y="15"/>
                    <a:pt x="1" y="7"/>
                  </a:cubicBezTo>
                  <a:cubicBezTo>
                    <a:pt x="0" y="6"/>
                    <a:pt x="6" y="9"/>
                    <a:pt x="8" y="9"/>
                  </a:cubicBezTo>
                  <a:cubicBezTo>
                    <a:pt x="13" y="7"/>
                    <a:pt x="16" y="2"/>
                    <a:pt x="22" y="1"/>
                  </a:cubicBezTo>
                  <a:cubicBezTo>
                    <a:pt x="24" y="0"/>
                    <a:pt x="20" y="7"/>
                    <a:pt x="2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74"/>
            <p:cNvSpPr>
              <a:spLocks/>
            </p:cNvSpPr>
            <p:nvPr/>
          </p:nvSpPr>
          <p:spPr bwMode="auto">
            <a:xfrm>
              <a:off x="1854" y="1107"/>
              <a:ext cx="30" cy="17"/>
            </a:xfrm>
            <a:custGeom>
              <a:avLst/>
              <a:gdLst>
                <a:gd name="T0" fmla="*/ 20 w 20"/>
                <a:gd name="T1" fmla="*/ 8 h 12"/>
                <a:gd name="T2" fmla="*/ 14 w 20"/>
                <a:gd name="T3" fmla="*/ 11 h 12"/>
                <a:gd name="T4" fmla="*/ 0 w 20"/>
                <a:gd name="T5" fmla="*/ 3 h 12"/>
                <a:gd name="T6" fmla="*/ 10 w 20"/>
                <a:gd name="T7" fmla="*/ 4 h 12"/>
                <a:gd name="T8" fmla="*/ 20 w 2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2">
                  <a:moveTo>
                    <a:pt x="20" y="8"/>
                  </a:moveTo>
                  <a:cubicBezTo>
                    <a:pt x="18" y="9"/>
                    <a:pt x="17" y="11"/>
                    <a:pt x="14" y="11"/>
                  </a:cubicBezTo>
                  <a:cubicBezTo>
                    <a:pt x="11" y="12"/>
                    <a:pt x="0" y="5"/>
                    <a:pt x="0" y="3"/>
                  </a:cubicBezTo>
                  <a:cubicBezTo>
                    <a:pt x="1" y="0"/>
                    <a:pt x="7" y="3"/>
                    <a:pt x="10" y="4"/>
                  </a:cubicBezTo>
                  <a:cubicBezTo>
                    <a:pt x="13" y="5"/>
                    <a:pt x="20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875"/>
            <p:cNvSpPr>
              <a:spLocks/>
            </p:cNvSpPr>
            <p:nvPr/>
          </p:nvSpPr>
          <p:spPr bwMode="auto">
            <a:xfrm>
              <a:off x="1875" y="1264"/>
              <a:ext cx="32" cy="66"/>
            </a:xfrm>
            <a:custGeom>
              <a:avLst/>
              <a:gdLst>
                <a:gd name="T0" fmla="*/ 10 w 21"/>
                <a:gd name="T1" fmla="*/ 27 h 44"/>
                <a:gd name="T2" fmla="*/ 5 w 21"/>
                <a:gd name="T3" fmla="*/ 21 h 44"/>
                <a:gd name="T4" fmla="*/ 2 w 21"/>
                <a:gd name="T5" fmla="*/ 18 h 44"/>
                <a:gd name="T6" fmla="*/ 16 w 21"/>
                <a:gd name="T7" fmla="*/ 0 h 44"/>
                <a:gd name="T8" fmla="*/ 16 w 21"/>
                <a:gd name="T9" fmla="*/ 1 h 44"/>
                <a:gd name="T10" fmla="*/ 14 w 21"/>
                <a:gd name="T11" fmla="*/ 15 h 44"/>
                <a:gd name="T12" fmla="*/ 13 w 21"/>
                <a:gd name="T13" fmla="*/ 16 h 44"/>
                <a:gd name="T14" fmla="*/ 18 w 21"/>
                <a:gd name="T15" fmla="*/ 24 h 44"/>
                <a:gd name="T16" fmla="*/ 15 w 21"/>
                <a:gd name="T17" fmla="*/ 26 h 44"/>
                <a:gd name="T18" fmla="*/ 21 w 21"/>
                <a:gd name="T19" fmla="*/ 31 h 44"/>
                <a:gd name="T20" fmla="*/ 16 w 21"/>
                <a:gd name="T21" fmla="*/ 42 h 44"/>
                <a:gd name="T22" fmla="*/ 10 w 21"/>
                <a:gd name="T23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4">
                  <a:moveTo>
                    <a:pt x="10" y="27"/>
                  </a:moveTo>
                  <a:cubicBezTo>
                    <a:pt x="9" y="25"/>
                    <a:pt x="7" y="23"/>
                    <a:pt x="5" y="21"/>
                  </a:cubicBezTo>
                  <a:cubicBezTo>
                    <a:pt x="4" y="20"/>
                    <a:pt x="3" y="19"/>
                    <a:pt x="2" y="18"/>
                  </a:cubicBezTo>
                  <a:cubicBezTo>
                    <a:pt x="0" y="8"/>
                    <a:pt x="9" y="5"/>
                    <a:pt x="16" y="0"/>
                  </a:cubicBezTo>
                  <a:cubicBezTo>
                    <a:pt x="16" y="0"/>
                    <a:pt x="16" y="1"/>
                    <a:pt x="16" y="1"/>
                  </a:cubicBezTo>
                  <a:cubicBezTo>
                    <a:pt x="15" y="5"/>
                    <a:pt x="14" y="10"/>
                    <a:pt x="14" y="15"/>
                  </a:cubicBezTo>
                  <a:cubicBezTo>
                    <a:pt x="14" y="15"/>
                    <a:pt x="13" y="16"/>
                    <a:pt x="13" y="16"/>
                  </a:cubicBezTo>
                  <a:cubicBezTo>
                    <a:pt x="15" y="19"/>
                    <a:pt x="19" y="23"/>
                    <a:pt x="18" y="24"/>
                  </a:cubicBezTo>
                  <a:cubicBezTo>
                    <a:pt x="18" y="25"/>
                    <a:pt x="14" y="25"/>
                    <a:pt x="15" y="26"/>
                  </a:cubicBezTo>
                  <a:cubicBezTo>
                    <a:pt x="16" y="29"/>
                    <a:pt x="21" y="28"/>
                    <a:pt x="21" y="31"/>
                  </a:cubicBezTo>
                  <a:cubicBezTo>
                    <a:pt x="21" y="35"/>
                    <a:pt x="20" y="44"/>
                    <a:pt x="16" y="42"/>
                  </a:cubicBezTo>
                  <a:cubicBezTo>
                    <a:pt x="11" y="40"/>
                    <a:pt x="10" y="27"/>
                    <a:pt x="1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876"/>
            <p:cNvSpPr>
              <a:spLocks/>
            </p:cNvSpPr>
            <p:nvPr/>
          </p:nvSpPr>
          <p:spPr bwMode="auto">
            <a:xfrm>
              <a:off x="1350" y="1141"/>
              <a:ext cx="6" cy="6"/>
            </a:xfrm>
            <a:custGeom>
              <a:avLst/>
              <a:gdLst>
                <a:gd name="T0" fmla="*/ 0 w 4"/>
                <a:gd name="T1" fmla="*/ 4 h 4"/>
                <a:gd name="T2" fmla="*/ 4 w 4"/>
                <a:gd name="T3" fmla="*/ 0 h 4"/>
                <a:gd name="T4" fmla="*/ 0 w 4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1" y="3"/>
                    <a:pt x="4" y="0"/>
                    <a:pt x="4" y="0"/>
                  </a:cubicBezTo>
                  <a:cubicBezTo>
                    <a:pt x="4" y="0"/>
                    <a:pt x="1" y="3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77"/>
            <p:cNvSpPr>
              <a:spLocks/>
            </p:cNvSpPr>
            <p:nvPr/>
          </p:nvSpPr>
          <p:spPr bwMode="auto">
            <a:xfrm>
              <a:off x="1302" y="1165"/>
              <a:ext cx="33" cy="13"/>
            </a:xfrm>
            <a:custGeom>
              <a:avLst/>
              <a:gdLst>
                <a:gd name="T0" fmla="*/ 22 w 22"/>
                <a:gd name="T1" fmla="*/ 1 h 9"/>
                <a:gd name="T2" fmla="*/ 3 w 22"/>
                <a:gd name="T3" fmla="*/ 9 h 9"/>
                <a:gd name="T4" fmla="*/ 9 w 22"/>
                <a:gd name="T5" fmla="*/ 3 h 9"/>
                <a:gd name="T6" fmla="*/ 22 w 22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9">
                  <a:moveTo>
                    <a:pt x="22" y="1"/>
                  </a:moveTo>
                  <a:cubicBezTo>
                    <a:pt x="16" y="4"/>
                    <a:pt x="10" y="8"/>
                    <a:pt x="3" y="9"/>
                  </a:cubicBezTo>
                  <a:cubicBezTo>
                    <a:pt x="0" y="9"/>
                    <a:pt x="6" y="4"/>
                    <a:pt x="9" y="3"/>
                  </a:cubicBezTo>
                  <a:cubicBezTo>
                    <a:pt x="14" y="0"/>
                    <a:pt x="17" y="1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78"/>
            <p:cNvSpPr>
              <a:spLocks/>
            </p:cNvSpPr>
            <p:nvPr/>
          </p:nvSpPr>
          <p:spPr bwMode="auto">
            <a:xfrm>
              <a:off x="1947" y="1147"/>
              <a:ext cx="21" cy="10"/>
            </a:xfrm>
            <a:custGeom>
              <a:avLst/>
              <a:gdLst>
                <a:gd name="T0" fmla="*/ 14 w 14"/>
                <a:gd name="T1" fmla="*/ 7 h 7"/>
                <a:gd name="T2" fmla="*/ 1 w 14"/>
                <a:gd name="T3" fmla="*/ 3 h 7"/>
                <a:gd name="T4" fmla="*/ 2 w 14"/>
                <a:gd name="T5" fmla="*/ 0 h 7"/>
                <a:gd name="T6" fmla="*/ 14 w 1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">
                  <a:moveTo>
                    <a:pt x="14" y="7"/>
                  </a:moveTo>
                  <a:cubicBezTo>
                    <a:pt x="10" y="5"/>
                    <a:pt x="5" y="5"/>
                    <a:pt x="1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6" y="1"/>
                    <a:pt x="14" y="7"/>
                    <a:pt x="1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79"/>
            <p:cNvSpPr>
              <a:spLocks/>
            </p:cNvSpPr>
            <p:nvPr/>
          </p:nvSpPr>
          <p:spPr bwMode="auto">
            <a:xfrm>
              <a:off x="1380" y="1104"/>
              <a:ext cx="45" cy="22"/>
            </a:xfrm>
            <a:custGeom>
              <a:avLst/>
              <a:gdLst>
                <a:gd name="T0" fmla="*/ 19 w 30"/>
                <a:gd name="T1" fmla="*/ 8 h 15"/>
                <a:gd name="T2" fmla="*/ 3 w 30"/>
                <a:gd name="T3" fmla="*/ 14 h 15"/>
                <a:gd name="T4" fmla="*/ 2 w 30"/>
                <a:gd name="T5" fmla="*/ 5 h 15"/>
                <a:gd name="T6" fmla="*/ 28 w 30"/>
                <a:gd name="T7" fmla="*/ 6 h 15"/>
                <a:gd name="T8" fmla="*/ 19 w 30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">
                  <a:moveTo>
                    <a:pt x="19" y="8"/>
                  </a:moveTo>
                  <a:cubicBezTo>
                    <a:pt x="14" y="10"/>
                    <a:pt x="9" y="15"/>
                    <a:pt x="3" y="14"/>
                  </a:cubicBezTo>
                  <a:cubicBezTo>
                    <a:pt x="0" y="13"/>
                    <a:pt x="0" y="7"/>
                    <a:pt x="2" y="5"/>
                  </a:cubicBezTo>
                  <a:cubicBezTo>
                    <a:pt x="5" y="3"/>
                    <a:pt x="25" y="0"/>
                    <a:pt x="28" y="6"/>
                  </a:cubicBezTo>
                  <a:cubicBezTo>
                    <a:pt x="30" y="9"/>
                    <a:pt x="19" y="8"/>
                    <a:pt x="1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80"/>
            <p:cNvSpPr>
              <a:spLocks/>
            </p:cNvSpPr>
            <p:nvPr/>
          </p:nvSpPr>
          <p:spPr bwMode="auto">
            <a:xfrm>
              <a:off x="1314" y="1148"/>
              <a:ext cx="32" cy="14"/>
            </a:xfrm>
            <a:custGeom>
              <a:avLst/>
              <a:gdLst>
                <a:gd name="T0" fmla="*/ 21 w 21"/>
                <a:gd name="T1" fmla="*/ 5 h 9"/>
                <a:gd name="T2" fmla="*/ 7 w 21"/>
                <a:gd name="T3" fmla="*/ 9 h 9"/>
                <a:gd name="T4" fmla="*/ 1 w 21"/>
                <a:gd name="T5" fmla="*/ 7 h 9"/>
                <a:gd name="T6" fmla="*/ 21 w 21"/>
                <a:gd name="T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21" y="5"/>
                  </a:moveTo>
                  <a:cubicBezTo>
                    <a:pt x="16" y="6"/>
                    <a:pt x="12" y="8"/>
                    <a:pt x="7" y="9"/>
                  </a:cubicBezTo>
                  <a:cubicBezTo>
                    <a:pt x="5" y="9"/>
                    <a:pt x="0" y="9"/>
                    <a:pt x="1" y="7"/>
                  </a:cubicBezTo>
                  <a:cubicBezTo>
                    <a:pt x="6" y="0"/>
                    <a:pt x="15" y="3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81"/>
            <p:cNvSpPr>
              <a:spLocks/>
            </p:cNvSpPr>
            <p:nvPr/>
          </p:nvSpPr>
          <p:spPr bwMode="auto">
            <a:xfrm>
              <a:off x="1889" y="1324"/>
              <a:ext cx="76" cy="36"/>
            </a:xfrm>
            <a:custGeom>
              <a:avLst/>
              <a:gdLst>
                <a:gd name="T0" fmla="*/ 14 w 51"/>
                <a:gd name="T1" fmla="*/ 20 h 24"/>
                <a:gd name="T2" fmla="*/ 16 w 51"/>
                <a:gd name="T3" fmla="*/ 0 h 24"/>
                <a:gd name="T4" fmla="*/ 15 w 51"/>
                <a:gd name="T5" fmla="*/ 2 h 24"/>
                <a:gd name="T6" fmla="*/ 25 w 51"/>
                <a:gd name="T7" fmla="*/ 13 h 24"/>
                <a:gd name="T8" fmla="*/ 36 w 51"/>
                <a:gd name="T9" fmla="*/ 18 h 24"/>
                <a:gd name="T10" fmla="*/ 45 w 51"/>
                <a:gd name="T11" fmla="*/ 20 h 24"/>
                <a:gd name="T12" fmla="*/ 38 w 51"/>
                <a:gd name="T13" fmla="*/ 24 h 24"/>
                <a:gd name="T14" fmla="*/ 14 w 51"/>
                <a:gd name="T1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24">
                  <a:moveTo>
                    <a:pt x="14" y="20"/>
                  </a:moveTo>
                  <a:cubicBezTo>
                    <a:pt x="8" y="6"/>
                    <a:pt x="0" y="2"/>
                    <a:pt x="16" y="0"/>
                  </a:cubicBezTo>
                  <a:cubicBezTo>
                    <a:pt x="17" y="0"/>
                    <a:pt x="15" y="2"/>
                    <a:pt x="15" y="2"/>
                  </a:cubicBezTo>
                  <a:cubicBezTo>
                    <a:pt x="17" y="7"/>
                    <a:pt x="21" y="11"/>
                    <a:pt x="25" y="13"/>
                  </a:cubicBezTo>
                  <a:cubicBezTo>
                    <a:pt x="29" y="15"/>
                    <a:pt x="32" y="17"/>
                    <a:pt x="36" y="18"/>
                  </a:cubicBezTo>
                  <a:cubicBezTo>
                    <a:pt x="39" y="19"/>
                    <a:pt x="43" y="18"/>
                    <a:pt x="45" y="20"/>
                  </a:cubicBezTo>
                  <a:cubicBezTo>
                    <a:pt x="51" y="24"/>
                    <a:pt x="40" y="24"/>
                    <a:pt x="38" y="24"/>
                  </a:cubicBezTo>
                  <a:cubicBezTo>
                    <a:pt x="30" y="23"/>
                    <a:pt x="14" y="20"/>
                    <a:pt x="1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882"/>
            <p:cNvSpPr>
              <a:spLocks/>
            </p:cNvSpPr>
            <p:nvPr/>
          </p:nvSpPr>
          <p:spPr bwMode="auto">
            <a:xfrm>
              <a:off x="1115" y="1189"/>
              <a:ext cx="454" cy="297"/>
            </a:xfrm>
            <a:custGeom>
              <a:avLst/>
              <a:gdLst>
                <a:gd name="T0" fmla="*/ 97 w 303"/>
                <a:gd name="T1" fmla="*/ 146 h 198"/>
                <a:gd name="T2" fmla="*/ 82 w 303"/>
                <a:gd name="T3" fmla="*/ 152 h 198"/>
                <a:gd name="T4" fmla="*/ 61 w 303"/>
                <a:gd name="T5" fmla="*/ 159 h 198"/>
                <a:gd name="T6" fmla="*/ 38 w 303"/>
                <a:gd name="T7" fmla="*/ 176 h 198"/>
                <a:gd name="T8" fmla="*/ 25 w 303"/>
                <a:gd name="T9" fmla="*/ 186 h 198"/>
                <a:gd name="T10" fmla="*/ 3 w 303"/>
                <a:gd name="T11" fmla="*/ 190 h 198"/>
                <a:gd name="T12" fmla="*/ 1 w 303"/>
                <a:gd name="T13" fmla="*/ 174 h 198"/>
                <a:gd name="T14" fmla="*/ 5 w 303"/>
                <a:gd name="T15" fmla="*/ 166 h 198"/>
                <a:gd name="T16" fmla="*/ 15 w 303"/>
                <a:gd name="T17" fmla="*/ 158 h 198"/>
                <a:gd name="T18" fmla="*/ 30 w 303"/>
                <a:gd name="T19" fmla="*/ 137 h 198"/>
                <a:gd name="T20" fmla="*/ 42 w 303"/>
                <a:gd name="T21" fmla="*/ 121 h 198"/>
                <a:gd name="T22" fmla="*/ 53 w 303"/>
                <a:gd name="T23" fmla="*/ 113 h 198"/>
                <a:gd name="T24" fmla="*/ 63 w 303"/>
                <a:gd name="T25" fmla="*/ 111 h 198"/>
                <a:gd name="T26" fmla="*/ 61 w 303"/>
                <a:gd name="T27" fmla="*/ 103 h 198"/>
                <a:gd name="T28" fmla="*/ 72 w 303"/>
                <a:gd name="T29" fmla="*/ 101 h 198"/>
                <a:gd name="T30" fmla="*/ 78 w 303"/>
                <a:gd name="T31" fmla="*/ 95 h 198"/>
                <a:gd name="T32" fmla="*/ 101 w 303"/>
                <a:gd name="T33" fmla="*/ 84 h 198"/>
                <a:gd name="T34" fmla="*/ 114 w 303"/>
                <a:gd name="T35" fmla="*/ 78 h 198"/>
                <a:gd name="T36" fmla="*/ 134 w 303"/>
                <a:gd name="T37" fmla="*/ 59 h 198"/>
                <a:gd name="T38" fmla="*/ 149 w 303"/>
                <a:gd name="T39" fmla="*/ 49 h 198"/>
                <a:gd name="T40" fmla="*/ 163 w 303"/>
                <a:gd name="T41" fmla="*/ 20 h 198"/>
                <a:gd name="T42" fmla="*/ 183 w 303"/>
                <a:gd name="T43" fmla="*/ 17 h 198"/>
                <a:gd name="T44" fmla="*/ 195 w 303"/>
                <a:gd name="T45" fmla="*/ 5 h 198"/>
                <a:gd name="T46" fmla="*/ 241 w 303"/>
                <a:gd name="T47" fmla="*/ 11 h 198"/>
                <a:gd name="T48" fmla="*/ 269 w 303"/>
                <a:gd name="T49" fmla="*/ 13 h 198"/>
                <a:gd name="T50" fmla="*/ 295 w 303"/>
                <a:gd name="T51" fmla="*/ 21 h 198"/>
                <a:gd name="T52" fmla="*/ 297 w 303"/>
                <a:gd name="T53" fmla="*/ 22 h 198"/>
                <a:gd name="T54" fmla="*/ 279 w 303"/>
                <a:gd name="T55" fmla="*/ 25 h 198"/>
                <a:gd name="T56" fmla="*/ 276 w 303"/>
                <a:gd name="T57" fmla="*/ 41 h 198"/>
                <a:gd name="T58" fmla="*/ 301 w 303"/>
                <a:gd name="T59" fmla="*/ 42 h 198"/>
                <a:gd name="T60" fmla="*/ 283 w 303"/>
                <a:gd name="T61" fmla="*/ 47 h 198"/>
                <a:gd name="T62" fmla="*/ 259 w 303"/>
                <a:gd name="T63" fmla="*/ 77 h 198"/>
                <a:gd name="T64" fmla="*/ 247 w 303"/>
                <a:gd name="T65" fmla="*/ 88 h 198"/>
                <a:gd name="T66" fmla="*/ 231 w 303"/>
                <a:gd name="T67" fmla="*/ 93 h 198"/>
                <a:gd name="T68" fmla="*/ 214 w 303"/>
                <a:gd name="T69" fmla="*/ 100 h 198"/>
                <a:gd name="T70" fmla="*/ 198 w 303"/>
                <a:gd name="T71" fmla="*/ 112 h 198"/>
                <a:gd name="T72" fmla="*/ 196 w 303"/>
                <a:gd name="T73" fmla="*/ 133 h 198"/>
                <a:gd name="T74" fmla="*/ 189 w 303"/>
                <a:gd name="T75" fmla="*/ 116 h 198"/>
                <a:gd name="T76" fmla="*/ 180 w 303"/>
                <a:gd name="T77" fmla="*/ 127 h 198"/>
                <a:gd name="T78" fmla="*/ 183 w 303"/>
                <a:gd name="T79" fmla="*/ 141 h 198"/>
                <a:gd name="T80" fmla="*/ 139 w 303"/>
                <a:gd name="T81" fmla="*/ 136 h 198"/>
                <a:gd name="T82" fmla="*/ 124 w 303"/>
                <a:gd name="T83" fmla="*/ 146 h 198"/>
                <a:gd name="T84" fmla="*/ 101 w 303"/>
                <a:gd name="T85" fmla="*/ 15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3" h="198">
                  <a:moveTo>
                    <a:pt x="101" y="154"/>
                  </a:moveTo>
                  <a:cubicBezTo>
                    <a:pt x="101" y="152"/>
                    <a:pt x="99" y="150"/>
                    <a:pt x="99" y="149"/>
                  </a:cubicBezTo>
                  <a:cubicBezTo>
                    <a:pt x="98" y="148"/>
                    <a:pt x="98" y="146"/>
                    <a:pt x="97" y="146"/>
                  </a:cubicBezTo>
                  <a:cubicBezTo>
                    <a:pt x="94" y="148"/>
                    <a:pt x="91" y="152"/>
                    <a:pt x="87" y="153"/>
                  </a:cubicBezTo>
                  <a:cubicBezTo>
                    <a:pt x="86" y="154"/>
                    <a:pt x="86" y="150"/>
                    <a:pt x="85" y="150"/>
                  </a:cubicBezTo>
                  <a:cubicBezTo>
                    <a:pt x="84" y="149"/>
                    <a:pt x="83" y="152"/>
                    <a:pt x="82" y="152"/>
                  </a:cubicBezTo>
                  <a:cubicBezTo>
                    <a:pt x="79" y="152"/>
                    <a:pt x="75" y="150"/>
                    <a:pt x="72" y="152"/>
                  </a:cubicBezTo>
                  <a:cubicBezTo>
                    <a:pt x="68" y="153"/>
                    <a:pt x="69" y="159"/>
                    <a:pt x="66" y="161"/>
                  </a:cubicBezTo>
                  <a:cubicBezTo>
                    <a:pt x="64" y="162"/>
                    <a:pt x="62" y="158"/>
                    <a:pt x="61" y="159"/>
                  </a:cubicBezTo>
                  <a:cubicBezTo>
                    <a:pt x="59" y="161"/>
                    <a:pt x="60" y="165"/>
                    <a:pt x="58" y="167"/>
                  </a:cubicBezTo>
                  <a:cubicBezTo>
                    <a:pt x="57" y="168"/>
                    <a:pt x="58" y="162"/>
                    <a:pt x="57" y="163"/>
                  </a:cubicBezTo>
                  <a:cubicBezTo>
                    <a:pt x="50" y="166"/>
                    <a:pt x="44" y="172"/>
                    <a:pt x="38" y="176"/>
                  </a:cubicBezTo>
                  <a:cubicBezTo>
                    <a:pt x="35" y="178"/>
                    <a:pt x="33" y="180"/>
                    <a:pt x="30" y="182"/>
                  </a:cubicBezTo>
                  <a:cubicBezTo>
                    <a:pt x="29" y="182"/>
                    <a:pt x="29" y="180"/>
                    <a:pt x="29" y="180"/>
                  </a:cubicBezTo>
                  <a:cubicBezTo>
                    <a:pt x="27" y="182"/>
                    <a:pt x="27" y="185"/>
                    <a:pt x="25" y="186"/>
                  </a:cubicBezTo>
                  <a:cubicBezTo>
                    <a:pt x="24" y="186"/>
                    <a:pt x="24" y="183"/>
                    <a:pt x="23" y="184"/>
                  </a:cubicBezTo>
                  <a:cubicBezTo>
                    <a:pt x="18" y="187"/>
                    <a:pt x="16" y="195"/>
                    <a:pt x="10" y="197"/>
                  </a:cubicBezTo>
                  <a:cubicBezTo>
                    <a:pt x="7" y="198"/>
                    <a:pt x="0" y="192"/>
                    <a:pt x="3" y="190"/>
                  </a:cubicBezTo>
                  <a:cubicBezTo>
                    <a:pt x="4" y="189"/>
                    <a:pt x="17" y="185"/>
                    <a:pt x="15" y="179"/>
                  </a:cubicBezTo>
                  <a:cubicBezTo>
                    <a:pt x="14" y="177"/>
                    <a:pt x="11" y="180"/>
                    <a:pt x="9" y="180"/>
                  </a:cubicBezTo>
                  <a:cubicBezTo>
                    <a:pt x="6" y="178"/>
                    <a:pt x="3" y="177"/>
                    <a:pt x="1" y="174"/>
                  </a:cubicBezTo>
                  <a:cubicBezTo>
                    <a:pt x="0" y="173"/>
                    <a:pt x="4" y="175"/>
                    <a:pt x="5" y="174"/>
                  </a:cubicBezTo>
                  <a:cubicBezTo>
                    <a:pt x="6" y="172"/>
                    <a:pt x="7" y="170"/>
                    <a:pt x="7" y="168"/>
                  </a:cubicBezTo>
                  <a:cubicBezTo>
                    <a:pt x="7" y="167"/>
                    <a:pt x="6" y="167"/>
                    <a:pt x="5" y="166"/>
                  </a:cubicBezTo>
                  <a:cubicBezTo>
                    <a:pt x="5" y="162"/>
                    <a:pt x="9" y="165"/>
                    <a:pt x="9" y="165"/>
                  </a:cubicBezTo>
                  <a:cubicBezTo>
                    <a:pt x="10" y="165"/>
                    <a:pt x="7" y="164"/>
                    <a:pt x="8" y="164"/>
                  </a:cubicBezTo>
                  <a:cubicBezTo>
                    <a:pt x="10" y="162"/>
                    <a:pt x="13" y="160"/>
                    <a:pt x="15" y="158"/>
                  </a:cubicBezTo>
                  <a:cubicBezTo>
                    <a:pt x="15" y="158"/>
                    <a:pt x="15" y="158"/>
                    <a:pt x="15" y="157"/>
                  </a:cubicBezTo>
                  <a:cubicBezTo>
                    <a:pt x="15" y="155"/>
                    <a:pt x="13" y="153"/>
                    <a:pt x="14" y="152"/>
                  </a:cubicBezTo>
                  <a:cubicBezTo>
                    <a:pt x="15" y="152"/>
                    <a:pt x="30" y="140"/>
                    <a:pt x="30" y="137"/>
                  </a:cubicBezTo>
                  <a:cubicBezTo>
                    <a:pt x="30" y="136"/>
                    <a:pt x="26" y="138"/>
                    <a:pt x="27" y="137"/>
                  </a:cubicBezTo>
                  <a:cubicBezTo>
                    <a:pt x="29" y="133"/>
                    <a:pt x="33" y="131"/>
                    <a:pt x="36" y="127"/>
                  </a:cubicBezTo>
                  <a:cubicBezTo>
                    <a:pt x="38" y="125"/>
                    <a:pt x="40" y="122"/>
                    <a:pt x="42" y="121"/>
                  </a:cubicBezTo>
                  <a:cubicBezTo>
                    <a:pt x="45" y="120"/>
                    <a:pt x="50" y="125"/>
                    <a:pt x="52" y="123"/>
                  </a:cubicBezTo>
                  <a:cubicBezTo>
                    <a:pt x="54" y="120"/>
                    <a:pt x="48" y="117"/>
                    <a:pt x="49" y="113"/>
                  </a:cubicBezTo>
                  <a:cubicBezTo>
                    <a:pt x="49" y="112"/>
                    <a:pt x="52" y="113"/>
                    <a:pt x="53" y="113"/>
                  </a:cubicBezTo>
                  <a:cubicBezTo>
                    <a:pt x="57" y="113"/>
                    <a:pt x="60" y="111"/>
                    <a:pt x="64" y="112"/>
                  </a:cubicBezTo>
                  <a:cubicBezTo>
                    <a:pt x="65" y="112"/>
                    <a:pt x="67" y="114"/>
                    <a:pt x="68" y="114"/>
                  </a:cubicBezTo>
                  <a:cubicBezTo>
                    <a:pt x="70" y="113"/>
                    <a:pt x="65" y="111"/>
                    <a:pt x="63" y="111"/>
                  </a:cubicBezTo>
                  <a:cubicBezTo>
                    <a:pt x="59" y="112"/>
                    <a:pt x="54" y="112"/>
                    <a:pt x="50" y="112"/>
                  </a:cubicBezTo>
                  <a:cubicBezTo>
                    <a:pt x="49" y="112"/>
                    <a:pt x="52" y="112"/>
                    <a:pt x="53" y="112"/>
                  </a:cubicBezTo>
                  <a:cubicBezTo>
                    <a:pt x="56" y="109"/>
                    <a:pt x="57" y="104"/>
                    <a:pt x="61" y="103"/>
                  </a:cubicBezTo>
                  <a:cubicBezTo>
                    <a:pt x="65" y="103"/>
                    <a:pt x="66" y="113"/>
                    <a:pt x="69" y="111"/>
                  </a:cubicBezTo>
                  <a:cubicBezTo>
                    <a:pt x="73" y="110"/>
                    <a:pt x="62" y="106"/>
                    <a:pt x="63" y="102"/>
                  </a:cubicBezTo>
                  <a:cubicBezTo>
                    <a:pt x="64" y="99"/>
                    <a:pt x="69" y="103"/>
                    <a:pt x="72" y="101"/>
                  </a:cubicBezTo>
                  <a:cubicBezTo>
                    <a:pt x="74" y="101"/>
                    <a:pt x="73" y="97"/>
                    <a:pt x="74" y="98"/>
                  </a:cubicBezTo>
                  <a:cubicBezTo>
                    <a:pt x="77" y="99"/>
                    <a:pt x="77" y="107"/>
                    <a:pt x="79" y="105"/>
                  </a:cubicBezTo>
                  <a:cubicBezTo>
                    <a:pt x="82" y="103"/>
                    <a:pt x="75" y="97"/>
                    <a:pt x="78" y="95"/>
                  </a:cubicBezTo>
                  <a:cubicBezTo>
                    <a:pt x="80" y="93"/>
                    <a:pt x="83" y="99"/>
                    <a:pt x="86" y="98"/>
                  </a:cubicBezTo>
                  <a:cubicBezTo>
                    <a:pt x="93" y="97"/>
                    <a:pt x="99" y="94"/>
                    <a:pt x="104" y="89"/>
                  </a:cubicBezTo>
                  <a:cubicBezTo>
                    <a:pt x="106" y="87"/>
                    <a:pt x="99" y="85"/>
                    <a:pt x="101" y="84"/>
                  </a:cubicBezTo>
                  <a:cubicBezTo>
                    <a:pt x="103" y="82"/>
                    <a:pt x="107" y="85"/>
                    <a:pt x="110" y="84"/>
                  </a:cubicBezTo>
                  <a:cubicBezTo>
                    <a:pt x="111" y="84"/>
                    <a:pt x="108" y="85"/>
                    <a:pt x="108" y="84"/>
                  </a:cubicBezTo>
                  <a:cubicBezTo>
                    <a:pt x="109" y="82"/>
                    <a:pt x="111" y="80"/>
                    <a:pt x="114" y="78"/>
                  </a:cubicBezTo>
                  <a:cubicBezTo>
                    <a:pt x="118" y="75"/>
                    <a:pt x="131" y="76"/>
                    <a:pt x="128" y="66"/>
                  </a:cubicBezTo>
                  <a:cubicBezTo>
                    <a:pt x="127" y="62"/>
                    <a:pt x="113" y="69"/>
                    <a:pt x="116" y="66"/>
                  </a:cubicBezTo>
                  <a:cubicBezTo>
                    <a:pt x="120" y="61"/>
                    <a:pt x="128" y="62"/>
                    <a:pt x="134" y="59"/>
                  </a:cubicBezTo>
                  <a:cubicBezTo>
                    <a:pt x="135" y="59"/>
                    <a:pt x="133" y="57"/>
                    <a:pt x="134" y="57"/>
                  </a:cubicBezTo>
                  <a:cubicBezTo>
                    <a:pt x="136" y="55"/>
                    <a:pt x="138" y="54"/>
                    <a:pt x="141" y="53"/>
                  </a:cubicBezTo>
                  <a:cubicBezTo>
                    <a:pt x="143" y="51"/>
                    <a:pt x="146" y="50"/>
                    <a:pt x="149" y="49"/>
                  </a:cubicBezTo>
                  <a:cubicBezTo>
                    <a:pt x="152" y="47"/>
                    <a:pt x="154" y="43"/>
                    <a:pt x="157" y="41"/>
                  </a:cubicBezTo>
                  <a:cubicBezTo>
                    <a:pt x="164" y="35"/>
                    <a:pt x="160" y="44"/>
                    <a:pt x="167" y="33"/>
                  </a:cubicBezTo>
                  <a:cubicBezTo>
                    <a:pt x="175" y="22"/>
                    <a:pt x="165" y="30"/>
                    <a:pt x="163" y="20"/>
                  </a:cubicBezTo>
                  <a:cubicBezTo>
                    <a:pt x="162" y="18"/>
                    <a:pt x="165" y="18"/>
                    <a:pt x="167" y="17"/>
                  </a:cubicBezTo>
                  <a:cubicBezTo>
                    <a:pt x="170" y="15"/>
                    <a:pt x="172" y="12"/>
                    <a:pt x="175" y="12"/>
                  </a:cubicBezTo>
                  <a:cubicBezTo>
                    <a:pt x="178" y="12"/>
                    <a:pt x="180" y="16"/>
                    <a:pt x="183" y="17"/>
                  </a:cubicBezTo>
                  <a:cubicBezTo>
                    <a:pt x="184" y="18"/>
                    <a:pt x="186" y="17"/>
                    <a:pt x="186" y="16"/>
                  </a:cubicBezTo>
                  <a:cubicBezTo>
                    <a:pt x="185" y="14"/>
                    <a:pt x="182" y="15"/>
                    <a:pt x="181" y="13"/>
                  </a:cubicBezTo>
                  <a:cubicBezTo>
                    <a:pt x="181" y="13"/>
                    <a:pt x="185" y="5"/>
                    <a:pt x="195" y="5"/>
                  </a:cubicBezTo>
                  <a:cubicBezTo>
                    <a:pt x="209" y="5"/>
                    <a:pt x="201" y="15"/>
                    <a:pt x="212" y="11"/>
                  </a:cubicBezTo>
                  <a:cubicBezTo>
                    <a:pt x="224" y="6"/>
                    <a:pt x="211" y="0"/>
                    <a:pt x="234" y="5"/>
                  </a:cubicBezTo>
                  <a:cubicBezTo>
                    <a:pt x="237" y="6"/>
                    <a:pt x="238" y="11"/>
                    <a:pt x="241" y="11"/>
                  </a:cubicBezTo>
                  <a:cubicBezTo>
                    <a:pt x="245" y="11"/>
                    <a:pt x="247" y="5"/>
                    <a:pt x="250" y="6"/>
                  </a:cubicBezTo>
                  <a:cubicBezTo>
                    <a:pt x="258" y="10"/>
                    <a:pt x="242" y="21"/>
                    <a:pt x="258" y="19"/>
                  </a:cubicBezTo>
                  <a:cubicBezTo>
                    <a:pt x="262" y="18"/>
                    <a:pt x="265" y="13"/>
                    <a:pt x="269" y="13"/>
                  </a:cubicBezTo>
                  <a:cubicBezTo>
                    <a:pt x="272" y="12"/>
                    <a:pt x="273" y="18"/>
                    <a:pt x="276" y="17"/>
                  </a:cubicBezTo>
                  <a:cubicBezTo>
                    <a:pt x="286" y="16"/>
                    <a:pt x="293" y="11"/>
                    <a:pt x="298" y="21"/>
                  </a:cubicBezTo>
                  <a:cubicBezTo>
                    <a:pt x="298" y="22"/>
                    <a:pt x="296" y="21"/>
                    <a:pt x="295" y="21"/>
                  </a:cubicBezTo>
                  <a:cubicBezTo>
                    <a:pt x="292" y="20"/>
                    <a:pt x="290" y="18"/>
                    <a:pt x="287" y="18"/>
                  </a:cubicBezTo>
                  <a:cubicBezTo>
                    <a:pt x="284" y="18"/>
                    <a:pt x="278" y="18"/>
                    <a:pt x="280" y="19"/>
                  </a:cubicBezTo>
                  <a:cubicBezTo>
                    <a:pt x="285" y="21"/>
                    <a:pt x="292" y="19"/>
                    <a:pt x="297" y="22"/>
                  </a:cubicBezTo>
                  <a:cubicBezTo>
                    <a:pt x="299" y="23"/>
                    <a:pt x="300" y="26"/>
                    <a:pt x="298" y="27"/>
                  </a:cubicBezTo>
                  <a:cubicBezTo>
                    <a:pt x="296" y="29"/>
                    <a:pt x="293" y="29"/>
                    <a:pt x="290" y="29"/>
                  </a:cubicBezTo>
                  <a:cubicBezTo>
                    <a:pt x="286" y="28"/>
                    <a:pt x="283" y="25"/>
                    <a:pt x="279" y="25"/>
                  </a:cubicBezTo>
                  <a:cubicBezTo>
                    <a:pt x="277" y="25"/>
                    <a:pt x="271" y="26"/>
                    <a:pt x="273" y="28"/>
                  </a:cubicBezTo>
                  <a:cubicBezTo>
                    <a:pt x="274" y="30"/>
                    <a:pt x="279" y="26"/>
                    <a:pt x="281" y="28"/>
                  </a:cubicBezTo>
                  <a:cubicBezTo>
                    <a:pt x="297" y="36"/>
                    <a:pt x="281" y="38"/>
                    <a:pt x="276" y="41"/>
                  </a:cubicBezTo>
                  <a:cubicBezTo>
                    <a:pt x="275" y="41"/>
                    <a:pt x="278" y="40"/>
                    <a:pt x="279" y="40"/>
                  </a:cubicBezTo>
                  <a:cubicBezTo>
                    <a:pt x="280" y="40"/>
                    <a:pt x="281" y="38"/>
                    <a:pt x="283" y="39"/>
                  </a:cubicBezTo>
                  <a:cubicBezTo>
                    <a:pt x="289" y="39"/>
                    <a:pt x="295" y="39"/>
                    <a:pt x="301" y="42"/>
                  </a:cubicBezTo>
                  <a:cubicBezTo>
                    <a:pt x="303" y="43"/>
                    <a:pt x="296" y="43"/>
                    <a:pt x="294" y="44"/>
                  </a:cubicBezTo>
                  <a:cubicBezTo>
                    <a:pt x="289" y="46"/>
                    <a:pt x="283" y="48"/>
                    <a:pt x="278" y="49"/>
                  </a:cubicBezTo>
                  <a:cubicBezTo>
                    <a:pt x="276" y="50"/>
                    <a:pt x="284" y="46"/>
                    <a:pt x="283" y="47"/>
                  </a:cubicBezTo>
                  <a:cubicBezTo>
                    <a:pt x="282" y="48"/>
                    <a:pt x="258" y="63"/>
                    <a:pt x="257" y="65"/>
                  </a:cubicBezTo>
                  <a:cubicBezTo>
                    <a:pt x="256" y="69"/>
                    <a:pt x="261" y="71"/>
                    <a:pt x="262" y="75"/>
                  </a:cubicBezTo>
                  <a:cubicBezTo>
                    <a:pt x="262" y="76"/>
                    <a:pt x="260" y="77"/>
                    <a:pt x="259" y="77"/>
                  </a:cubicBezTo>
                  <a:cubicBezTo>
                    <a:pt x="256" y="76"/>
                    <a:pt x="253" y="73"/>
                    <a:pt x="249" y="72"/>
                  </a:cubicBezTo>
                  <a:cubicBezTo>
                    <a:pt x="248" y="72"/>
                    <a:pt x="248" y="75"/>
                    <a:pt x="248" y="76"/>
                  </a:cubicBezTo>
                  <a:cubicBezTo>
                    <a:pt x="248" y="80"/>
                    <a:pt x="250" y="85"/>
                    <a:pt x="247" y="88"/>
                  </a:cubicBezTo>
                  <a:cubicBezTo>
                    <a:pt x="244" y="90"/>
                    <a:pt x="237" y="84"/>
                    <a:pt x="235" y="87"/>
                  </a:cubicBezTo>
                  <a:cubicBezTo>
                    <a:pt x="233" y="90"/>
                    <a:pt x="243" y="94"/>
                    <a:pt x="241" y="97"/>
                  </a:cubicBezTo>
                  <a:cubicBezTo>
                    <a:pt x="239" y="100"/>
                    <a:pt x="234" y="91"/>
                    <a:pt x="231" y="93"/>
                  </a:cubicBezTo>
                  <a:cubicBezTo>
                    <a:pt x="228" y="95"/>
                    <a:pt x="231" y="102"/>
                    <a:pt x="227" y="105"/>
                  </a:cubicBezTo>
                  <a:cubicBezTo>
                    <a:pt x="217" y="116"/>
                    <a:pt x="219" y="99"/>
                    <a:pt x="218" y="98"/>
                  </a:cubicBezTo>
                  <a:cubicBezTo>
                    <a:pt x="217" y="97"/>
                    <a:pt x="216" y="100"/>
                    <a:pt x="214" y="100"/>
                  </a:cubicBezTo>
                  <a:cubicBezTo>
                    <a:pt x="211" y="100"/>
                    <a:pt x="207" y="95"/>
                    <a:pt x="204" y="97"/>
                  </a:cubicBezTo>
                  <a:cubicBezTo>
                    <a:pt x="200" y="100"/>
                    <a:pt x="202" y="106"/>
                    <a:pt x="201" y="110"/>
                  </a:cubicBezTo>
                  <a:cubicBezTo>
                    <a:pt x="200" y="111"/>
                    <a:pt x="197" y="112"/>
                    <a:pt x="198" y="112"/>
                  </a:cubicBezTo>
                  <a:cubicBezTo>
                    <a:pt x="200" y="113"/>
                    <a:pt x="203" y="109"/>
                    <a:pt x="204" y="111"/>
                  </a:cubicBezTo>
                  <a:cubicBezTo>
                    <a:pt x="213" y="116"/>
                    <a:pt x="201" y="131"/>
                    <a:pt x="199" y="134"/>
                  </a:cubicBezTo>
                  <a:cubicBezTo>
                    <a:pt x="199" y="135"/>
                    <a:pt x="196" y="134"/>
                    <a:pt x="196" y="133"/>
                  </a:cubicBezTo>
                  <a:cubicBezTo>
                    <a:pt x="196" y="131"/>
                    <a:pt x="200" y="130"/>
                    <a:pt x="199" y="129"/>
                  </a:cubicBezTo>
                  <a:cubicBezTo>
                    <a:pt x="197" y="128"/>
                    <a:pt x="197" y="132"/>
                    <a:pt x="195" y="133"/>
                  </a:cubicBezTo>
                  <a:cubicBezTo>
                    <a:pt x="190" y="135"/>
                    <a:pt x="190" y="124"/>
                    <a:pt x="189" y="116"/>
                  </a:cubicBezTo>
                  <a:cubicBezTo>
                    <a:pt x="188" y="113"/>
                    <a:pt x="186" y="106"/>
                    <a:pt x="188" y="108"/>
                  </a:cubicBezTo>
                  <a:cubicBezTo>
                    <a:pt x="200" y="130"/>
                    <a:pt x="189" y="116"/>
                    <a:pt x="180" y="121"/>
                  </a:cubicBezTo>
                  <a:cubicBezTo>
                    <a:pt x="179" y="122"/>
                    <a:pt x="182" y="126"/>
                    <a:pt x="180" y="127"/>
                  </a:cubicBezTo>
                  <a:cubicBezTo>
                    <a:pt x="177" y="129"/>
                    <a:pt x="166" y="125"/>
                    <a:pt x="168" y="128"/>
                  </a:cubicBezTo>
                  <a:cubicBezTo>
                    <a:pt x="175" y="133"/>
                    <a:pt x="186" y="132"/>
                    <a:pt x="193" y="138"/>
                  </a:cubicBezTo>
                  <a:cubicBezTo>
                    <a:pt x="195" y="140"/>
                    <a:pt x="186" y="140"/>
                    <a:pt x="183" y="141"/>
                  </a:cubicBezTo>
                  <a:cubicBezTo>
                    <a:pt x="182" y="141"/>
                    <a:pt x="182" y="139"/>
                    <a:pt x="181" y="139"/>
                  </a:cubicBezTo>
                  <a:cubicBezTo>
                    <a:pt x="176" y="140"/>
                    <a:pt x="173" y="143"/>
                    <a:pt x="169" y="145"/>
                  </a:cubicBezTo>
                  <a:cubicBezTo>
                    <a:pt x="150" y="151"/>
                    <a:pt x="166" y="137"/>
                    <a:pt x="139" y="136"/>
                  </a:cubicBezTo>
                  <a:cubicBezTo>
                    <a:pt x="136" y="135"/>
                    <a:pt x="136" y="142"/>
                    <a:pt x="133" y="144"/>
                  </a:cubicBezTo>
                  <a:cubicBezTo>
                    <a:pt x="131" y="145"/>
                    <a:pt x="129" y="143"/>
                    <a:pt x="127" y="144"/>
                  </a:cubicBezTo>
                  <a:cubicBezTo>
                    <a:pt x="126" y="144"/>
                    <a:pt x="125" y="146"/>
                    <a:pt x="124" y="146"/>
                  </a:cubicBezTo>
                  <a:cubicBezTo>
                    <a:pt x="124" y="146"/>
                    <a:pt x="123" y="146"/>
                    <a:pt x="123" y="146"/>
                  </a:cubicBezTo>
                  <a:cubicBezTo>
                    <a:pt x="119" y="148"/>
                    <a:pt x="116" y="151"/>
                    <a:pt x="112" y="153"/>
                  </a:cubicBezTo>
                  <a:cubicBezTo>
                    <a:pt x="109" y="154"/>
                    <a:pt x="101" y="154"/>
                    <a:pt x="101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83"/>
            <p:cNvSpPr>
              <a:spLocks/>
            </p:cNvSpPr>
            <p:nvPr/>
          </p:nvSpPr>
          <p:spPr bwMode="auto">
            <a:xfrm>
              <a:off x="1277" y="1297"/>
              <a:ext cx="9" cy="3"/>
            </a:xfrm>
            <a:custGeom>
              <a:avLst/>
              <a:gdLst>
                <a:gd name="T0" fmla="*/ 6 w 6"/>
                <a:gd name="T1" fmla="*/ 1 h 2"/>
                <a:gd name="T2" fmla="*/ 6 w 6"/>
                <a:gd name="T3" fmla="*/ 0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3" y="1"/>
                    <a:pt x="0" y="2"/>
                    <a:pt x="6" y="0"/>
                  </a:cubicBezTo>
                  <a:cubicBezTo>
                    <a:pt x="6" y="0"/>
                    <a:pt x="6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884"/>
            <p:cNvSpPr>
              <a:spLocks/>
            </p:cNvSpPr>
            <p:nvPr/>
          </p:nvSpPr>
          <p:spPr bwMode="auto">
            <a:xfrm>
              <a:off x="1265" y="1115"/>
              <a:ext cx="111" cy="57"/>
            </a:xfrm>
            <a:custGeom>
              <a:avLst/>
              <a:gdLst>
                <a:gd name="T0" fmla="*/ 70 w 74"/>
                <a:gd name="T1" fmla="*/ 7 h 38"/>
                <a:gd name="T2" fmla="*/ 54 w 74"/>
                <a:gd name="T3" fmla="*/ 16 h 38"/>
                <a:gd name="T4" fmla="*/ 43 w 74"/>
                <a:gd name="T5" fmla="*/ 18 h 38"/>
                <a:gd name="T6" fmla="*/ 45 w 74"/>
                <a:gd name="T7" fmla="*/ 19 h 38"/>
                <a:gd name="T8" fmla="*/ 60 w 74"/>
                <a:gd name="T9" fmla="*/ 16 h 38"/>
                <a:gd name="T10" fmla="*/ 62 w 74"/>
                <a:gd name="T11" fmla="*/ 16 h 38"/>
                <a:gd name="T12" fmla="*/ 21 w 74"/>
                <a:gd name="T13" fmla="*/ 28 h 38"/>
                <a:gd name="T14" fmla="*/ 2 w 74"/>
                <a:gd name="T15" fmla="*/ 32 h 38"/>
                <a:gd name="T16" fmla="*/ 8 w 74"/>
                <a:gd name="T17" fmla="*/ 28 h 38"/>
                <a:gd name="T18" fmla="*/ 18 w 74"/>
                <a:gd name="T19" fmla="*/ 24 h 38"/>
                <a:gd name="T20" fmla="*/ 27 w 74"/>
                <a:gd name="T21" fmla="*/ 14 h 38"/>
                <a:gd name="T22" fmla="*/ 34 w 74"/>
                <a:gd name="T23" fmla="*/ 13 h 38"/>
                <a:gd name="T24" fmla="*/ 45 w 74"/>
                <a:gd name="T25" fmla="*/ 8 h 38"/>
                <a:gd name="T26" fmla="*/ 53 w 74"/>
                <a:gd name="T27" fmla="*/ 6 h 38"/>
                <a:gd name="T28" fmla="*/ 39 w 74"/>
                <a:gd name="T29" fmla="*/ 14 h 38"/>
                <a:gd name="T30" fmla="*/ 50 w 74"/>
                <a:gd name="T31" fmla="*/ 10 h 38"/>
                <a:gd name="T32" fmla="*/ 59 w 74"/>
                <a:gd name="T33" fmla="*/ 5 h 38"/>
                <a:gd name="T34" fmla="*/ 69 w 74"/>
                <a:gd name="T35" fmla="*/ 4 h 38"/>
                <a:gd name="T36" fmla="*/ 73 w 74"/>
                <a:gd name="T37" fmla="*/ 2 h 38"/>
                <a:gd name="T38" fmla="*/ 70 w 74"/>
                <a:gd name="T39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38">
                  <a:moveTo>
                    <a:pt x="70" y="7"/>
                  </a:moveTo>
                  <a:cubicBezTo>
                    <a:pt x="65" y="10"/>
                    <a:pt x="59" y="14"/>
                    <a:pt x="54" y="16"/>
                  </a:cubicBezTo>
                  <a:cubicBezTo>
                    <a:pt x="51" y="17"/>
                    <a:pt x="47" y="17"/>
                    <a:pt x="43" y="18"/>
                  </a:cubicBezTo>
                  <a:cubicBezTo>
                    <a:pt x="42" y="18"/>
                    <a:pt x="44" y="19"/>
                    <a:pt x="45" y="19"/>
                  </a:cubicBezTo>
                  <a:cubicBezTo>
                    <a:pt x="50" y="18"/>
                    <a:pt x="55" y="17"/>
                    <a:pt x="60" y="16"/>
                  </a:cubicBezTo>
                  <a:cubicBezTo>
                    <a:pt x="61" y="16"/>
                    <a:pt x="63" y="15"/>
                    <a:pt x="62" y="16"/>
                  </a:cubicBezTo>
                  <a:cubicBezTo>
                    <a:pt x="49" y="23"/>
                    <a:pt x="34" y="21"/>
                    <a:pt x="21" y="28"/>
                  </a:cubicBezTo>
                  <a:cubicBezTo>
                    <a:pt x="18" y="30"/>
                    <a:pt x="6" y="38"/>
                    <a:pt x="2" y="32"/>
                  </a:cubicBezTo>
                  <a:cubicBezTo>
                    <a:pt x="0" y="30"/>
                    <a:pt x="6" y="29"/>
                    <a:pt x="8" y="28"/>
                  </a:cubicBezTo>
                  <a:cubicBezTo>
                    <a:pt x="12" y="26"/>
                    <a:pt x="15" y="26"/>
                    <a:pt x="18" y="24"/>
                  </a:cubicBezTo>
                  <a:cubicBezTo>
                    <a:pt x="22" y="21"/>
                    <a:pt x="23" y="17"/>
                    <a:pt x="27" y="14"/>
                  </a:cubicBezTo>
                  <a:cubicBezTo>
                    <a:pt x="29" y="13"/>
                    <a:pt x="32" y="14"/>
                    <a:pt x="34" y="13"/>
                  </a:cubicBezTo>
                  <a:cubicBezTo>
                    <a:pt x="38" y="11"/>
                    <a:pt x="41" y="9"/>
                    <a:pt x="45" y="8"/>
                  </a:cubicBezTo>
                  <a:cubicBezTo>
                    <a:pt x="48" y="7"/>
                    <a:pt x="55" y="4"/>
                    <a:pt x="53" y="6"/>
                  </a:cubicBezTo>
                  <a:cubicBezTo>
                    <a:pt x="50" y="10"/>
                    <a:pt x="43" y="10"/>
                    <a:pt x="39" y="14"/>
                  </a:cubicBezTo>
                  <a:cubicBezTo>
                    <a:pt x="37" y="17"/>
                    <a:pt x="46" y="12"/>
                    <a:pt x="50" y="10"/>
                  </a:cubicBezTo>
                  <a:cubicBezTo>
                    <a:pt x="53" y="9"/>
                    <a:pt x="56" y="6"/>
                    <a:pt x="59" y="5"/>
                  </a:cubicBezTo>
                  <a:cubicBezTo>
                    <a:pt x="62" y="4"/>
                    <a:pt x="66" y="4"/>
                    <a:pt x="69" y="4"/>
                  </a:cubicBezTo>
                  <a:cubicBezTo>
                    <a:pt x="71" y="4"/>
                    <a:pt x="73" y="0"/>
                    <a:pt x="73" y="2"/>
                  </a:cubicBezTo>
                  <a:cubicBezTo>
                    <a:pt x="74" y="4"/>
                    <a:pt x="70" y="7"/>
                    <a:pt x="7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885"/>
            <p:cNvSpPr>
              <a:spLocks/>
            </p:cNvSpPr>
            <p:nvPr/>
          </p:nvSpPr>
          <p:spPr bwMode="auto">
            <a:xfrm>
              <a:off x="1247" y="1306"/>
              <a:ext cx="19" cy="15"/>
            </a:xfrm>
            <a:custGeom>
              <a:avLst/>
              <a:gdLst>
                <a:gd name="T0" fmla="*/ 13 w 13"/>
                <a:gd name="T1" fmla="*/ 0 h 10"/>
                <a:gd name="T2" fmla="*/ 0 w 13"/>
                <a:gd name="T3" fmla="*/ 10 h 10"/>
                <a:gd name="T4" fmla="*/ 1 w 13"/>
                <a:gd name="T5" fmla="*/ 7 h 10"/>
                <a:gd name="T6" fmla="*/ 13 w 13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0">
                  <a:moveTo>
                    <a:pt x="13" y="0"/>
                  </a:moveTo>
                  <a:cubicBezTo>
                    <a:pt x="9" y="3"/>
                    <a:pt x="5" y="7"/>
                    <a:pt x="0" y="10"/>
                  </a:cubicBezTo>
                  <a:cubicBezTo>
                    <a:pt x="0" y="10"/>
                    <a:pt x="1" y="7"/>
                    <a:pt x="1" y="7"/>
                  </a:cubicBezTo>
                  <a:cubicBezTo>
                    <a:pt x="5" y="4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886"/>
            <p:cNvSpPr>
              <a:spLocks/>
            </p:cNvSpPr>
            <p:nvPr/>
          </p:nvSpPr>
          <p:spPr bwMode="auto">
            <a:xfrm>
              <a:off x="1229" y="1226"/>
              <a:ext cx="6" cy="5"/>
            </a:xfrm>
            <a:custGeom>
              <a:avLst/>
              <a:gdLst>
                <a:gd name="T0" fmla="*/ 4 w 4"/>
                <a:gd name="T1" fmla="*/ 1 h 3"/>
                <a:gd name="T2" fmla="*/ 1 w 4"/>
                <a:gd name="T3" fmla="*/ 3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2" y="2"/>
                    <a:pt x="1" y="3"/>
                  </a:cubicBezTo>
                  <a:cubicBezTo>
                    <a:pt x="0" y="3"/>
                    <a:pt x="3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887"/>
            <p:cNvSpPr>
              <a:spLocks/>
            </p:cNvSpPr>
            <p:nvPr/>
          </p:nvSpPr>
          <p:spPr bwMode="auto">
            <a:xfrm>
              <a:off x="1241" y="1172"/>
              <a:ext cx="28" cy="17"/>
            </a:xfrm>
            <a:custGeom>
              <a:avLst/>
              <a:gdLst>
                <a:gd name="T0" fmla="*/ 19 w 19"/>
                <a:gd name="T1" fmla="*/ 1 h 11"/>
                <a:gd name="T2" fmla="*/ 7 w 19"/>
                <a:gd name="T3" fmla="*/ 7 h 11"/>
                <a:gd name="T4" fmla="*/ 1 w 19"/>
                <a:gd name="T5" fmla="*/ 9 h 11"/>
                <a:gd name="T6" fmla="*/ 11 w 19"/>
                <a:gd name="T7" fmla="*/ 1 h 11"/>
                <a:gd name="T8" fmla="*/ 19 w 19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1">
                  <a:moveTo>
                    <a:pt x="19" y="1"/>
                  </a:moveTo>
                  <a:cubicBezTo>
                    <a:pt x="15" y="3"/>
                    <a:pt x="11" y="5"/>
                    <a:pt x="7" y="7"/>
                  </a:cubicBezTo>
                  <a:cubicBezTo>
                    <a:pt x="5" y="7"/>
                    <a:pt x="0" y="11"/>
                    <a:pt x="1" y="9"/>
                  </a:cubicBezTo>
                  <a:cubicBezTo>
                    <a:pt x="4" y="6"/>
                    <a:pt x="7" y="3"/>
                    <a:pt x="11" y="1"/>
                  </a:cubicBezTo>
                  <a:cubicBezTo>
                    <a:pt x="14" y="0"/>
                    <a:pt x="16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88"/>
            <p:cNvSpPr>
              <a:spLocks/>
            </p:cNvSpPr>
            <p:nvPr/>
          </p:nvSpPr>
          <p:spPr bwMode="auto">
            <a:xfrm>
              <a:off x="1673" y="1450"/>
              <a:ext cx="13" cy="7"/>
            </a:xfrm>
            <a:custGeom>
              <a:avLst/>
              <a:gdLst>
                <a:gd name="T0" fmla="*/ 6 w 9"/>
                <a:gd name="T1" fmla="*/ 4 h 5"/>
                <a:gd name="T2" fmla="*/ 8 w 9"/>
                <a:gd name="T3" fmla="*/ 2 h 5"/>
                <a:gd name="T4" fmla="*/ 7 w 9"/>
                <a:gd name="T5" fmla="*/ 5 h 5"/>
                <a:gd name="T6" fmla="*/ 6 w 9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6" y="4"/>
                  </a:moveTo>
                  <a:cubicBezTo>
                    <a:pt x="0" y="5"/>
                    <a:pt x="7" y="0"/>
                    <a:pt x="8" y="2"/>
                  </a:cubicBezTo>
                  <a:cubicBezTo>
                    <a:pt x="9" y="2"/>
                    <a:pt x="8" y="4"/>
                    <a:pt x="7" y="5"/>
                  </a:cubicBezTo>
                  <a:cubicBezTo>
                    <a:pt x="7" y="5"/>
                    <a:pt x="6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889"/>
            <p:cNvSpPr>
              <a:spLocks/>
            </p:cNvSpPr>
            <p:nvPr/>
          </p:nvSpPr>
          <p:spPr bwMode="auto">
            <a:xfrm>
              <a:off x="1670" y="1463"/>
              <a:ext cx="6" cy="3"/>
            </a:xfrm>
            <a:custGeom>
              <a:avLst/>
              <a:gdLst>
                <a:gd name="T0" fmla="*/ 0 w 4"/>
                <a:gd name="T1" fmla="*/ 2 h 2"/>
                <a:gd name="T2" fmla="*/ 3 w 4"/>
                <a:gd name="T3" fmla="*/ 1 h 2"/>
                <a:gd name="T4" fmla="*/ 0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cubicBezTo>
                    <a:pt x="1" y="2"/>
                    <a:pt x="2" y="1"/>
                    <a:pt x="3" y="1"/>
                  </a:cubicBezTo>
                  <a:cubicBezTo>
                    <a:pt x="4" y="0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90"/>
            <p:cNvSpPr>
              <a:spLocks/>
            </p:cNvSpPr>
            <p:nvPr/>
          </p:nvSpPr>
          <p:spPr bwMode="auto">
            <a:xfrm>
              <a:off x="1085" y="1184"/>
              <a:ext cx="234" cy="173"/>
            </a:xfrm>
            <a:custGeom>
              <a:avLst/>
              <a:gdLst>
                <a:gd name="T0" fmla="*/ 80 w 156"/>
                <a:gd name="T1" fmla="*/ 66 h 115"/>
                <a:gd name="T2" fmla="*/ 74 w 156"/>
                <a:gd name="T3" fmla="*/ 71 h 115"/>
                <a:gd name="T4" fmla="*/ 80 w 156"/>
                <a:gd name="T5" fmla="*/ 70 h 115"/>
                <a:gd name="T6" fmla="*/ 70 w 156"/>
                <a:gd name="T7" fmla="*/ 80 h 115"/>
                <a:gd name="T8" fmla="*/ 64 w 156"/>
                <a:gd name="T9" fmla="*/ 92 h 115"/>
                <a:gd name="T10" fmla="*/ 63 w 156"/>
                <a:gd name="T11" fmla="*/ 89 h 115"/>
                <a:gd name="T12" fmla="*/ 40 w 156"/>
                <a:gd name="T13" fmla="*/ 98 h 115"/>
                <a:gd name="T14" fmla="*/ 44 w 156"/>
                <a:gd name="T15" fmla="*/ 95 h 115"/>
                <a:gd name="T16" fmla="*/ 47 w 156"/>
                <a:gd name="T17" fmla="*/ 91 h 115"/>
                <a:gd name="T18" fmla="*/ 58 w 156"/>
                <a:gd name="T19" fmla="*/ 86 h 115"/>
                <a:gd name="T20" fmla="*/ 55 w 156"/>
                <a:gd name="T21" fmla="*/ 75 h 115"/>
                <a:gd name="T22" fmla="*/ 46 w 156"/>
                <a:gd name="T23" fmla="*/ 83 h 115"/>
                <a:gd name="T24" fmla="*/ 36 w 156"/>
                <a:gd name="T25" fmla="*/ 90 h 115"/>
                <a:gd name="T26" fmla="*/ 15 w 156"/>
                <a:gd name="T27" fmla="*/ 109 h 115"/>
                <a:gd name="T28" fmla="*/ 11 w 156"/>
                <a:gd name="T29" fmla="*/ 110 h 115"/>
                <a:gd name="T30" fmla="*/ 2 w 156"/>
                <a:gd name="T31" fmla="*/ 113 h 115"/>
                <a:gd name="T32" fmla="*/ 5 w 156"/>
                <a:gd name="T33" fmla="*/ 102 h 115"/>
                <a:gd name="T34" fmla="*/ 11 w 156"/>
                <a:gd name="T35" fmla="*/ 96 h 115"/>
                <a:gd name="T36" fmla="*/ 14 w 156"/>
                <a:gd name="T37" fmla="*/ 89 h 115"/>
                <a:gd name="T38" fmla="*/ 29 w 156"/>
                <a:gd name="T39" fmla="*/ 75 h 115"/>
                <a:gd name="T40" fmla="*/ 36 w 156"/>
                <a:gd name="T41" fmla="*/ 59 h 115"/>
                <a:gd name="T42" fmla="*/ 41 w 156"/>
                <a:gd name="T43" fmla="*/ 63 h 115"/>
                <a:gd name="T44" fmla="*/ 35 w 156"/>
                <a:gd name="T45" fmla="*/ 67 h 115"/>
                <a:gd name="T46" fmla="*/ 49 w 156"/>
                <a:gd name="T47" fmla="*/ 70 h 115"/>
                <a:gd name="T48" fmla="*/ 58 w 156"/>
                <a:gd name="T49" fmla="*/ 72 h 115"/>
                <a:gd name="T50" fmla="*/ 59 w 156"/>
                <a:gd name="T51" fmla="*/ 61 h 115"/>
                <a:gd name="T52" fmla="*/ 66 w 156"/>
                <a:gd name="T53" fmla="*/ 60 h 115"/>
                <a:gd name="T54" fmla="*/ 78 w 156"/>
                <a:gd name="T55" fmla="*/ 53 h 115"/>
                <a:gd name="T56" fmla="*/ 85 w 156"/>
                <a:gd name="T57" fmla="*/ 42 h 115"/>
                <a:gd name="T58" fmla="*/ 111 w 156"/>
                <a:gd name="T59" fmla="*/ 28 h 115"/>
                <a:gd name="T60" fmla="*/ 99 w 156"/>
                <a:gd name="T61" fmla="*/ 28 h 115"/>
                <a:gd name="T62" fmla="*/ 108 w 156"/>
                <a:gd name="T63" fmla="*/ 21 h 115"/>
                <a:gd name="T64" fmla="*/ 112 w 156"/>
                <a:gd name="T65" fmla="*/ 11 h 115"/>
                <a:gd name="T66" fmla="*/ 124 w 156"/>
                <a:gd name="T67" fmla="*/ 5 h 115"/>
                <a:gd name="T68" fmla="*/ 153 w 156"/>
                <a:gd name="T69" fmla="*/ 6 h 115"/>
                <a:gd name="T70" fmla="*/ 144 w 156"/>
                <a:gd name="T71" fmla="*/ 5 h 115"/>
                <a:gd name="T72" fmla="*/ 120 w 156"/>
                <a:gd name="T73" fmla="*/ 11 h 115"/>
                <a:gd name="T74" fmla="*/ 121 w 156"/>
                <a:gd name="T75" fmla="*/ 14 h 115"/>
                <a:gd name="T76" fmla="*/ 143 w 156"/>
                <a:gd name="T77" fmla="*/ 7 h 115"/>
                <a:gd name="T78" fmla="*/ 151 w 156"/>
                <a:gd name="T79" fmla="*/ 12 h 115"/>
                <a:gd name="T80" fmla="*/ 143 w 156"/>
                <a:gd name="T81" fmla="*/ 15 h 115"/>
                <a:gd name="T82" fmla="*/ 127 w 156"/>
                <a:gd name="T83" fmla="*/ 19 h 115"/>
                <a:gd name="T84" fmla="*/ 137 w 156"/>
                <a:gd name="T85" fmla="*/ 23 h 115"/>
                <a:gd name="T86" fmla="*/ 130 w 156"/>
                <a:gd name="T87" fmla="*/ 29 h 115"/>
                <a:gd name="T88" fmla="*/ 128 w 156"/>
                <a:gd name="T89" fmla="*/ 28 h 115"/>
                <a:gd name="T90" fmla="*/ 116 w 156"/>
                <a:gd name="T91" fmla="*/ 33 h 115"/>
                <a:gd name="T92" fmla="*/ 114 w 156"/>
                <a:gd name="T93" fmla="*/ 38 h 115"/>
                <a:gd name="T94" fmla="*/ 121 w 156"/>
                <a:gd name="T95" fmla="*/ 38 h 115"/>
                <a:gd name="T96" fmla="*/ 101 w 156"/>
                <a:gd name="T97" fmla="*/ 47 h 115"/>
                <a:gd name="T98" fmla="*/ 113 w 156"/>
                <a:gd name="T99" fmla="*/ 46 h 115"/>
                <a:gd name="T100" fmla="*/ 95 w 156"/>
                <a:gd name="T101" fmla="*/ 53 h 115"/>
                <a:gd name="T102" fmla="*/ 94 w 156"/>
                <a:gd name="T103" fmla="*/ 61 h 115"/>
                <a:gd name="T104" fmla="*/ 87 w 156"/>
                <a:gd name="T105" fmla="*/ 58 h 115"/>
                <a:gd name="T106" fmla="*/ 80 w 156"/>
                <a:gd name="T107" fmla="*/ 6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6" h="115">
                  <a:moveTo>
                    <a:pt x="80" y="66"/>
                  </a:moveTo>
                  <a:cubicBezTo>
                    <a:pt x="78" y="68"/>
                    <a:pt x="75" y="69"/>
                    <a:pt x="74" y="71"/>
                  </a:cubicBezTo>
                  <a:cubicBezTo>
                    <a:pt x="74" y="73"/>
                    <a:pt x="80" y="68"/>
                    <a:pt x="80" y="70"/>
                  </a:cubicBezTo>
                  <a:cubicBezTo>
                    <a:pt x="78" y="74"/>
                    <a:pt x="73" y="77"/>
                    <a:pt x="70" y="80"/>
                  </a:cubicBezTo>
                  <a:cubicBezTo>
                    <a:pt x="68" y="84"/>
                    <a:pt x="67" y="88"/>
                    <a:pt x="64" y="92"/>
                  </a:cubicBezTo>
                  <a:cubicBezTo>
                    <a:pt x="64" y="92"/>
                    <a:pt x="64" y="89"/>
                    <a:pt x="63" y="89"/>
                  </a:cubicBezTo>
                  <a:cubicBezTo>
                    <a:pt x="58" y="91"/>
                    <a:pt x="47" y="98"/>
                    <a:pt x="40" y="98"/>
                  </a:cubicBezTo>
                  <a:cubicBezTo>
                    <a:pt x="39" y="98"/>
                    <a:pt x="43" y="96"/>
                    <a:pt x="44" y="95"/>
                  </a:cubicBezTo>
                  <a:cubicBezTo>
                    <a:pt x="45" y="94"/>
                    <a:pt x="46" y="92"/>
                    <a:pt x="47" y="91"/>
                  </a:cubicBezTo>
                  <a:cubicBezTo>
                    <a:pt x="50" y="89"/>
                    <a:pt x="56" y="89"/>
                    <a:pt x="58" y="86"/>
                  </a:cubicBezTo>
                  <a:cubicBezTo>
                    <a:pt x="59" y="82"/>
                    <a:pt x="58" y="76"/>
                    <a:pt x="55" y="75"/>
                  </a:cubicBezTo>
                  <a:cubicBezTo>
                    <a:pt x="51" y="75"/>
                    <a:pt x="49" y="81"/>
                    <a:pt x="46" y="83"/>
                  </a:cubicBezTo>
                  <a:cubicBezTo>
                    <a:pt x="41" y="87"/>
                    <a:pt x="40" y="86"/>
                    <a:pt x="36" y="90"/>
                  </a:cubicBezTo>
                  <a:cubicBezTo>
                    <a:pt x="30" y="97"/>
                    <a:pt x="24" y="106"/>
                    <a:pt x="15" y="109"/>
                  </a:cubicBezTo>
                  <a:cubicBezTo>
                    <a:pt x="14" y="110"/>
                    <a:pt x="12" y="110"/>
                    <a:pt x="11" y="110"/>
                  </a:cubicBezTo>
                  <a:cubicBezTo>
                    <a:pt x="8" y="111"/>
                    <a:pt x="4" y="115"/>
                    <a:pt x="2" y="113"/>
                  </a:cubicBezTo>
                  <a:cubicBezTo>
                    <a:pt x="0" y="110"/>
                    <a:pt x="4" y="105"/>
                    <a:pt x="5" y="102"/>
                  </a:cubicBezTo>
                  <a:cubicBezTo>
                    <a:pt x="7" y="100"/>
                    <a:pt x="10" y="99"/>
                    <a:pt x="11" y="96"/>
                  </a:cubicBezTo>
                  <a:cubicBezTo>
                    <a:pt x="13" y="94"/>
                    <a:pt x="13" y="91"/>
                    <a:pt x="14" y="89"/>
                  </a:cubicBezTo>
                  <a:cubicBezTo>
                    <a:pt x="18" y="83"/>
                    <a:pt x="25" y="80"/>
                    <a:pt x="29" y="75"/>
                  </a:cubicBezTo>
                  <a:cubicBezTo>
                    <a:pt x="31" y="72"/>
                    <a:pt x="33" y="61"/>
                    <a:pt x="36" y="59"/>
                  </a:cubicBezTo>
                  <a:cubicBezTo>
                    <a:pt x="38" y="58"/>
                    <a:pt x="41" y="61"/>
                    <a:pt x="41" y="63"/>
                  </a:cubicBezTo>
                  <a:cubicBezTo>
                    <a:pt x="41" y="65"/>
                    <a:pt x="33" y="65"/>
                    <a:pt x="35" y="67"/>
                  </a:cubicBezTo>
                  <a:cubicBezTo>
                    <a:pt x="39" y="70"/>
                    <a:pt x="45" y="69"/>
                    <a:pt x="49" y="70"/>
                  </a:cubicBezTo>
                  <a:cubicBezTo>
                    <a:pt x="52" y="71"/>
                    <a:pt x="56" y="74"/>
                    <a:pt x="58" y="72"/>
                  </a:cubicBezTo>
                  <a:cubicBezTo>
                    <a:pt x="60" y="69"/>
                    <a:pt x="57" y="64"/>
                    <a:pt x="59" y="61"/>
                  </a:cubicBezTo>
                  <a:cubicBezTo>
                    <a:pt x="61" y="60"/>
                    <a:pt x="64" y="61"/>
                    <a:pt x="66" y="60"/>
                  </a:cubicBezTo>
                  <a:cubicBezTo>
                    <a:pt x="70" y="58"/>
                    <a:pt x="75" y="56"/>
                    <a:pt x="78" y="53"/>
                  </a:cubicBezTo>
                  <a:cubicBezTo>
                    <a:pt x="81" y="50"/>
                    <a:pt x="82" y="45"/>
                    <a:pt x="85" y="42"/>
                  </a:cubicBezTo>
                  <a:cubicBezTo>
                    <a:pt x="87" y="39"/>
                    <a:pt x="111" y="33"/>
                    <a:pt x="111" y="28"/>
                  </a:cubicBezTo>
                  <a:cubicBezTo>
                    <a:pt x="110" y="24"/>
                    <a:pt x="101" y="31"/>
                    <a:pt x="99" y="28"/>
                  </a:cubicBezTo>
                  <a:cubicBezTo>
                    <a:pt x="98" y="24"/>
                    <a:pt x="106" y="24"/>
                    <a:pt x="108" y="21"/>
                  </a:cubicBezTo>
                  <a:cubicBezTo>
                    <a:pt x="110" y="18"/>
                    <a:pt x="110" y="15"/>
                    <a:pt x="112" y="11"/>
                  </a:cubicBezTo>
                  <a:cubicBezTo>
                    <a:pt x="114" y="7"/>
                    <a:pt x="120" y="7"/>
                    <a:pt x="124" y="5"/>
                  </a:cubicBezTo>
                  <a:cubicBezTo>
                    <a:pt x="135" y="1"/>
                    <a:pt x="143" y="0"/>
                    <a:pt x="153" y="6"/>
                  </a:cubicBezTo>
                  <a:cubicBezTo>
                    <a:pt x="156" y="7"/>
                    <a:pt x="147" y="5"/>
                    <a:pt x="144" y="5"/>
                  </a:cubicBezTo>
                  <a:cubicBezTo>
                    <a:pt x="136" y="6"/>
                    <a:pt x="128" y="8"/>
                    <a:pt x="120" y="11"/>
                  </a:cubicBezTo>
                  <a:cubicBezTo>
                    <a:pt x="119" y="11"/>
                    <a:pt x="120" y="14"/>
                    <a:pt x="121" y="14"/>
                  </a:cubicBezTo>
                  <a:cubicBezTo>
                    <a:pt x="130" y="12"/>
                    <a:pt x="134" y="5"/>
                    <a:pt x="143" y="7"/>
                  </a:cubicBezTo>
                  <a:cubicBezTo>
                    <a:pt x="146" y="7"/>
                    <a:pt x="151" y="9"/>
                    <a:pt x="151" y="12"/>
                  </a:cubicBezTo>
                  <a:cubicBezTo>
                    <a:pt x="151" y="14"/>
                    <a:pt x="146" y="14"/>
                    <a:pt x="143" y="15"/>
                  </a:cubicBezTo>
                  <a:cubicBezTo>
                    <a:pt x="138" y="17"/>
                    <a:pt x="131" y="15"/>
                    <a:pt x="127" y="19"/>
                  </a:cubicBezTo>
                  <a:cubicBezTo>
                    <a:pt x="125" y="22"/>
                    <a:pt x="136" y="19"/>
                    <a:pt x="137" y="23"/>
                  </a:cubicBezTo>
                  <a:cubicBezTo>
                    <a:pt x="138" y="26"/>
                    <a:pt x="133" y="27"/>
                    <a:pt x="130" y="29"/>
                  </a:cubicBezTo>
                  <a:cubicBezTo>
                    <a:pt x="130" y="29"/>
                    <a:pt x="129" y="27"/>
                    <a:pt x="128" y="28"/>
                  </a:cubicBezTo>
                  <a:cubicBezTo>
                    <a:pt x="124" y="29"/>
                    <a:pt x="120" y="31"/>
                    <a:pt x="116" y="33"/>
                  </a:cubicBezTo>
                  <a:cubicBezTo>
                    <a:pt x="115" y="34"/>
                    <a:pt x="112" y="37"/>
                    <a:pt x="114" y="38"/>
                  </a:cubicBezTo>
                  <a:cubicBezTo>
                    <a:pt x="115" y="40"/>
                    <a:pt x="123" y="36"/>
                    <a:pt x="121" y="38"/>
                  </a:cubicBezTo>
                  <a:cubicBezTo>
                    <a:pt x="115" y="42"/>
                    <a:pt x="107" y="42"/>
                    <a:pt x="101" y="47"/>
                  </a:cubicBezTo>
                  <a:cubicBezTo>
                    <a:pt x="98" y="49"/>
                    <a:pt x="112" y="42"/>
                    <a:pt x="113" y="46"/>
                  </a:cubicBezTo>
                  <a:cubicBezTo>
                    <a:pt x="114" y="61"/>
                    <a:pt x="99" y="48"/>
                    <a:pt x="95" y="53"/>
                  </a:cubicBezTo>
                  <a:cubicBezTo>
                    <a:pt x="93" y="55"/>
                    <a:pt x="96" y="59"/>
                    <a:pt x="94" y="61"/>
                  </a:cubicBezTo>
                  <a:cubicBezTo>
                    <a:pt x="92" y="62"/>
                    <a:pt x="89" y="57"/>
                    <a:pt x="87" y="58"/>
                  </a:cubicBezTo>
                  <a:cubicBezTo>
                    <a:pt x="83" y="59"/>
                    <a:pt x="80" y="66"/>
                    <a:pt x="80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891"/>
            <p:cNvSpPr>
              <a:spLocks/>
            </p:cNvSpPr>
            <p:nvPr/>
          </p:nvSpPr>
          <p:spPr bwMode="auto">
            <a:xfrm>
              <a:off x="1164" y="1237"/>
              <a:ext cx="8" cy="4"/>
            </a:xfrm>
            <a:custGeom>
              <a:avLst/>
              <a:gdLst>
                <a:gd name="T0" fmla="*/ 5 w 5"/>
                <a:gd name="T1" fmla="*/ 0 h 3"/>
                <a:gd name="T2" fmla="*/ 1 w 5"/>
                <a:gd name="T3" fmla="*/ 2 h 3"/>
                <a:gd name="T4" fmla="*/ 5 w 5"/>
                <a:gd name="T5" fmla="*/ 0 h 3"/>
                <a:gd name="T6" fmla="*/ 5 w 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cubicBezTo>
                    <a:pt x="3" y="1"/>
                    <a:pt x="0" y="3"/>
                    <a:pt x="1" y="2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892"/>
            <p:cNvSpPr>
              <a:spLocks/>
            </p:cNvSpPr>
            <p:nvPr/>
          </p:nvSpPr>
          <p:spPr bwMode="auto">
            <a:xfrm>
              <a:off x="1310" y="1451"/>
              <a:ext cx="109" cy="66"/>
            </a:xfrm>
            <a:custGeom>
              <a:avLst/>
              <a:gdLst>
                <a:gd name="T0" fmla="*/ 17 w 73"/>
                <a:gd name="T1" fmla="*/ 33 h 44"/>
                <a:gd name="T2" fmla="*/ 28 w 73"/>
                <a:gd name="T3" fmla="*/ 14 h 44"/>
                <a:gd name="T4" fmla="*/ 25 w 73"/>
                <a:gd name="T5" fmla="*/ 13 h 44"/>
                <a:gd name="T6" fmla="*/ 14 w 73"/>
                <a:gd name="T7" fmla="*/ 8 h 44"/>
                <a:gd name="T8" fmla="*/ 18 w 73"/>
                <a:gd name="T9" fmla="*/ 9 h 44"/>
                <a:gd name="T10" fmla="*/ 29 w 73"/>
                <a:gd name="T11" fmla="*/ 0 h 44"/>
                <a:gd name="T12" fmla="*/ 35 w 73"/>
                <a:gd name="T13" fmla="*/ 8 h 44"/>
                <a:gd name="T14" fmla="*/ 29 w 73"/>
                <a:gd name="T15" fmla="*/ 18 h 44"/>
                <a:gd name="T16" fmla="*/ 33 w 73"/>
                <a:gd name="T17" fmla="*/ 14 h 44"/>
                <a:gd name="T18" fmla="*/ 35 w 73"/>
                <a:gd name="T19" fmla="*/ 15 h 44"/>
                <a:gd name="T20" fmla="*/ 37 w 73"/>
                <a:gd name="T21" fmla="*/ 14 h 44"/>
                <a:gd name="T22" fmla="*/ 42 w 73"/>
                <a:gd name="T23" fmla="*/ 14 h 44"/>
                <a:gd name="T24" fmla="*/ 45 w 73"/>
                <a:gd name="T25" fmla="*/ 10 h 44"/>
                <a:gd name="T26" fmla="*/ 49 w 73"/>
                <a:gd name="T27" fmla="*/ 17 h 44"/>
                <a:gd name="T28" fmla="*/ 72 w 73"/>
                <a:gd name="T29" fmla="*/ 26 h 44"/>
                <a:gd name="T30" fmla="*/ 66 w 73"/>
                <a:gd name="T31" fmla="*/ 30 h 44"/>
                <a:gd name="T32" fmla="*/ 60 w 73"/>
                <a:gd name="T33" fmla="*/ 38 h 44"/>
                <a:gd name="T34" fmla="*/ 55 w 73"/>
                <a:gd name="T35" fmla="*/ 36 h 44"/>
                <a:gd name="T36" fmla="*/ 33 w 73"/>
                <a:gd name="T37" fmla="*/ 43 h 44"/>
                <a:gd name="T38" fmla="*/ 22 w 73"/>
                <a:gd name="T39" fmla="*/ 39 h 44"/>
                <a:gd name="T40" fmla="*/ 17 w 73"/>
                <a:gd name="T41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" h="44">
                  <a:moveTo>
                    <a:pt x="17" y="33"/>
                  </a:moveTo>
                  <a:cubicBezTo>
                    <a:pt x="0" y="16"/>
                    <a:pt x="19" y="18"/>
                    <a:pt x="28" y="14"/>
                  </a:cubicBezTo>
                  <a:cubicBezTo>
                    <a:pt x="29" y="13"/>
                    <a:pt x="26" y="13"/>
                    <a:pt x="25" y="13"/>
                  </a:cubicBezTo>
                  <a:cubicBezTo>
                    <a:pt x="22" y="11"/>
                    <a:pt x="18" y="10"/>
                    <a:pt x="14" y="8"/>
                  </a:cubicBezTo>
                  <a:cubicBezTo>
                    <a:pt x="13" y="8"/>
                    <a:pt x="17" y="10"/>
                    <a:pt x="18" y="9"/>
                  </a:cubicBezTo>
                  <a:cubicBezTo>
                    <a:pt x="23" y="7"/>
                    <a:pt x="25" y="1"/>
                    <a:pt x="29" y="0"/>
                  </a:cubicBezTo>
                  <a:cubicBezTo>
                    <a:pt x="32" y="0"/>
                    <a:pt x="35" y="5"/>
                    <a:pt x="35" y="8"/>
                  </a:cubicBezTo>
                  <a:cubicBezTo>
                    <a:pt x="35" y="12"/>
                    <a:pt x="30" y="14"/>
                    <a:pt x="29" y="18"/>
                  </a:cubicBezTo>
                  <a:cubicBezTo>
                    <a:pt x="29" y="20"/>
                    <a:pt x="31" y="14"/>
                    <a:pt x="33" y="14"/>
                  </a:cubicBezTo>
                  <a:cubicBezTo>
                    <a:pt x="34" y="13"/>
                    <a:pt x="34" y="15"/>
                    <a:pt x="35" y="15"/>
                  </a:cubicBezTo>
                  <a:cubicBezTo>
                    <a:pt x="36" y="15"/>
                    <a:pt x="36" y="14"/>
                    <a:pt x="37" y="14"/>
                  </a:cubicBezTo>
                  <a:cubicBezTo>
                    <a:pt x="39" y="13"/>
                    <a:pt x="41" y="15"/>
                    <a:pt x="42" y="14"/>
                  </a:cubicBezTo>
                  <a:cubicBezTo>
                    <a:pt x="43" y="14"/>
                    <a:pt x="43" y="10"/>
                    <a:pt x="45" y="10"/>
                  </a:cubicBezTo>
                  <a:cubicBezTo>
                    <a:pt x="47" y="11"/>
                    <a:pt x="46" y="17"/>
                    <a:pt x="49" y="17"/>
                  </a:cubicBezTo>
                  <a:cubicBezTo>
                    <a:pt x="57" y="19"/>
                    <a:pt x="73" y="7"/>
                    <a:pt x="72" y="26"/>
                  </a:cubicBezTo>
                  <a:cubicBezTo>
                    <a:pt x="72" y="29"/>
                    <a:pt x="68" y="29"/>
                    <a:pt x="66" y="30"/>
                  </a:cubicBezTo>
                  <a:cubicBezTo>
                    <a:pt x="64" y="33"/>
                    <a:pt x="63" y="36"/>
                    <a:pt x="60" y="38"/>
                  </a:cubicBezTo>
                  <a:cubicBezTo>
                    <a:pt x="59" y="39"/>
                    <a:pt x="57" y="36"/>
                    <a:pt x="55" y="36"/>
                  </a:cubicBezTo>
                  <a:cubicBezTo>
                    <a:pt x="47" y="38"/>
                    <a:pt x="40" y="43"/>
                    <a:pt x="33" y="43"/>
                  </a:cubicBezTo>
                  <a:cubicBezTo>
                    <a:pt x="29" y="44"/>
                    <a:pt x="25" y="41"/>
                    <a:pt x="22" y="39"/>
                  </a:cubicBezTo>
                  <a:cubicBezTo>
                    <a:pt x="20" y="38"/>
                    <a:pt x="17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93"/>
            <p:cNvSpPr>
              <a:spLocks/>
            </p:cNvSpPr>
            <p:nvPr/>
          </p:nvSpPr>
          <p:spPr bwMode="auto">
            <a:xfrm>
              <a:off x="1116" y="1234"/>
              <a:ext cx="56" cy="42"/>
            </a:xfrm>
            <a:custGeom>
              <a:avLst/>
              <a:gdLst>
                <a:gd name="T0" fmla="*/ 22 w 37"/>
                <a:gd name="T1" fmla="*/ 12 h 28"/>
                <a:gd name="T2" fmla="*/ 10 w 37"/>
                <a:gd name="T3" fmla="*/ 20 h 28"/>
                <a:gd name="T4" fmla="*/ 2 w 37"/>
                <a:gd name="T5" fmla="*/ 26 h 28"/>
                <a:gd name="T6" fmla="*/ 4 w 37"/>
                <a:gd name="T7" fmla="*/ 16 h 28"/>
                <a:gd name="T8" fmla="*/ 16 w 37"/>
                <a:gd name="T9" fmla="*/ 8 h 28"/>
                <a:gd name="T10" fmla="*/ 35 w 37"/>
                <a:gd name="T11" fmla="*/ 1 h 28"/>
                <a:gd name="T12" fmla="*/ 36 w 37"/>
                <a:gd name="T13" fmla="*/ 1 h 28"/>
                <a:gd name="T14" fmla="*/ 27 w 37"/>
                <a:gd name="T15" fmla="*/ 6 h 28"/>
                <a:gd name="T16" fmla="*/ 22 w 37"/>
                <a:gd name="T17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2" y="12"/>
                  </a:moveTo>
                  <a:cubicBezTo>
                    <a:pt x="18" y="15"/>
                    <a:pt x="14" y="17"/>
                    <a:pt x="10" y="20"/>
                  </a:cubicBezTo>
                  <a:cubicBezTo>
                    <a:pt x="7" y="22"/>
                    <a:pt x="5" y="28"/>
                    <a:pt x="2" y="26"/>
                  </a:cubicBezTo>
                  <a:cubicBezTo>
                    <a:pt x="0" y="24"/>
                    <a:pt x="2" y="19"/>
                    <a:pt x="4" y="16"/>
                  </a:cubicBezTo>
                  <a:cubicBezTo>
                    <a:pt x="12" y="0"/>
                    <a:pt x="8" y="11"/>
                    <a:pt x="16" y="8"/>
                  </a:cubicBezTo>
                  <a:cubicBezTo>
                    <a:pt x="22" y="6"/>
                    <a:pt x="28" y="3"/>
                    <a:pt x="35" y="1"/>
                  </a:cubicBezTo>
                  <a:cubicBezTo>
                    <a:pt x="35" y="1"/>
                    <a:pt x="37" y="1"/>
                    <a:pt x="36" y="1"/>
                  </a:cubicBezTo>
                  <a:cubicBezTo>
                    <a:pt x="34" y="3"/>
                    <a:pt x="30" y="4"/>
                    <a:pt x="27" y="6"/>
                  </a:cubicBezTo>
                  <a:cubicBezTo>
                    <a:pt x="25" y="8"/>
                    <a:pt x="22" y="12"/>
                    <a:pt x="2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894"/>
            <p:cNvSpPr>
              <a:spLocks/>
            </p:cNvSpPr>
            <p:nvPr/>
          </p:nvSpPr>
          <p:spPr bwMode="auto">
            <a:xfrm>
              <a:off x="1115" y="1286"/>
              <a:ext cx="3" cy="5"/>
            </a:xfrm>
            <a:custGeom>
              <a:avLst/>
              <a:gdLst>
                <a:gd name="T0" fmla="*/ 0 w 2"/>
                <a:gd name="T1" fmla="*/ 3 h 3"/>
                <a:gd name="T2" fmla="*/ 2 w 2"/>
                <a:gd name="T3" fmla="*/ 0 h 3"/>
                <a:gd name="T4" fmla="*/ 0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1" y="2"/>
                    <a:pt x="2" y="0"/>
                    <a:pt x="2" y="0"/>
                  </a:cubicBezTo>
                  <a:cubicBezTo>
                    <a:pt x="2" y="0"/>
                    <a:pt x="1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895"/>
            <p:cNvSpPr>
              <a:spLocks/>
            </p:cNvSpPr>
            <p:nvPr/>
          </p:nvSpPr>
          <p:spPr bwMode="auto">
            <a:xfrm>
              <a:off x="1112" y="1283"/>
              <a:ext cx="4" cy="6"/>
            </a:xfrm>
            <a:custGeom>
              <a:avLst/>
              <a:gdLst>
                <a:gd name="T0" fmla="*/ 0 w 3"/>
                <a:gd name="T1" fmla="*/ 4 h 4"/>
                <a:gd name="T2" fmla="*/ 3 w 3"/>
                <a:gd name="T3" fmla="*/ 0 h 4"/>
                <a:gd name="T4" fmla="*/ 0 w 3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1" y="2"/>
                    <a:pt x="3" y="0"/>
                    <a:pt x="3" y="0"/>
                  </a:cubicBezTo>
                  <a:cubicBezTo>
                    <a:pt x="3" y="0"/>
                    <a:pt x="1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896"/>
            <p:cNvSpPr>
              <a:spLocks/>
            </p:cNvSpPr>
            <p:nvPr/>
          </p:nvSpPr>
          <p:spPr bwMode="auto">
            <a:xfrm>
              <a:off x="1418" y="1658"/>
              <a:ext cx="3" cy="3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0 w 2"/>
                <a:gd name="T5" fmla="*/ 1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897"/>
            <p:cNvSpPr>
              <a:spLocks/>
            </p:cNvSpPr>
            <p:nvPr/>
          </p:nvSpPr>
          <p:spPr bwMode="auto">
            <a:xfrm>
              <a:off x="1646" y="1714"/>
              <a:ext cx="24" cy="21"/>
            </a:xfrm>
            <a:custGeom>
              <a:avLst/>
              <a:gdLst>
                <a:gd name="T0" fmla="*/ 16 w 16"/>
                <a:gd name="T1" fmla="*/ 0 h 14"/>
                <a:gd name="T2" fmla="*/ 4 w 16"/>
                <a:gd name="T3" fmla="*/ 13 h 14"/>
                <a:gd name="T4" fmla="*/ 1 w 16"/>
                <a:gd name="T5" fmla="*/ 5 h 14"/>
                <a:gd name="T6" fmla="*/ 5 w 16"/>
                <a:gd name="T7" fmla="*/ 4 h 14"/>
                <a:gd name="T8" fmla="*/ 16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16" y="0"/>
                  </a:moveTo>
                  <a:cubicBezTo>
                    <a:pt x="12" y="4"/>
                    <a:pt x="10" y="11"/>
                    <a:pt x="4" y="13"/>
                  </a:cubicBezTo>
                  <a:cubicBezTo>
                    <a:pt x="2" y="14"/>
                    <a:pt x="0" y="8"/>
                    <a:pt x="1" y="5"/>
                  </a:cubicBezTo>
                  <a:cubicBezTo>
                    <a:pt x="1" y="3"/>
                    <a:pt x="4" y="5"/>
                    <a:pt x="5" y="4"/>
                  </a:cubicBezTo>
                  <a:cubicBezTo>
                    <a:pt x="9" y="3"/>
                    <a:pt x="16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98"/>
            <p:cNvSpPr>
              <a:spLocks/>
            </p:cNvSpPr>
            <p:nvPr/>
          </p:nvSpPr>
          <p:spPr bwMode="auto">
            <a:xfrm>
              <a:off x="1631" y="1735"/>
              <a:ext cx="1" cy="3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899"/>
            <p:cNvSpPr>
              <a:spLocks/>
            </p:cNvSpPr>
            <p:nvPr/>
          </p:nvSpPr>
          <p:spPr bwMode="auto">
            <a:xfrm>
              <a:off x="1611" y="1738"/>
              <a:ext cx="5" cy="4"/>
            </a:xfrm>
            <a:custGeom>
              <a:avLst/>
              <a:gdLst>
                <a:gd name="T0" fmla="*/ 0 w 3"/>
                <a:gd name="T1" fmla="*/ 3 h 3"/>
                <a:gd name="T2" fmla="*/ 3 w 3"/>
                <a:gd name="T3" fmla="*/ 1 h 3"/>
                <a:gd name="T4" fmla="*/ 0 w 3"/>
                <a:gd name="T5" fmla="*/ 1 h 3"/>
                <a:gd name="T6" fmla="*/ 0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3" y="3"/>
                    <a:pt x="3" y="1"/>
                  </a:cubicBezTo>
                  <a:cubicBezTo>
                    <a:pt x="3" y="0"/>
                    <a:pt x="1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00"/>
            <p:cNvSpPr>
              <a:spLocks/>
            </p:cNvSpPr>
            <p:nvPr/>
          </p:nvSpPr>
          <p:spPr bwMode="auto">
            <a:xfrm>
              <a:off x="1397" y="1642"/>
              <a:ext cx="120" cy="190"/>
            </a:xfrm>
            <a:custGeom>
              <a:avLst/>
              <a:gdLst>
                <a:gd name="T0" fmla="*/ 37 w 80"/>
                <a:gd name="T1" fmla="*/ 0 h 127"/>
                <a:gd name="T2" fmla="*/ 51 w 80"/>
                <a:gd name="T3" fmla="*/ 6 h 127"/>
                <a:gd name="T4" fmla="*/ 39 w 80"/>
                <a:gd name="T5" fmla="*/ 17 h 127"/>
                <a:gd name="T6" fmla="*/ 59 w 80"/>
                <a:gd name="T7" fmla="*/ 20 h 127"/>
                <a:gd name="T8" fmla="*/ 38 w 80"/>
                <a:gd name="T9" fmla="*/ 39 h 127"/>
                <a:gd name="T10" fmla="*/ 44 w 80"/>
                <a:gd name="T11" fmla="*/ 41 h 127"/>
                <a:gd name="T12" fmla="*/ 55 w 80"/>
                <a:gd name="T13" fmla="*/ 48 h 127"/>
                <a:gd name="T14" fmla="*/ 54 w 80"/>
                <a:gd name="T15" fmla="*/ 51 h 127"/>
                <a:gd name="T16" fmla="*/ 61 w 80"/>
                <a:gd name="T17" fmla="*/ 66 h 127"/>
                <a:gd name="T18" fmla="*/ 64 w 80"/>
                <a:gd name="T19" fmla="*/ 77 h 127"/>
                <a:gd name="T20" fmla="*/ 67 w 80"/>
                <a:gd name="T21" fmla="*/ 89 h 127"/>
                <a:gd name="T22" fmla="*/ 78 w 80"/>
                <a:gd name="T23" fmla="*/ 98 h 127"/>
                <a:gd name="T24" fmla="*/ 62 w 80"/>
                <a:gd name="T25" fmla="*/ 113 h 127"/>
                <a:gd name="T26" fmla="*/ 59 w 80"/>
                <a:gd name="T27" fmla="*/ 123 h 127"/>
                <a:gd name="T28" fmla="*/ 56 w 80"/>
                <a:gd name="T29" fmla="*/ 122 h 127"/>
                <a:gd name="T30" fmla="*/ 42 w 80"/>
                <a:gd name="T31" fmla="*/ 119 h 127"/>
                <a:gd name="T32" fmla="*/ 31 w 80"/>
                <a:gd name="T33" fmla="*/ 124 h 127"/>
                <a:gd name="T34" fmla="*/ 22 w 80"/>
                <a:gd name="T35" fmla="*/ 120 h 127"/>
                <a:gd name="T36" fmla="*/ 19 w 80"/>
                <a:gd name="T37" fmla="*/ 126 h 127"/>
                <a:gd name="T38" fmla="*/ 14 w 80"/>
                <a:gd name="T39" fmla="*/ 123 h 127"/>
                <a:gd name="T40" fmla="*/ 16 w 80"/>
                <a:gd name="T41" fmla="*/ 111 h 127"/>
                <a:gd name="T42" fmla="*/ 28 w 80"/>
                <a:gd name="T43" fmla="*/ 112 h 127"/>
                <a:gd name="T44" fmla="*/ 36 w 80"/>
                <a:gd name="T45" fmla="*/ 105 h 127"/>
                <a:gd name="T46" fmla="*/ 26 w 80"/>
                <a:gd name="T47" fmla="*/ 109 h 127"/>
                <a:gd name="T48" fmla="*/ 17 w 80"/>
                <a:gd name="T49" fmla="*/ 103 h 127"/>
                <a:gd name="T50" fmla="*/ 8 w 80"/>
                <a:gd name="T51" fmla="*/ 99 h 127"/>
                <a:gd name="T52" fmla="*/ 20 w 80"/>
                <a:gd name="T53" fmla="*/ 94 h 127"/>
                <a:gd name="T54" fmla="*/ 18 w 80"/>
                <a:gd name="T55" fmla="*/ 85 h 127"/>
                <a:gd name="T56" fmla="*/ 38 w 80"/>
                <a:gd name="T57" fmla="*/ 80 h 127"/>
                <a:gd name="T58" fmla="*/ 35 w 80"/>
                <a:gd name="T59" fmla="*/ 76 h 127"/>
                <a:gd name="T60" fmla="*/ 31 w 80"/>
                <a:gd name="T61" fmla="*/ 57 h 127"/>
                <a:gd name="T62" fmla="*/ 28 w 80"/>
                <a:gd name="T63" fmla="*/ 46 h 127"/>
                <a:gd name="T64" fmla="*/ 29 w 80"/>
                <a:gd name="T65" fmla="*/ 34 h 127"/>
                <a:gd name="T66" fmla="*/ 23 w 80"/>
                <a:gd name="T67" fmla="*/ 37 h 127"/>
                <a:gd name="T68" fmla="*/ 17 w 80"/>
                <a:gd name="T69" fmla="*/ 47 h 127"/>
                <a:gd name="T70" fmla="*/ 23 w 80"/>
                <a:gd name="T71" fmla="*/ 40 h 127"/>
                <a:gd name="T72" fmla="*/ 21 w 80"/>
                <a:gd name="T73" fmla="*/ 39 h 127"/>
                <a:gd name="T74" fmla="*/ 29 w 80"/>
                <a:gd name="T75" fmla="*/ 28 h 127"/>
                <a:gd name="T76" fmla="*/ 23 w 80"/>
                <a:gd name="T77" fmla="*/ 30 h 127"/>
                <a:gd name="T78" fmla="*/ 28 w 80"/>
                <a:gd name="T79" fmla="*/ 21 h 127"/>
                <a:gd name="T80" fmla="*/ 29 w 80"/>
                <a:gd name="T81" fmla="*/ 17 h 127"/>
                <a:gd name="T82" fmla="*/ 28 w 80"/>
                <a:gd name="T83" fmla="*/ 10 h 127"/>
                <a:gd name="T84" fmla="*/ 34 w 80"/>
                <a:gd name="T85" fmla="*/ 11 h 127"/>
                <a:gd name="T86" fmla="*/ 37 w 80"/>
                <a:gd name="T8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" h="127">
                  <a:moveTo>
                    <a:pt x="37" y="0"/>
                  </a:moveTo>
                  <a:cubicBezTo>
                    <a:pt x="42" y="2"/>
                    <a:pt x="49" y="2"/>
                    <a:pt x="51" y="6"/>
                  </a:cubicBezTo>
                  <a:cubicBezTo>
                    <a:pt x="55" y="12"/>
                    <a:pt x="33" y="14"/>
                    <a:pt x="39" y="17"/>
                  </a:cubicBezTo>
                  <a:cubicBezTo>
                    <a:pt x="45" y="20"/>
                    <a:pt x="56" y="15"/>
                    <a:pt x="59" y="20"/>
                  </a:cubicBezTo>
                  <a:cubicBezTo>
                    <a:pt x="69" y="34"/>
                    <a:pt x="37" y="31"/>
                    <a:pt x="38" y="39"/>
                  </a:cubicBezTo>
                  <a:cubicBezTo>
                    <a:pt x="39" y="41"/>
                    <a:pt x="42" y="40"/>
                    <a:pt x="44" y="41"/>
                  </a:cubicBezTo>
                  <a:cubicBezTo>
                    <a:pt x="48" y="43"/>
                    <a:pt x="52" y="45"/>
                    <a:pt x="55" y="48"/>
                  </a:cubicBezTo>
                  <a:cubicBezTo>
                    <a:pt x="55" y="49"/>
                    <a:pt x="54" y="50"/>
                    <a:pt x="54" y="51"/>
                  </a:cubicBezTo>
                  <a:cubicBezTo>
                    <a:pt x="56" y="56"/>
                    <a:pt x="59" y="61"/>
                    <a:pt x="61" y="66"/>
                  </a:cubicBezTo>
                  <a:cubicBezTo>
                    <a:pt x="63" y="69"/>
                    <a:pt x="63" y="73"/>
                    <a:pt x="64" y="77"/>
                  </a:cubicBezTo>
                  <a:cubicBezTo>
                    <a:pt x="65" y="81"/>
                    <a:pt x="65" y="86"/>
                    <a:pt x="67" y="89"/>
                  </a:cubicBezTo>
                  <a:cubicBezTo>
                    <a:pt x="70" y="93"/>
                    <a:pt x="80" y="88"/>
                    <a:pt x="78" y="98"/>
                  </a:cubicBezTo>
                  <a:cubicBezTo>
                    <a:pt x="74" y="114"/>
                    <a:pt x="71" y="102"/>
                    <a:pt x="62" y="113"/>
                  </a:cubicBezTo>
                  <a:cubicBezTo>
                    <a:pt x="59" y="116"/>
                    <a:pt x="60" y="120"/>
                    <a:pt x="59" y="123"/>
                  </a:cubicBezTo>
                  <a:cubicBezTo>
                    <a:pt x="58" y="124"/>
                    <a:pt x="57" y="123"/>
                    <a:pt x="56" y="122"/>
                  </a:cubicBezTo>
                  <a:cubicBezTo>
                    <a:pt x="52" y="121"/>
                    <a:pt x="47" y="118"/>
                    <a:pt x="42" y="119"/>
                  </a:cubicBezTo>
                  <a:cubicBezTo>
                    <a:pt x="38" y="119"/>
                    <a:pt x="35" y="124"/>
                    <a:pt x="31" y="124"/>
                  </a:cubicBezTo>
                  <a:cubicBezTo>
                    <a:pt x="28" y="124"/>
                    <a:pt x="25" y="119"/>
                    <a:pt x="22" y="120"/>
                  </a:cubicBezTo>
                  <a:cubicBezTo>
                    <a:pt x="19" y="120"/>
                    <a:pt x="21" y="125"/>
                    <a:pt x="19" y="126"/>
                  </a:cubicBezTo>
                  <a:cubicBezTo>
                    <a:pt x="17" y="127"/>
                    <a:pt x="15" y="124"/>
                    <a:pt x="14" y="123"/>
                  </a:cubicBezTo>
                  <a:cubicBezTo>
                    <a:pt x="8" y="119"/>
                    <a:pt x="0" y="116"/>
                    <a:pt x="16" y="111"/>
                  </a:cubicBezTo>
                  <a:cubicBezTo>
                    <a:pt x="20" y="109"/>
                    <a:pt x="24" y="113"/>
                    <a:pt x="28" y="112"/>
                  </a:cubicBezTo>
                  <a:cubicBezTo>
                    <a:pt x="32" y="111"/>
                    <a:pt x="38" y="108"/>
                    <a:pt x="36" y="105"/>
                  </a:cubicBezTo>
                  <a:cubicBezTo>
                    <a:pt x="34" y="102"/>
                    <a:pt x="30" y="109"/>
                    <a:pt x="26" y="109"/>
                  </a:cubicBezTo>
                  <a:cubicBezTo>
                    <a:pt x="23" y="109"/>
                    <a:pt x="20" y="105"/>
                    <a:pt x="17" y="103"/>
                  </a:cubicBezTo>
                  <a:cubicBezTo>
                    <a:pt x="14" y="102"/>
                    <a:pt x="7" y="102"/>
                    <a:pt x="8" y="99"/>
                  </a:cubicBezTo>
                  <a:cubicBezTo>
                    <a:pt x="10" y="95"/>
                    <a:pt x="16" y="96"/>
                    <a:pt x="20" y="94"/>
                  </a:cubicBezTo>
                  <a:cubicBezTo>
                    <a:pt x="32" y="88"/>
                    <a:pt x="15" y="92"/>
                    <a:pt x="18" y="85"/>
                  </a:cubicBezTo>
                  <a:cubicBezTo>
                    <a:pt x="21" y="73"/>
                    <a:pt x="32" y="82"/>
                    <a:pt x="38" y="80"/>
                  </a:cubicBezTo>
                  <a:cubicBezTo>
                    <a:pt x="39" y="80"/>
                    <a:pt x="35" y="78"/>
                    <a:pt x="35" y="76"/>
                  </a:cubicBezTo>
                  <a:cubicBezTo>
                    <a:pt x="33" y="70"/>
                    <a:pt x="33" y="64"/>
                    <a:pt x="31" y="57"/>
                  </a:cubicBezTo>
                  <a:cubicBezTo>
                    <a:pt x="31" y="53"/>
                    <a:pt x="29" y="50"/>
                    <a:pt x="28" y="46"/>
                  </a:cubicBezTo>
                  <a:cubicBezTo>
                    <a:pt x="28" y="42"/>
                    <a:pt x="31" y="37"/>
                    <a:pt x="29" y="34"/>
                  </a:cubicBezTo>
                  <a:cubicBezTo>
                    <a:pt x="28" y="32"/>
                    <a:pt x="25" y="35"/>
                    <a:pt x="23" y="37"/>
                  </a:cubicBezTo>
                  <a:cubicBezTo>
                    <a:pt x="21" y="40"/>
                    <a:pt x="18" y="43"/>
                    <a:pt x="17" y="47"/>
                  </a:cubicBezTo>
                  <a:cubicBezTo>
                    <a:pt x="17" y="50"/>
                    <a:pt x="21" y="42"/>
                    <a:pt x="23" y="40"/>
                  </a:cubicBezTo>
                  <a:cubicBezTo>
                    <a:pt x="23" y="39"/>
                    <a:pt x="21" y="40"/>
                    <a:pt x="21" y="39"/>
                  </a:cubicBezTo>
                  <a:cubicBezTo>
                    <a:pt x="20" y="34"/>
                    <a:pt x="29" y="32"/>
                    <a:pt x="29" y="28"/>
                  </a:cubicBezTo>
                  <a:cubicBezTo>
                    <a:pt x="29" y="25"/>
                    <a:pt x="24" y="32"/>
                    <a:pt x="23" y="30"/>
                  </a:cubicBezTo>
                  <a:cubicBezTo>
                    <a:pt x="22" y="27"/>
                    <a:pt x="26" y="24"/>
                    <a:pt x="28" y="21"/>
                  </a:cubicBezTo>
                  <a:cubicBezTo>
                    <a:pt x="28" y="20"/>
                    <a:pt x="29" y="18"/>
                    <a:pt x="29" y="17"/>
                  </a:cubicBezTo>
                  <a:cubicBezTo>
                    <a:pt x="29" y="14"/>
                    <a:pt x="26" y="12"/>
                    <a:pt x="28" y="10"/>
                  </a:cubicBezTo>
                  <a:cubicBezTo>
                    <a:pt x="29" y="8"/>
                    <a:pt x="32" y="12"/>
                    <a:pt x="34" y="11"/>
                  </a:cubicBezTo>
                  <a:cubicBezTo>
                    <a:pt x="36" y="8"/>
                    <a:pt x="37" y="0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901"/>
            <p:cNvSpPr>
              <a:spLocks/>
            </p:cNvSpPr>
            <p:nvPr/>
          </p:nvSpPr>
          <p:spPr bwMode="auto">
            <a:xfrm>
              <a:off x="1326" y="1703"/>
              <a:ext cx="96" cy="80"/>
            </a:xfrm>
            <a:custGeom>
              <a:avLst/>
              <a:gdLst>
                <a:gd name="T0" fmla="*/ 56 w 64"/>
                <a:gd name="T1" fmla="*/ 23 h 53"/>
                <a:gd name="T2" fmla="*/ 54 w 64"/>
                <a:gd name="T3" fmla="*/ 25 h 53"/>
                <a:gd name="T4" fmla="*/ 55 w 64"/>
                <a:gd name="T5" fmla="*/ 31 h 53"/>
                <a:gd name="T6" fmla="*/ 47 w 64"/>
                <a:gd name="T7" fmla="*/ 51 h 53"/>
                <a:gd name="T8" fmla="*/ 42 w 64"/>
                <a:gd name="T9" fmla="*/ 50 h 53"/>
                <a:gd name="T10" fmla="*/ 10 w 64"/>
                <a:gd name="T11" fmla="*/ 43 h 53"/>
                <a:gd name="T12" fmla="*/ 17 w 64"/>
                <a:gd name="T13" fmla="*/ 44 h 53"/>
                <a:gd name="T14" fmla="*/ 27 w 64"/>
                <a:gd name="T15" fmla="*/ 40 h 53"/>
                <a:gd name="T16" fmla="*/ 16 w 64"/>
                <a:gd name="T17" fmla="*/ 39 h 53"/>
                <a:gd name="T18" fmla="*/ 29 w 64"/>
                <a:gd name="T19" fmla="*/ 31 h 53"/>
                <a:gd name="T20" fmla="*/ 22 w 64"/>
                <a:gd name="T21" fmla="*/ 16 h 53"/>
                <a:gd name="T22" fmla="*/ 36 w 64"/>
                <a:gd name="T23" fmla="*/ 18 h 53"/>
                <a:gd name="T24" fmla="*/ 58 w 64"/>
                <a:gd name="T25" fmla="*/ 6 h 53"/>
                <a:gd name="T26" fmla="*/ 63 w 64"/>
                <a:gd name="T27" fmla="*/ 13 h 53"/>
                <a:gd name="T28" fmla="*/ 56 w 64"/>
                <a:gd name="T29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53">
                  <a:moveTo>
                    <a:pt x="56" y="23"/>
                  </a:moveTo>
                  <a:cubicBezTo>
                    <a:pt x="55" y="24"/>
                    <a:pt x="54" y="24"/>
                    <a:pt x="54" y="25"/>
                  </a:cubicBezTo>
                  <a:cubicBezTo>
                    <a:pt x="54" y="27"/>
                    <a:pt x="55" y="29"/>
                    <a:pt x="55" y="31"/>
                  </a:cubicBezTo>
                  <a:cubicBezTo>
                    <a:pt x="53" y="38"/>
                    <a:pt x="51" y="45"/>
                    <a:pt x="47" y="51"/>
                  </a:cubicBezTo>
                  <a:cubicBezTo>
                    <a:pt x="46" y="52"/>
                    <a:pt x="44" y="51"/>
                    <a:pt x="42" y="50"/>
                  </a:cubicBezTo>
                  <a:cubicBezTo>
                    <a:pt x="31" y="48"/>
                    <a:pt x="20" y="46"/>
                    <a:pt x="10" y="43"/>
                  </a:cubicBezTo>
                  <a:cubicBezTo>
                    <a:pt x="8" y="43"/>
                    <a:pt x="14" y="44"/>
                    <a:pt x="17" y="44"/>
                  </a:cubicBezTo>
                  <a:cubicBezTo>
                    <a:pt x="20" y="43"/>
                    <a:pt x="28" y="44"/>
                    <a:pt x="27" y="40"/>
                  </a:cubicBezTo>
                  <a:cubicBezTo>
                    <a:pt x="27" y="36"/>
                    <a:pt x="16" y="43"/>
                    <a:pt x="16" y="39"/>
                  </a:cubicBezTo>
                  <a:cubicBezTo>
                    <a:pt x="17" y="34"/>
                    <a:pt x="28" y="36"/>
                    <a:pt x="29" y="31"/>
                  </a:cubicBezTo>
                  <a:cubicBezTo>
                    <a:pt x="33" y="0"/>
                    <a:pt x="0" y="53"/>
                    <a:pt x="22" y="16"/>
                  </a:cubicBezTo>
                  <a:cubicBezTo>
                    <a:pt x="27" y="9"/>
                    <a:pt x="30" y="18"/>
                    <a:pt x="36" y="18"/>
                  </a:cubicBezTo>
                  <a:cubicBezTo>
                    <a:pt x="36" y="18"/>
                    <a:pt x="52" y="3"/>
                    <a:pt x="58" y="6"/>
                  </a:cubicBezTo>
                  <a:cubicBezTo>
                    <a:pt x="61" y="7"/>
                    <a:pt x="64" y="10"/>
                    <a:pt x="63" y="13"/>
                  </a:cubicBezTo>
                  <a:cubicBezTo>
                    <a:pt x="63" y="17"/>
                    <a:pt x="56" y="23"/>
                    <a:pt x="5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02"/>
            <p:cNvSpPr>
              <a:spLocks/>
            </p:cNvSpPr>
            <p:nvPr/>
          </p:nvSpPr>
          <p:spPr bwMode="auto">
            <a:xfrm>
              <a:off x="1428" y="1756"/>
              <a:ext cx="2" cy="1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03"/>
            <p:cNvSpPr>
              <a:spLocks/>
            </p:cNvSpPr>
            <p:nvPr/>
          </p:nvSpPr>
          <p:spPr bwMode="auto">
            <a:xfrm>
              <a:off x="1557" y="1780"/>
              <a:ext cx="11" cy="16"/>
            </a:xfrm>
            <a:custGeom>
              <a:avLst/>
              <a:gdLst>
                <a:gd name="T0" fmla="*/ 7 w 7"/>
                <a:gd name="T1" fmla="*/ 0 h 11"/>
                <a:gd name="T2" fmla="*/ 3 w 7"/>
                <a:gd name="T3" fmla="*/ 10 h 11"/>
                <a:gd name="T4" fmla="*/ 3 w 7"/>
                <a:gd name="T5" fmla="*/ 2 h 11"/>
                <a:gd name="T6" fmla="*/ 7 w 7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1">
                  <a:moveTo>
                    <a:pt x="7" y="0"/>
                  </a:moveTo>
                  <a:cubicBezTo>
                    <a:pt x="5" y="3"/>
                    <a:pt x="6" y="8"/>
                    <a:pt x="3" y="10"/>
                  </a:cubicBezTo>
                  <a:cubicBezTo>
                    <a:pt x="0" y="11"/>
                    <a:pt x="2" y="4"/>
                    <a:pt x="3" y="2"/>
                  </a:cubicBezTo>
                  <a:cubicBezTo>
                    <a:pt x="4" y="0"/>
                    <a:pt x="7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904"/>
            <p:cNvSpPr>
              <a:spLocks/>
            </p:cNvSpPr>
            <p:nvPr/>
          </p:nvSpPr>
          <p:spPr bwMode="auto">
            <a:xfrm>
              <a:off x="869" y="1543"/>
              <a:ext cx="72" cy="100"/>
            </a:xfrm>
            <a:custGeom>
              <a:avLst/>
              <a:gdLst>
                <a:gd name="T0" fmla="*/ 48 w 48"/>
                <a:gd name="T1" fmla="*/ 3 h 67"/>
                <a:gd name="T2" fmla="*/ 26 w 48"/>
                <a:gd name="T3" fmla="*/ 18 h 67"/>
                <a:gd name="T4" fmla="*/ 24 w 48"/>
                <a:gd name="T5" fmla="*/ 30 h 67"/>
                <a:gd name="T6" fmla="*/ 31 w 48"/>
                <a:gd name="T7" fmla="*/ 36 h 67"/>
                <a:gd name="T8" fmla="*/ 24 w 48"/>
                <a:gd name="T9" fmla="*/ 38 h 67"/>
                <a:gd name="T10" fmla="*/ 25 w 48"/>
                <a:gd name="T11" fmla="*/ 42 h 67"/>
                <a:gd name="T12" fmla="*/ 21 w 48"/>
                <a:gd name="T13" fmla="*/ 43 h 67"/>
                <a:gd name="T14" fmla="*/ 25 w 48"/>
                <a:gd name="T15" fmla="*/ 46 h 67"/>
                <a:gd name="T16" fmla="*/ 14 w 48"/>
                <a:gd name="T17" fmla="*/ 54 h 67"/>
                <a:gd name="T18" fmla="*/ 22 w 48"/>
                <a:gd name="T19" fmla="*/ 52 h 67"/>
                <a:gd name="T20" fmla="*/ 16 w 48"/>
                <a:gd name="T21" fmla="*/ 55 h 67"/>
                <a:gd name="T22" fmla="*/ 15 w 48"/>
                <a:gd name="T23" fmla="*/ 58 h 67"/>
                <a:gd name="T24" fmla="*/ 8 w 48"/>
                <a:gd name="T25" fmla="*/ 66 h 67"/>
                <a:gd name="T26" fmla="*/ 7 w 48"/>
                <a:gd name="T27" fmla="*/ 64 h 67"/>
                <a:gd name="T28" fmla="*/ 12 w 48"/>
                <a:gd name="T29" fmla="*/ 58 h 67"/>
                <a:gd name="T30" fmla="*/ 16 w 48"/>
                <a:gd name="T31" fmla="*/ 47 h 67"/>
                <a:gd name="T32" fmla="*/ 12 w 48"/>
                <a:gd name="T33" fmla="*/ 52 h 67"/>
                <a:gd name="T34" fmla="*/ 4 w 48"/>
                <a:gd name="T35" fmla="*/ 53 h 67"/>
                <a:gd name="T36" fmla="*/ 4 w 48"/>
                <a:gd name="T37" fmla="*/ 49 h 67"/>
                <a:gd name="T38" fmla="*/ 13 w 48"/>
                <a:gd name="T39" fmla="*/ 40 h 67"/>
                <a:gd name="T40" fmla="*/ 7 w 48"/>
                <a:gd name="T41" fmla="*/ 39 h 67"/>
                <a:gd name="T42" fmla="*/ 13 w 48"/>
                <a:gd name="T43" fmla="*/ 22 h 67"/>
                <a:gd name="T44" fmla="*/ 12 w 48"/>
                <a:gd name="T45" fmla="*/ 18 h 67"/>
                <a:gd name="T46" fmla="*/ 15 w 48"/>
                <a:gd name="T47" fmla="*/ 17 h 67"/>
                <a:gd name="T48" fmla="*/ 13 w 48"/>
                <a:gd name="T49" fmla="*/ 20 h 67"/>
                <a:gd name="T50" fmla="*/ 35 w 48"/>
                <a:gd name="T51" fmla="*/ 6 h 67"/>
                <a:gd name="T52" fmla="*/ 43 w 48"/>
                <a:gd name="T53" fmla="*/ 1 h 67"/>
                <a:gd name="T54" fmla="*/ 48 w 48"/>
                <a:gd name="T55" fmla="*/ 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67">
                  <a:moveTo>
                    <a:pt x="48" y="3"/>
                  </a:moveTo>
                  <a:cubicBezTo>
                    <a:pt x="44" y="6"/>
                    <a:pt x="27" y="17"/>
                    <a:pt x="26" y="18"/>
                  </a:cubicBezTo>
                  <a:cubicBezTo>
                    <a:pt x="23" y="22"/>
                    <a:pt x="23" y="26"/>
                    <a:pt x="24" y="30"/>
                  </a:cubicBezTo>
                  <a:cubicBezTo>
                    <a:pt x="25" y="33"/>
                    <a:pt x="31" y="33"/>
                    <a:pt x="31" y="36"/>
                  </a:cubicBezTo>
                  <a:cubicBezTo>
                    <a:pt x="31" y="38"/>
                    <a:pt x="26" y="37"/>
                    <a:pt x="24" y="38"/>
                  </a:cubicBezTo>
                  <a:cubicBezTo>
                    <a:pt x="23" y="39"/>
                    <a:pt x="26" y="41"/>
                    <a:pt x="25" y="42"/>
                  </a:cubicBezTo>
                  <a:cubicBezTo>
                    <a:pt x="24" y="43"/>
                    <a:pt x="21" y="41"/>
                    <a:pt x="21" y="43"/>
                  </a:cubicBezTo>
                  <a:cubicBezTo>
                    <a:pt x="21" y="45"/>
                    <a:pt x="26" y="44"/>
                    <a:pt x="25" y="46"/>
                  </a:cubicBezTo>
                  <a:cubicBezTo>
                    <a:pt x="23" y="53"/>
                    <a:pt x="7" y="28"/>
                    <a:pt x="14" y="54"/>
                  </a:cubicBezTo>
                  <a:cubicBezTo>
                    <a:pt x="15" y="57"/>
                    <a:pt x="19" y="51"/>
                    <a:pt x="22" y="52"/>
                  </a:cubicBezTo>
                  <a:cubicBezTo>
                    <a:pt x="24" y="53"/>
                    <a:pt x="18" y="54"/>
                    <a:pt x="16" y="55"/>
                  </a:cubicBezTo>
                  <a:cubicBezTo>
                    <a:pt x="15" y="56"/>
                    <a:pt x="15" y="57"/>
                    <a:pt x="15" y="58"/>
                  </a:cubicBezTo>
                  <a:cubicBezTo>
                    <a:pt x="13" y="61"/>
                    <a:pt x="11" y="64"/>
                    <a:pt x="8" y="66"/>
                  </a:cubicBezTo>
                  <a:cubicBezTo>
                    <a:pt x="7" y="67"/>
                    <a:pt x="6" y="65"/>
                    <a:pt x="7" y="64"/>
                  </a:cubicBezTo>
                  <a:cubicBezTo>
                    <a:pt x="8" y="62"/>
                    <a:pt x="10" y="60"/>
                    <a:pt x="12" y="58"/>
                  </a:cubicBezTo>
                  <a:cubicBezTo>
                    <a:pt x="14" y="55"/>
                    <a:pt x="16" y="51"/>
                    <a:pt x="16" y="47"/>
                  </a:cubicBezTo>
                  <a:cubicBezTo>
                    <a:pt x="16" y="45"/>
                    <a:pt x="13" y="51"/>
                    <a:pt x="12" y="52"/>
                  </a:cubicBezTo>
                  <a:cubicBezTo>
                    <a:pt x="9" y="53"/>
                    <a:pt x="7" y="54"/>
                    <a:pt x="4" y="53"/>
                  </a:cubicBezTo>
                  <a:cubicBezTo>
                    <a:pt x="3" y="53"/>
                    <a:pt x="3" y="50"/>
                    <a:pt x="4" y="49"/>
                  </a:cubicBezTo>
                  <a:cubicBezTo>
                    <a:pt x="6" y="45"/>
                    <a:pt x="12" y="44"/>
                    <a:pt x="13" y="40"/>
                  </a:cubicBezTo>
                  <a:cubicBezTo>
                    <a:pt x="14" y="38"/>
                    <a:pt x="8" y="41"/>
                    <a:pt x="7" y="39"/>
                  </a:cubicBezTo>
                  <a:cubicBezTo>
                    <a:pt x="0" y="30"/>
                    <a:pt x="10" y="29"/>
                    <a:pt x="13" y="22"/>
                  </a:cubicBezTo>
                  <a:cubicBezTo>
                    <a:pt x="14" y="21"/>
                    <a:pt x="11" y="19"/>
                    <a:pt x="12" y="18"/>
                  </a:cubicBezTo>
                  <a:cubicBezTo>
                    <a:pt x="12" y="17"/>
                    <a:pt x="14" y="16"/>
                    <a:pt x="15" y="17"/>
                  </a:cubicBezTo>
                  <a:cubicBezTo>
                    <a:pt x="15" y="18"/>
                    <a:pt x="12" y="20"/>
                    <a:pt x="13" y="20"/>
                  </a:cubicBezTo>
                  <a:cubicBezTo>
                    <a:pt x="18" y="18"/>
                    <a:pt x="30" y="9"/>
                    <a:pt x="35" y="6"/>
                  </a:cubicBezTo>
                  <a:cubicBezTo>
                    <a:pt x="38" y="4"/>
                    <a:pt x="40" y="2"/>
                    <a:pt x="43" y="1"/>
                  </a:cubicBezTo>
                  <a:cubicBezTo>
                    <a:pt x="45" y="0"/>
                    <a:pt x="46" y="2"/>
                    <a:pt x="4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05"/>
            <p:cNvSpPr>
              <a:spLocks/>
            </p:cNvSpPr>
            <p:nvPr/>
          </p:nvSpPr>
          <p:spPr bwMode="auto">
            <a:xfrm>
              <a:off x="842" y="1588"/>
              <a:ext cx="19" cy="18"/>
            </a:xfrm>
            <a:custGeom>
              <a:avLst/>
              <a:gdLst>
                <a:gd name="T0" fmla="*/ 13 w 13"/>
                <a:gd name="T1" fmla="*/ 0 h 12"/>
                <a:gd name="T2" fmla="*/ 1 w 13"/>
                <a:gd name="T3" fmla="*/ 7 h 12"/>
                <a:gd name="T4" fmla="*/ 5 w 13"/>
                <a:gd name="T5" fmla="*/ 11 h 12"/>
                <a:gd name="T6" fmla="*/ 13 w 1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0"/>
                  </a:moveTo>
                  <a:cubicBezTo>
                    <a:pt x="9" y="2"/>
                    <a:pt x="4" y="3"/>
                    <a:pt x="1" y="7"/>
                  </a:cubicBezTo>
                  <a:cubicBezTo>
                    <a:pt x="0" y="9"/>
                    <a:pt x="4" y="12"/>
                    <a:pt x="5" y="11"/>
                  </a:cubicBezTo>
                  <a:cubicBezTo>
                    <a:pt x="9" y="9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906"/>
            <p:cNvSpPr>
              <a:spLocks/>
            </p:cNvSpPr>
            <p:nvPr/>
          </p:nvSpPr>
          <p:spPr bwMode="auto">
            <a:xfrm>
              <a:off x="2016" y="1900"/>
              <a:ext cx="24" cy="7"/>
            </a:xfrm>
            <a:custGeom>
              <a:avLst/>
              <a:gdLst>
                <a:gd name="T0" fmla="*/ 0 w 16"/>
                <a:gd name="T1" fmla="*/ 0 h 5"/>
                <a:gd name="T2" fmla="*/ 15 w 16"/>
                <a:gd name="T3" fmla="*/ 5 h 5"/>
                <a:gd name="T4" fmla="*/ 11 w 16"/>
                <a:gd name="T5" fmla="*/ 4 h 5"/>
                <a:gd name="T6" fmla="*/ 0 w 1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5">
                  <a:moveTo>
                    <a:pt x="0" y="0"/>
                  </a:moveTo>
                  <a:cubicBezTo>
                    <a:pt x="5" y="1"/>
                    <a:pt x="10" y="3"/>
                    <a:pt x="15" y="5"/>
                  </a:cubicBezTo>
                  <a:cubicBezTo>
                    <a:pt x="16" y="5"/>
                    <a:pt x="13" y="4"/>
                    <a:pt x="11" y="4"/>
                  </a:cubicBezTo>
                  <a:cubicBezTo>
                    <a:pt x="7" y="2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907"/>
            <p:cNvSpPr>
              <a:spLocks/>
            </p:cNvSpPr>
            <p:nvPr/>
          </p:nvSpPr>
          <p:spPr bwMode="auto">
            <a:xfrm>
              <a:off x="1713" y="1979"/>
              <a:ext cx="9" cy="9"/>
            </a:xfrm>
            <a:custGeom>
              <a:avLst/>
              <a:gdLst>
                <a:gd name="T0" fmla="*/ 0 w 6"/>
                <a:gd name="T1" fmla="*/ 0 h 6"/>
                <a:gd name="T2" fmla="*/ 6 w 6"/>
                <a:gd name="T3" fmla="*/ 6 h 6"/>
                <a:gd name="T4" fmla="*/ 0 w 6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cubicBezTo>
                    <a:pt x="2" y="2"/>
                    <a:pt x="6" y="6"/>
                    <a:pt x="6" y="6"/>
                  </a:cubicBezTo>
                  <a:cubicBezTo>
                    <a:pt x="6" y="6"/>
                    <a:pt x="2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908"/>
            <p:cNvSpPr>
              <a:spLocks/>
            </p:cNvSpPr>
            <p:nvPr/>
          </p:nvSpPr>
          <p:spPr bwMode="auto">
            <a:xfrm>
              <a:off x="1602" y="2021"/>
              <a:ext cx="18" cy="35"/>
            </a:xfrm>
            <a:custGeom>
              <a:avLst/>
              <a:gdLst>
                <a:gd name="T0" fmla="*/ 12 w 12"/>
                <a:gd name="T1" fmla="*/ 0 h 23"/>
                <a:gd name="T2" fmla="*/ 2 w 12"/>
                <a:gd name="T3" fmla="*/ 21 h 23"/>
                <a:gd name="T4" fmla="*/ 1 w 12"/>
                <a:gd name="T5" fmla="*/ 10 h 23"/>
                <a:gd name="T6" fmla="*/ 11 w 12"/>
                <a:gd name="T7" fmla="*/ 6 h 23"/>
                <a:gd name="T8" fmla="*/ 12 w 12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3">
                  <a:moveTo>
                    <a:pt x="12" y="0"/>
                  </a:moveTo>
                  <a:cubicBezTo>
                    <a:pt x="9" y="7"/>
                    <a:pt x="8" y="16"/>
                    <a:pt x="2" y="21"/>
                  </a:cubicBezTo>
                  <a:cubicBezTo>
                    <a:pt x="0" y="23"/>
                    <a:pt x="0" y="13"/>
                    <a:pt x="1" y="10"/>
                  </a:cubicBezTo>
                  <a:cubicBezTo>
                    <a:pt x="3" y="7"/>
                    <a:pt x="8" y="8"/>
                    <a:pt x="11" y="6"/>
                  </a:cubicBezTo>
                  <a:cubicBezTo>
                    <a:pt x="12" y="4"/>
                    <a:pt x="12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09"/>
            <p:cNvSpPr>
              <a:spLocks/>
            </p:cNvSpPr>
            <p:nvPr/>
          </p:nvSpPr>
          <p:spPr bwMode="auto">
            <a:xfrm>
              <a:off x="1598" y="2065"/>
              <a:ext cx="30" cy="58"/>
            </a:xfrm>
            <a:custGeom>
              <a:avLst/>
              <a:gdLst>
                <a:gd name="T0" fmla="*/ 12 w 20"/>
                <a:gd name="T1" fmla="*/ 0 h 39"/>
                <a:gd name="T2" fmla="*/ 19 w 20"/>
                <a:gd name="T3" fmla="*/ 12 h 39"/>
                <a:gd name="T4" fmla="*/ 17 w 20"/>
                <a:gd name="T5" fmla="*/ 16 h 39"/>
                <a:gd name="T6" fmla="*/ 18 w 20"/>
                <a:gd name="T7" fmla="*/ 19 h 39"/>
                <a:gd name="T8" fmla="*/ 7 w 20"/>
                <a:gd name="T9" fmla="*/ 38 h 39"/>
                <a:gd name="T10" fmla="*/ 1 w 20"/>
                <a:gd name="T11" fmla="*/ 36 h 39"/>
                <a:gd name="T12" fmla="*/ 2 w 20"/>
                <a:gd name="T13" fmla="*/ 35 h 39"/>
                <a:gd name="T14" fmla="*/ 12 w 20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39">
                  <a:moveTo>
                    <a:pt x="12" y="0"/>
                  </a:moveTo>
                  <a:cubicBezTo>
                    <a:pt x="15" y="4"/>
                    <a:pt x="18" y="7"/>
                    <a:pt x="19" y="12"/>
                  </a:cubicBezTo>
                  <a:cubicBezTo>
                    <a:pt x="20" y="13"/>
                    <a:pt x="17" y="15"/>
                    <a:pt x="17" y="16"/>
                  </a:cubicBezTo>
                  <a:cubicBezTo>
                    <a:pt x="16" y="19"/>
                    <a:pt x="18" y="17"/>
                    <a:pt x="18" y="19"/>
                  </a:cubicBezTo>
                  <a:cubicBezTo>
                    <a:pt x="18" y="30"/>
                    <a:pt x="19" y="35"/>
                    <a:pt x="7" y="38"/>
                  </a:cubicBezTo>
                  <a:cubicBezTo>
                    <a:pt x="5" y="39"/>
                    <a:pt x="2" y="37"/>
                    <a:pt x="1" y="36"/>
                  </a:cubicBezTo>
                  <a:cubicBezTo>
                    <a:pt x="0" y="35"/>
                    <a:pt x="2" y="36"/>
                    <a:pt x="2" y="35"/>
                  </a:cubicBezTo>
                  <a:cubicBezTo>
                    <a:pt x="6" y="23"/>
                    <a:pt x="12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10"/>
            <p:cNvSpPr>
              <a:spLocks/>
            </p:cNvSpPr>
            <p:nvPr/>
          </p:nvSpPr>
          <p:spPr bwMode="auto">
            <a:xfrm>
              <a:off x="1931" y="2084"/>
              <a:ext cx="9" cy="12"/>
            </a:xfrm>
            <a:custGeom>
              <a:avLst/>
              <a:gdLst>
                <a:gd name="T0" fmla="*/ 3 w 6"/>
                <a:gd name="T1" fmla="*/ 2 h 8"/>
                <a:gd name="T2" fmla="*/ 4 w 6"/>
                <a:gd name="T3" fmla="*/ 8 h 8"/>
                <a:gd name="T4" fmla="*/ 0 w 6"/>
                <a:gd name="T5" fmla="*/ 1 h 8"/>
                <a:gd name="T6" fmla="*/ 3 w 6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3" y="2"/>
                  </a:moveTo>
                  <a:cubicBezTo>
                    <a:pt x="3" y="4"/>
                    <a:pt x="6" y="8"/>
                    <a:pt x="4" y="8"/>
                  </a:cubicBezTo>
                  <a:cubicBezTo>
                    <a:pt x="1" y="7"/>
                    <a:pt x="1" y="4"/>
                    <a:pt x="0" y="1"/>
                  </a:cubicBezTo>
                  <a:cubicBezTo>
                    <a:pt x="0" y="0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911"/>
            <p:cNvSpPr>
              <a:spLocks/>
            </p:cNvSpPr>
            <p:nvPr/>
          </p:nvSpPr>
          <p:spPr bwMode="auto">
            <a:xfrm>
              <a:off x="1674" y="2132"/>
              <a:ext cx="68" cy="48"/>
            </a:xfrm>
            <a:custGeom>
              <a:avLst/>
              <a:gdLst>
                <a:gd name="T0" fmla="*/ 42 w 45"/>
                <a:gd name="T1" fmla="*/ 2 h 32"/>
                <a:gd name="T2" fmla="*/ 36 w 45"/>
                <a:gd name="T3" fmla="*/ 15 h 32"/>
                <a:gd name="T4" fmla="*/ 36 w 45"/>
                <a:gd name="T5" fmla="*/ 29 h 32"/>
                <a:gd name="T6" fmla="*/ 25 w 45"/>
                <a:gd name="T7" fmla="*/ 23 h 32"/>
                <a:gd name="T8" fmla="*/ 19 w 45"/>
                <a:gd name="T9" fmla="*/ 21 h 32"/>
                <a:gd name="T10" fmla="*/ 11 w 45"/>
                <a:gd name="T11" fmla="*/ 16 h 32"/>
                <a:gd name="T12" fmla="*/ 1 w 45"/>
                <a:gd name="T13" fmla="*/ 11 h 32"/>
                <a:gd name="T14" fmla="*/ 5 w 45"/>
                <a:gd name="T15" fmla="*/ 5 h 32"/>
                <a:gd name="T16" fmla="*/ 19 w 45"/>
                <a:gd name="T17" fmla="*/ 8 h 32"/>
                <a:gd name="T18" fmla="*/ 22 w 45"/>
                <a:gd name="T19" fmla="*/ 7 h 32"/>
                <a:gd name="T20" fmla="*/ 33 w 45"/>
                <a:gd name="T21" fmla="*/ 4 h 32"/>
                <a:gd name="T22" fmla="*/ 42 w 45"/>
                <a:gd name="T23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32">
                  <a:moveTo>
                    <a:pt x="42" y="2"/>
                  </a:moveTo>
                  <a:cubicBezTo>
                    <a:pt x="40" y="7"/>
                    <a:pt x="36" y="11"/>
                    <a:pt x="36" y="15"/>
                  </a:cubicBezTo>
                  <a:cubicBezTo>
                    <a:pt x="35" y="18"/>
                    <a:pt x="45" y="26"/>
                    <a:pt x="36" y="29"/>
                  </a:cubicBezTo>
                  <a:cubicBezTo>
                    <a:pt x="28" y="32"/>
                    <a:pt x="30" y="25"/>
                    <a:pt x="25" y="23"/>
                  </a:cubicBezTo>
                  <a:cubicBezTo>
                    <a:pt x="23" y="21"/>
                    <a:pt x="21" y="22"/>
                    <a:pt x="19" y="21"/>
                  </a:cubicBezTo>
                  <a:cubicBezTo>
                    <a:pt x="16" y="20"/>
                    <a:pt x="14" y="18"/>
                    <a:pt x="11" y="16"/>
                  </a:cubicBezTo>
                  <a:cubicBezTo>
                    <a:pt x="8" y="14"/>
                    <a:pt x="3" y="15"/>
                    <a:pt x="1" y="11"/>
                  </a:cubicBezTo>
                  <a:cubicBezTo>
                    <a:pt x="0" y="9"/>
                    <a:pt x="3" y="6"/>
                    <a:pt x="5" y="5"/>
                  </a:cubicBezTo>
                  <a:cubicBezTo>
                    <a:pt x="13" y="0"/>
                    <a:pt x="12" y="7"/>
                    <a:pt x="19" y="8"/>
                  </a:cubicBezTo>
                  <a:cubicBezTo>
                    <a:pt x="20" y="8"/>
                    <a:pt x="21" y="7"/>
                    <a:pt x="22" y="7"/>
                  </a:cubicBezTo>
                  <a:cubicBezTo>
                    <a:pt x="25" y="6"/>
                    <a:pt x="29" y="5"/>
                    <a:pt x="33" y="4"/>
                  </a:cubicBezTo>
                  <a:cubicBezTo>
                    <a:pt x="36" y="3"/>
                    <a:pt x="42" y="2"/>
                    <a:pt x="4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12"/>
            <p:cNvSpPr>
              <a:spLocks/>
            </p:cNvSpPr>
            <p:nvPr/>
          </p:nvSpPr>
          <p:spPr bwMode="auto">
            <a:xfrm>
              <a:off x="2055" y="2139"/>
              <a:ext cx="39" cy="50"/>
            </a:xfrm>
            <a:custGeom>
              <a:avLst/>
              <a:gdLst>
                <a:gd name="T0" fmla="*/ 26 w 26"/>
                <a:gd name="T1" fmla="*/ 0 h 33"/>
                <a:gd name="T2" fmla="*/ 23 w 26"/>
                <a:gd name="T3" fmla="*/ 12 h 33"/>
                <a:gd name="T4" fmla="*/ 18 w 26"/>
                <a:gd name="T5" fmla="*/ 14 h 33"/>
                <a:gd name="T6" fmla="*/ 1 w 26"/>
                <a:gd name="T7" fmla="*/ 17 h 33"/>
                <a:gd name="T8" fmla="*/ 8 w 26"/>
                <a:gd name="T9" fmla="*/ 13 h 33"/>
                <a:gd name="T10" fmla="*/ 8 w 26"/>
                <a:gd name="T11" fmla="*/ 9 h 33"/>
                <a:gd name="T12" fmla="*/ 19 w 26"/>
                <a:gd name="T13" fmla="*/ 6 h 33"/>
                <a:gd name="T14" fmla="*/ 26 w 26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33">
                  <a:moveTo>
                    <a:pt x="26" y="0"/>
                  </a:moveTo>
                  <a:cubicBezTo>
                    <a:pt x="25" y="4"/>
                    <a:pt x="25" y="9"/>
                    <a:pt x="23" y="12"/>
                  </a:cubicBezTo>
                  <a:cubicBezTo>
                    <a:pt x="22" y="14"/>
                    <a:pt x="19" y="13"/>
                    <a:pt x="18" y="14"/>
                  </a:cubicBezTo>
                  <a:cubicBezTo>
                    <a:pt x="15" y="17"/>
                    <a:pt x="9" y="33"/>
                    <a:pt x="1" y="17"/>
                  </a:cubicBezTo>
                  <a:cubicBezTo>
                    <a:pt x="0" y="14"/>
                    <a:pt x="7" y="15"/>
                    <a:pt x="8" y="13"/>
                  </a:cubicBezTo>
                  <a:cubicBezTo>
                    <a:pt x="9" y="12"/>
                    <a:pt x="7" y="10"/>
                    <a:pt x="8" y="9"/>
                  </a:cubicBezTo>
                  <a:cubicBezTo>
                    <a:pt x="11" y="7"/>
                    <a:pt x="15" y="8"/>
                    <a:pt x="19" y="6"/>
                  </a:cubicBezTo>
                  <a:cubicBezTo>
                    <a:pt x="22" y="5"/>
                    <a:pt x="26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13"/>
            <p:cNvSpPr>
              <a:spLocks/>
            </p:cNvSpPr>
            <p:nvPr/>
          </p:nvSpPr>
          <p:spPr bwMode="auto">
            <a:xfrm>
              <a:off x="2447" y="2166"/>
              <a:ext cx="12" cy="20"/>
            </a:xfrm>
            <a:custGeom>
              <a:avLst/>
              <a:gdLst>
                <a:gd name="T0" fmla="*/ 8 w 8"/>
                <a:gd name="T1" fmla="*/ 0 h 13"/>
                <a:gd name="T2" fmla="*/ 2 w 8"/>
                <a:gd name="T3" fmla="*/ 12 h 13"/>
                <a:gd name="T4" fmla="*/ 4 w 8"/>
                <a:gd name="T5" fmla="*/ 4 h 13"/>
                <a:gd name="T6" fmla="*/ 8 w 8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3">
                  <a:moveTo>
                    <a:pt x="8" y="0"/>
                  </a:moveTo>
                  <a:cubicBezTo>
                    <a:pt x="6" y="4"/>
                    <a:pt x="5" y="9"/>
                    <a:pt x="2" y="12"/>
                  </a:cubicBezTo>
                  <a:cubicBezTo>
                    <a:pt x="0" y="13"/>
                    <a:pt x="3" y="6"/>
                    <a:pt x="4" y="4"/>
                  </a:cubicBezTo>
                  <a:cubicBezTo>
                    <a:pt x="5" y="2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914"/>
            <p:cNvSpPr>
              <a:spLocks/>
            </p:cNvSpPr>
            <p:nvPr/>
          </p:nvSpPr>
          <p:spPr bwMode="auto">
            <a:xfrm>
              <a:off x="2658" y="1892"/>
              <a:ext cx="3" cy="6"/>
            </a:xfrm>
            <a:custGeom>
              <a:avLst/>
              <a:gdLst>
                <a:gd name="T0" fmla="*/ 1 w 2"/>
                <a:gd name="T1" fmla="*/ 1 h 4"/>
                <a:gd name="T2" fmla="*/ 2 w 2"/>
                <a:gd name="T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4">
                  <a:moveTo>
                    <a:pt x="1" y="1"/>
                  </a:moveTo>
                  <a:cubicBezTo>
                    <a:pt x="0" y="0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915"/>
            <p:cNvSpPr>
              <a:spLocks/>
            </p:cNvSpPr>
            <p:nvPr/>
          </p:nvSpPr>
          <p:spPr bwMode="auto">
            <a:xfrm>
              <a:off x="2288" y="2490"/>
              <a:ext cx="0" cy="3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16"/>
            <p:cNvSpPr>
              <a:spLocks/>
            </p:cNvSpPr>
            <p:nvPr/>
          </p:nvSpPr>
          <p:spPr bwMode="auto">
            <a:xfrm>
              <a:off x="2664" y="2199"/>
              <a:ext cx="9" cy="59"/>
            </a:xfrm>
            <a:custGeom>
              <a:avLst/>
              <a:gdLst>
                <a:gd name="T0" fmla="*/ 3 w 6"/>
                <a:gd name="T1" fmla="*/ 25 h 39"/>
                <a:gd name="T2" fmla="*/ 5 w 6"/>
                <a:gd name="T3" fmla="*/ 1 h 39"/>
                <a:gd name="T4" fmla="*/ 4 w 6"/>
                <a:gd name="T5" fmla="*/ 3 h 39"/>
                <a:gd name="T6" fmla="*/ 6 w 6"/>
                <a:gd name="T7" fmla="*/ 12 h 39"/>
                <a:gd name="T8" fmla="*/ 4 w 6"/>
                <a:gd name="T9" fmla="*/ 27 h 39"/>
                <a:gd name="T10" fmla="*/ 2 w 6"/>
                <a:gd name="T11" fmla="*/ 36 h 39"/>
                <a:gd name="T12" fmla="*/ 3 w 6"/>
                <a:gd name="T13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39">
                  <a:moveTo>
                    <a:pt x="3" y="25"/>
                  </a:moveTo>
                  <a:cubicBezTo>
                    <a:pt x="4" y="17"/>
                    <a:pt x="5" y="9"/>
                    <a:pt x="5" y="1"/>
                  </a:cubicBezTo>
                  <a:cubicBezTo>
                    <a:pt x="5" y="0"/>
                    <a:pt x="4" y="2"/>
                    <a:pt x="4" y="3"/>
                  </a:cubicBezTo>
                  <a:cubicBezTo>
                    <a:pt x="4" y="6"/>
                    <a:pt x="6" y="9"/>
                    <a:pt x="6" y="12"/>
                  </a:cubicBezTo>
                  <a:cubicBezTo>
                    <a:pt x="6" y="14"/>
                    <a:pt x="5" y="24"/>
                    <a:pt x="4" y="27"/>
                  </a:cubicBezTo>
                  <a:cubicBezTo>
                    <a:pt x="4" y="30"/>
                    <a:pt x="4" y="39"/>
                    <a:pt x="2" y="36"/>
                  </a:cubicBezTo>
                  <a:cubicBezTo>
                    <a:pt x="0" y="33"/>
                    <a:pt x="3" y="29"/>
                    <a:pt x="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917"/>
            <p:cNvSpPr>
              <a:spLocks/>
            </p:cNvSpPr>
            <p:nvPr/>
          </p:nvSpPr>
          <p:spPr bwMode="auto">
            <a:xfrm>
              <a:off x="681" y="2450"/>
              <a:ext cx="9" cy="13"/>
            </a:xfrm>
            <a:custGeom>
              <a:avLst/>
              <a:gdLst>
                <a:gd name="T0" fmla="*/ 6 w 6"/>
                <a:gd name="T1" fmla="*/ 9 h 9"/>
                <a:gd name="T2" fmla="*/ 0 w 6"/>
                <a:gd name="T3" fmla="*/ 0 h 9"/>
                <a:gd name="T4" fmla="*/ 6 w 6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9">
                  <a:moveTo>
                    <a:pt x="6" y="9"/>
                  </a:moveTo>
                  <a:cubicBezTo>
                    <a:pt x="4" y="6"/>
                    <a:pt x="0" y="0"/>
                    <a:pt x="0" y="0"/>
                  </a:cubicBezTo>
                  <a:cubicBezTo>
                    <a:pt x="0" y="0"/>
                    <a:pt x="4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918"/>
            <p:cNvSpPr>
              <a:spLocks/>
            </p:cNvSpPr>
            <p:nvPr/>
          </p:nvSpPr>
          <p:spPr bwMode="auto">
            <a:xfrm>
              <a:off x="675" y="2433"/>
              <a:ext cx="0" cy="5"/>
            </a:xfrm>
            <a:custGeom>
              <a:avLst/>
              <a:gdLst>
                <a:gd name="T0" fmla="*/ 0 h 3"/>
                <a:gd name="T1" fmla="*/ 3 h 3"/>
                <a:gd name="T2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1"/>
                    <a:pt x="0" y="3"/>
                    <a:pt x="0" y="3"/>
                  </a:cubicBezTo>
                  <a:cubicBezTo>
                    <a:pt x="0" y="3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919"/>
            <p:cNvSpPr>
              <a:spLocks/>
            </p:cNvSpPr>
            <p:nvPr/>
          </p:nvSpPr>
          <p:spPr bwMode="auto">
            <a:xfrm>
              <a:off x="2196" y="2838"/>
              <a:ext cx="152" cy="129"/>
            </a:xfrm>
            <a:custGeom>
              <a:avLst/>
              <a:gdLst>
                <a:gd name="T0" fmla="*/ 0 w 101"/>
                <a:gd name="T1" fmla="*/ 86 h 86"/>
                <a:gd name="T2" fmla="*/ 20 w 101"/>
                <a:gd name="T3" fmla="*/ 71 h 86"/>
                <a:gd name="T4" fmla="*/ 24 w 101"/>
                <a:gd name="T5" fmla="*/ 64 h 86"/>
                <a:gd name="T6" fmla="*/ 35 w 101"/>
                <a:gd name="T7" fmla="*/ 54 h 86"/>
                <a:gd name="T8" fmla="*/ 54 w 101"/>
                <a:gd name="T9" fmla="*/ 41 h 86"/>
                <a:gd name="T10" fmla="*/ 62 w 101"/>
                <a:gd name="T11" fmla="*/ 34 h 86"/>
                <a:gd name="T12" fmla="*/ 61 w 101"/>
                <a:gd name="T13" fmla="*/ 36 h 86"/>
                <a:gd name="T14" fmla="*/ 73 w 101"/>
                <a:gd name="T15" fmla="*/ 25 h 86"/>
                <a:gd name="T16" fmla="*/ 72 w 101"/>
                <a:gd name="T17" fmla="*/ 25 h 86"/>
                <a:gd name="T18" fmla="*/ 86 w 101"/>
                <a:gd name="T19" fmla="*/ 12 h 86"/>
                <a:gd name="T20" fmla="*/ 96 w 101"/>
                <a:gd name="T21" fmla="*/ 0 h 86"/>
                <a:gd name="T22" fmla="*/ 84 w 101"/>
                <a:gd name="T23" fmla="*/ 19 h 86"/>
                <a:gd name="T24" fmla="*/ 80 w 101"/>
                <a:gd name="T25" fmla="*/ 25 h 86"/>
                <a:gd name="T26" fmla="*/ 25 w 101"/>
                <a:gd name="T27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86">
                  <a:moveTo>
                    <a:pt x="0" y="86"/>
                  </a:moveTo>
                  <a:cubicBezTo>
                    <a:pt x="1" y="85"/>
                    <a:pt x="19" y="73"/>
                    <a:pt x="20" y="71"/>
                  </a:cubicBezTo>
                  <a:cubicBezTo>
                    <a:pt x="22" y="69"/>
                    <a:pt x="22" y="66"/>
                    <a:pt x="24" y="64"/>
                  </a:cubicBezTo>
                  <a:cubicBezTo>
                    <a:pt x="27" y="61"/>
                    <a:pt x="31" y="57"/>
                    <a:pt x="35" y="54"/>
                  </a:cubicBezTo>
                  <a:cubicBezTo>
                    <a:pt x="41" y="49"/>
                    <a:pt x="49" y="46"/>
                    <a:pt x="54" y="41"/>
                  </a:cubicBezTo>
                  <a:cubicBezTo>
                    <a:pt x="57" y="39"/>
                    <a:pt x="59" y="36"/>
                    <a:pt x="62" y="34"/>
                  </a:cubicBezTo>
                  <a:cubicBezTo>
                    <a:pt x="62" y="34"/>
                    <a:pt x="60" y="36"/>
                    <a:pt x="61" y="36"/>
                  </a:cubicBezTo>
                  <a:cubicBezTo>
                    <a:pt x="65" y="33"/>
                    <a:pt x="69" y="29"/>
                    <a:pt x="73" y="25"/>
                  </a:cubicBezTo>
                  <a:cubicBezTo>
                    <a:pt x="73" y="25"/>
                    <a:pt x="72" y="25"/>
                    <a:pt x="72" y="25"/>
                  </a:cubicBezTo>
                  <a:cubicBezTo>
                    <a:pt x="76" y="20"/>
                    <a:pt x="81" y="17"/>
                    <a:pt x="86" y="12"/>
                  </a:cubicBezTo>
                  <a:cubicBezTo>
                    <a:pt x="87" y="11"/>
                    <a:pt x="95" y="0"/>
                    <a:pt x="96" y="0"/>
                  </a:cubicBezTo>
                  <a:cubicBezTo>
                    <a:pt x="101" y="9"/>
                    <a:pt x="87" y="16"/>
                    <a:pt x="84" y="19"/>
                  </a:cubicBezTo>
                  <a:cubicBezTo>
                    <a:pt x="83" y="21"/>
                    <a:pt x="82" y="23"/>
                    <a:pt x="80" y="25"/>
                  </a:cubicBezTo>
                  <a:cubicBezTo>
                    <a:pt x="65" y="43"/>
                    <a:pt x="45" y="58"/>
                    <a:pt x="25" y="7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920"/>
            <p:cNvSpPr>
              <a:spLocks/>
            </p:cNvSpPr>
            <p:nvPr/>
          </p:nvSpPr>
          <p:spPr bwMode="auto">
            <a:xfrm>
              <a:off x="2195" y="2967"/>
              <a:ext cx="1" cy="5"/>
            </a:xfrm>
            <a:custGeom>
              <a:avLst/>
              <a:gdLst>
                <a:gd name="T0" fmla="*/ 0 w 1"/>
                <a:gd name="T1" fmla="*/ 3 h 3"/>
                <a:gd name="T2" fmla="*/ 1 w 1"/>
                <a:gd name="T3" fmla="*/ 0 h 3"/>
                <a:gd name="T4" fmla="*/ 1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2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921"/>
            <p:cNvSpPr>
              <a:spLocks/>
            </p:cNvSpPr>
            <p:nvPr/>
          </p:nvSpPr>
          <p:spPr bwMode="auto">
            <a:xfrm>
              <a:off x="717" y="1065"/>
              <a:ext cx="894" cy="584"/>
            </a:xfrm>
            <a:custGeom>
              <a:avLst/>
              <a:gdLst>
                <a:gd name="T0" fmla="*/ 595 w 596"/>
                <a:gd name="T1" fmla="*/ 0 h 390"/>
                <a:gd name="T2" fmla="*/ 468 w 596"/>
                <a:gd name="T3" fmla="*/ 20 h 390"/>
                <a:gd name="T4" fmla="*/ 435 w 596"/>
                <a:gd name="T5" fmla="*/ 32 h 390"/>
                <a:gd name="T6" fmla="*/ 391 w 596"/>
                <a:gd name="T7" fmla="*/ 46 h 390"/>
                <a:gd name="T8" fmla="*/ 368 w 596"/>
                <a:gd name="T9" fmla="*/ 59 h 390"/>
                <a:gd name="T10" fmla="*/ 346 w 596"/>
                <a:gd name="T11" fmla="*/ 77 h 390"/>
                <a:gd name="T12" fmla="*/ 348 w 596"/>
                <a:gd name="T13" fmla="*/ 80 h 390"/>
                <a:gd name="T14" fmla="*/ 351 w 596"/>
                <a:gd name="T15" fmla="*/ 83 h 390"/>
                <a:gd name="T16" fmla="*/ 369 w 596"/>
                <a:gd name="T17" fmla="*/ 75 h 390"/>
                <a:gd name="T18" fmla="*/ 357 w 596"/>
                <a:gd name="T19" fmla="*/ 83 h 390"/>
                <a:gd name="T20" fmla="*/ 344 w 596"/>
                <a:gd name="T21" fmla="*/ 91 h 390"/>
                <a:gd name="T22" fmla="*/ 334 w 596"/>
                <a:gd name="T23" fmla="*/ 98 h 390"/>
                <a:gd name="T24" fmla="*/ 336 w 596"/>
                <a:gd name="T25" fmla="*/ 102 h 390"/>
                <a:gd name="T26" fmla="*/ 350 w 596"/>
                <a:gd name="T27" fmla="*/ 98 h 390"/>
                <a:gd name="T28" fmla="*/ 330 w 596"/>
                <a:gd name="T29" fmla="*/ 110 h 390"/>
                <a:gd name="T30" fmla="*/ 311 w 596"/>
                <a:gd name="T31" fmla="*/ 119 h 390"/>
                <a:gd name="T32" fmla="*/ 308 w 596"/>
                <a:gd name="T33" fmla="*/ 104 h 390"/>
                <a:gd name="T34" fmla="*/ 301 w 596"/>
                <a:gd name="T35" fmla="*/ 108 h 390"/>
                <a:gd name="T36" fmla="*/ 297 w 596"/>
                <a:gd name="T37" fmla="*/ 101 h 390"/>
                <a:gd name="T38" fmla="*/ 278 w 596"/>
                <a:gd name="T39" fmla="*/ 114 h 390"/>
                <a:gd name="T40" fmla="*/ 239 w 596"/>
                <a:gd name="T41" fmla="*/ 126 h 390"/>
                <a:gd name="T42" fmla="*/ 220 w 596"/>
                <a:gd name="T43" fmla="*/ 139 h 390"/>
                <a:gd name="T44" fmla="*/ 192 w 596"/>
                <a:gd name="T45" fmla="*/ 169 h 390"/>
                <a:gd name="T46" fmla="*/ 180 w 596"/>
                <a:gd name="T47" fmla="*/ 186 h 390"/>
                <a:gd name="T48" fmla="*/ 133 w 596"/>
                <a:gd name="T49" fmla="*/ 229 h 390"/>
                <a:gd name="T50" fmla="*/ 154 w 596"/>
                <a:gd name="T51" fmla="*/ 213 h 390"/>
                <a:gd name="T52" fmla="*/ 179 w 596"/>
                <a:gd name="T53" fmla="*/ 201 h 390"/>
                <a:gd name="T54" fmla="*/ 227 w 596"/>
                <a:gd name="T55" fmla="*/ 169 h 390"/>
                <a:gd name="T56" fmla="*/ 256 w 596"/>
                <a:gd name="T57" fmla="*/ 154 h 390"/>
                <a:gd name="T58" fmla="*/ 244 w 596"/>
                <a:gd name="T59" fmla="*/ 175 h 390"/>
                <a:gd name="T60" fmla="*/ 234 w 596"/>
                <a:gd name="T61" fmla="*/ 190 h 390"/>
                <a:gd name="T62" fmla="*/ 216 w 596"/>
                <a:gd name="T63" fmla="*/ 200 h 390"/>
                <a:gd name="T64" fmla="*/ 198 w 596"/>
                <a:gd name="T65" fmla="*/ 213 h 390"/>
                <a:gd name="T66" fmla="*/ 230 w 596"/>
                <a:gd name="T67" fmla="*/ 208 h 390"/>
                <a:gd name="T68" fmla="*/ 208 w 596"/>
                <a:gd name="T69" fmla="*/ 229 h 390"/>
                <a:gd name="T70" fmla="*/ 192 w 596"/>
                <a:gd name="T71" fmla="*/ 247 h 390"/>
                <a:gd name="T72" fmla="*/ 175 w 596"/>
                <a:gd name="T73" fmla="*/ 268 h 390"/>
                <a:gd name="T74" fmla="*/ 176 w 596"/>
                <a:gd name="T75" fmla="*/ 285 h 390"/>
                <a:gd name="T76" fmla="*/ 164 w 596"/>
                <a:gd name="T77" fmla="*/ 296 h 390"/>
                <a:gd name="T78" fmla="*/ 134 w 596"/>
                <a:gd name="T79" fmla="*/ 316 h 390"/>
                <a:gd name="T80" fmla="*/ 113 w 596"/>
                <a:gd name="T81" fmla="*/ 292 h 390"/>
                <a:gd name="T82" fmla="*/ 90 w 596"/>
                <a:gd name="T83" fmla="*/ 297 h 390"/>
                <a:gd name="T84" fmla="*/ 111 w 596"/>
                <a:gd name="T85" fmla="*/ 309 h 390"/>
                <a:gd name="T86" fmla="*/ 99 w 596"/>
                <a:gd name="T87" fmla="*/ 319 h 390"/>
                <a:gd name="T88" fmla="*/ 83 w 596"/>
                <a:gd name="T89" fmla="*/ 342 h 390"/>
                <a:gd name="T90" fmla="*/ 62 w 596"/>
                <a:gd name="T91" fmla="*/ 357 h 390"/>
                <a:gd name="T92" fmla="*/ 78 w 596"/>
                <a:gd name="T93" fmla="*/ 341 h 390"/>
                <a:gd name="T94" fmla="*/ 76 w 596"/>
                <a:gd name="T95" fmla="*/ 331 h 390"/>
                <a:gd name="T96" fmla="*/ 47 w 596"/>
                <a:gd name="T97" fmla="*/ 346 h 390"/>
                <a:gd name="T98" fmla="*/ 42 w 596"/>
                <a:gd name="T99" fmla="*/ 341 h 390"/>
                <a:gd name="T100" fmla="*/ 30 w 596"/>
                <a:gd name="T101" fmla="*/ 354 h 390"/>
                <a:gd name="T102" fmla="*/ 38 w 596"/>
                <a:gd name="T103" fmla="*/ 338 h 390"/>
                <a:gd name="T104" fmla="*/ 35 w 596"/>
                <a:gd name="T105" fmla="*/ 340 h 390"/>
                <a:gd name="T106" fmla="*/ 23 w 596"/>
                <a:gd name="T107" fmla="*/ 359 h 390"/>
                <a:gd name="T108" fmla="*/ 19 w 596"/>
                <a:gd name="T109" fmla="*/ 367 h 390"/>
                <a:gd name="T110" fmla="*/ 17 w 596"/>
                <a:gd name="T111" fmla="*/ 367 h 390"/>
                <a:gd name="T112" fmla="*/ 9 w 596"/>
                <a:gd name="T113" fmla="*/ 376 h 390"/>
                <a:gd name="T114" fmla="*/ 1 w 596"/>
                <a:gd name="T115" fmla="*/ 3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96" h="390">
                  <a:moveTo>
                    <a:pt x="1" y="389"/>
                  </a:moveTo>
                  <a:cubicBezTo>
                    <a:pt x="82" y="221"/>
                    <a:pt x="232" y="90"/>
                    <a:pt x="410" y="32"/>
                  </a:cubicBezTo>
                  <a:cubicBezTo>
                    <a:pt x="470" y="13"/>
                    <a:pt x="532" y="3"/>
                    <a:pt x="595" y="0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565" y="3"/>
                    <a:pt x="520" y="6"/>
                    <a:pt x="489" y="14"/>
                  </a:cubicBezTo>
                  <a:cubicBezTo>
                    <a:pt x="482" y="16"/>
                    <a:pt x="475" y="18"/>
                    <a:pt x="468" y="20"/>
                  </a:cubicBezTo>
                  <a:cubicBezTo>
                    <a:pt x="446" y="27"/>
                    <a:pt x="477" y="20"/>
                    <a:pt x="452" y="26"/>
                  </a:cubicBezTo>
                  <a:cubicBezTo>
                    <a:pt x="449" y="27"/>
                    <a:pt x="446" y="27"/>
                    <a:pt x="444" y="28"/>
                  </a:cubicBezTo>
                  <a:cubicBezTo>
                    <a:pt x="440" y="29"/>
                    <a:pt x="438" y="31"/>
                    <a:pt x="435" y="32"/>
                  </a:cubicBezTo>
                  <a:cubicBezTo>
                    <a:pt x="409" y="42"/>
                    <a:pt x="435" y="30"/>
                    <a:pt x="408" y="41"/>
                  </a:cubicBezTo>
                  <a:cubicBezTo>
                    <a:pt x="405" y="42"/>
                    <a:pt x="403" y="44"/>
                    <a:pt x="401" y="45"/>
                  </a:cubicBezTo>
                  <a:cubicBezTo>
                    <a:pt x="398" y="46"/>
                    <a:pt x="394" y="46"/>
                    <a:pt x="391" y="46"/>
                  </a:cubicBezTo>
                  <a:cubicBezTo>
                    <a:pt x="389" y="47"/>
                    <a:pt x="381" y="51"/>
                    <a:pt x="379" y="53"/>
                  </a:cubicBezTo>
                  <a:cubicBezTo>
                    <a:pt x="378" y="54"/>
                    <a:pt x="378" y="55"/>
                    <a:pt x="378" y="55"/>
                  </a:cubicBezTo>
                  <a:cubicBezTo>
                    <a:pt x="375" y="56"/>
                    <a:pt x="371" y="57"/>
                    <a:pt x="368" y="59"/>
                  </a:cubicBezTo>
                  <a:cubicBezTo>
                    <a:pt x="367" y="59"/>
                    <a:pt x="379" y="56"/>
                    <a:pt x="376" y="60"/>
                  </a:cubicBezTo>
                  <a:cubicBezTo>
                    <a:pt x="376" y="61"/>
                    <a:pt x="358" y="67"/>
                    <a:pt x="354" y="70"/>
                  </a:cubicBezTo>
                  <a:cubicBezTo>
                    <a:pt x="351" y="72"/>
                    <a:pt x="349" y="75"/>
                    <a:pt x="346" y="77"/>
                  </a:cubicBezTo>
                  <a:cubicBezTo>
                    <a:pt x="345" y="78"/>
                    <a:pt x="339" y="81"/>
                    <a:pt x="341" y="81"/>
                  </a:cubicBezTo>
                  <a:cubicBezTo>
                    <a:pt x="346" y="81"/>
                    <a:pt x="349" y="77"/>
                    <a:pt x="353" y="77"/>
                  </a:cubicBezTo>
                  <a:cubicBezTo>
                    <a:pt x="355" y="77"/>
                    <a:pt x="350" y="80"/>
                    <a:pt x="348" y="80"/>
                  </a:cubicBezTo>
                  <a:cubicBezTo>
                    <a:pt x="343" y="83"/>
                    <a:pt x="340" y="83"/>
                    <a:pt x="335" y="84"/>
                  </a:cubicBezTo>
                  <a:cubicBezTo>
                    <a:pt x="333" y="85"/>
                    <a:pt x="324" y="88"/>
                    <a:pt x="327" y="87"/>
                  </a:cubicBezTo>
                  <a:cubicBezTo>
                    <a:pt x="335" y="87"/>
                    <a:pt x="343" y="85"/>
                    <a:pt x="351" y="83"/>
                  </a:cubicBezTo>
                  <a:cubicBezTo>
                    <a:pt x="352" y="83"/>
                    <a:pt x="349" y="83"/>
                    <a:pt x="349" y="83"/>
                  </a:cubicBezTo>
                  <a:cubicBezTo>
                    <a:pt x="353" y="81"/>
                    <a:pt x="358" y="79"/>
                    <a:pt x="363" y="77"/>
                  </a:cubicBezTo>
                  <a:cubicBezTo>
                    <a:pt x="365" y="77"/>
                    <a:pt x="366" y="74"/>
                    <a:pt x="369" y="75"/>
                  </a:cubicBezTo>
                  <a:cubicBezTo>
                    <a:pt x="370" y="75"/>
                    <a:pt x="373" y="78"/>
                    <a:pt x="371" y="80"/>
                  </a:cubicBezTo>
                  <a:cubicBezTo>
                    <a:pt x="369" y="83"/>
                    <a:pt x="365" y="84"/>
                    <a:pt x="361" y="85"/>
                  </a:cubicBezTo>
                  <a:cubicBezTo>
                    <a:pt x="360" y="85"/>
                    <a:pt x="358" y="83"/>
                    <a:pt x="357" y="83"/>
                  </a:cubicBezTo>
                  <a:cubicBezTo>
                    <a:pt x="355" y="84"/>
                    <a:pt x="354" y="85"/>
                    <a:pt x="353" y="86"/>
                  </a:cubicBezTo>
                  <a:cubicBezTo>
                    <a:pt x="353" y="86"/>
                    <a:pt x="353" y="87"/>
                    <a:pt x="353" y="87"/>
                  </a:cubicBezTo>
                  <a:cubicBezTo>
                    <a:pt x="350" y="88"/>
                    <a:pt x="347" y="90"/>
                    <a:pt x="344" y="91"/>
                  </a:cubicBezTo>
                  <a:cubicBezTo>
                    <a:pt x="341" y="92"/>
                    <a:pt x="338" y="92"/>
                    <a:pt x="336" y="94"/>
                  </a:cubicBezTo>
                  <a:cubicBezTo>
                    <a:pt x="335" y="95"/>
                    <a:pt x="335" y="97"/>
                    <a:pt x="335" y="99"/>
                  </a:cubicBezTo>
                  <a:cubicBezTo>
                    <a:pt x="335" y="99"/>
                    <a:pt x="334" y="97"/>
                    <a:pt x="334" y="98"/>
                  </a:cubicBezTo>
                  <a:cubicBezTo>
                    <a:pt x="329" y="100"/>
                    <a:pt x="325" y="102"/>
                    <a:pt x="320" y="105"/>
                  </a:cubicBezTo>
                  <a:cubicBezTo>
                    <a:pt x="320" y="105"/>
                    <a:pt x="321" y="105"/>
                    <a:pt x="322" y="105"/>
                  </a:cubicBezTo>
                  <a:cubicBezTo>
                    <a:pt x="327" y="104"/>
                    <a:pt x="331" y="102"/>
                    <a:pt x="336" y="102"/>
                  </a:cubicBezTo>
                  <a:cubicBezTo>
                    <a:pt x="337" y="102"/>
                    <a:pt x="335" y="104"/>
                    <a:pt x="335" y="104"/>
                  </a:cubicBezTo>
                  <a:cubicBezTo>
                    <a:pt x="336" y="104"/>
                    <a:pt x="337" y="103"/>
                    <a:pt x="338" y="102"/>
                  </a:cubicBezTo>
                  <a:cubicBezTo>
                    <a:pt x="342" y="101"/>
                    <a:pt x="346" y="96"/>
                    <a:pt x="350" y="98"/>
                  </a:cubicBezTo>
                  <a:cubicBezTo>
                    <a:pt x="353" y="99"/>
                    <a:pt x="347" y="103"/>
                    <a:pt x="344" y="105"/>
                  </a:cubicBezTo>
                  <a:cubicBezTo>
                    <a:pt x="342" y="107"/>
                    <a:pt x="334" y="112"/>
                    <a:pt x="331" y="112"/>
                  </a:cubicBezTo>
                  <a:cubicBezTo>
                    <a:pt x="330" y="112"/>
                    <a:pt x="331" y="110"/>
                    <a:pt x="330" y="110"/>
                  </a:cubicBezTo>
                  <a:cubicBezTo>
                    <a:pt x="328" y="110"/>
                    <a:pt x="327" y="111"/>
                    <a:pt x="326" y="112"/>
                  </a:cubicBezTo>
                  <a:cubicBezTo>
                    <a:pt x="323" y="114"/>
                    <a:pt x="320" y="116"/>
                    <a:pt x="317" y="117"/>
                  </a:cubicBezTo>
                  <a:cubicBezTo>
                    <a:pt x="315" y="118"/>
                    <a:pt x="312" y="121"/>
                    <a:pt x="311" y="119"/>
                  </a:cubicBezTo>
                  <a:cubicBezTo>
                    <a:pt x="310" y="116"/>
                    <a:pt x="317" y="111"/>
                    <a:pt x="314" y="111"/>
                  </a:cubicBezTo>
                  <a:cubicBezTo>
                    <a:pt x="301" y="108"/>
                    <a:pt x="307" y="127"/>
                    <a:pt x="298" y="112"/>
                  </a:cubicBezTo>
                  <a:cubicBezTo>
                    <a:pt x="297" y="110"/>
                    <a:pt x="299" y="113"/>
                    <a:pt x="308" y="104"/>
                  </a:cubicBezTo>
                  <a:cubicBezTo>
                    <a:pt x="310" y="103"/>
                    <a:pt x="314" y="100"/>
                    <a:pt x="312" y="100"/>
                  </a:cubicBezTo>
                  <a:cubicBezTo>
                    <a:pt x="310" y="100"/>
                    <a:pt x="309" y="103"/>
                    <a:pt x="307" y="104"/>
                  </a:cubicBezTo>
                  <a:cubicBezTo>
                    <a:pt x="305" y="106"/>
                    <a:pt x="303" y="107"/>
                    <a:pt x="301" y="108"/>
                  </a:cubicBezTo>
                  <a:cubicBezTo>
                    <a:pt x="299" y="110"/>
                    <a:pt x="298" y="113"/>
                    <a:pt x="296" y="114"/>
                  </a:cubicBezTo>
                  <a:cubicBezTo>
                    <a:pt x="293" y="115"/>
                    <a:pt x="286" y="120"/>
                    <a:pt x="286" y="116"/>
                  </a:cubicBezTo>
                  <a:cubicBezTo>
                    <a:pt x="286" y="110"/>
                    <a:pt x="294" y="107"/>
                    <a:pt x="297" y="101"/>
                  </a:cubicBezTo>
                  <a:cubicBezTo>
                    <a:pt x="297" y="100"/>
                    <a:pt x="294" y="102"/>
                    <a:pt x="293" y="103"/>
                  </a:cubicBezTo>
                  <a:cubicBezTo>
                    <a:pt x="291" y="104"/>
                    <a:pt x="290" y="106"/>
                    <a:pt x="288" y="107"/>
                  </a:cubicBezTo>
                  <a:cubicBezTo>
                    <a:pt x="285" y="110"/>
                    <a:pt x="282" y="112"/>
                    <a:pt x="278" y="114"/>
                  </a:cubicBezTo>
                  <a:cubicBezTo>
                    <a:pt x="278" y="115"/>
                    <a:pt x="277" y="114"/>
                    <a:pt x="277" y="114"/>
                  </a:cubicBezTo>
                  <a:cubicBezTo>
                    <a:pt x="269" y="115"/>
                    <a:pt x="262" y="116"/>
                    <a:pt x="255" y="118"/>
                  </a:cubicBezTo>
                  <a:cubicBezTo>
                    <a:pt x="251" y="119"/>
                    <a:pt x="243" y="123"/>
                    <a:pt x="239" y="126"/>
                  </a:cubicBezTo>
                  <a:cubicBezTo>
                    <a:pt x="239" y="127"/>
                    <a:pt x="242" y="125"/>
                    <a:pt x="242" y="125"/>
                  </a:cubicBezTo>
                  <a:cubicBezTo>
                    <a:pt x="237" y="130"/>
                    <a:pt x="229" y="135"/>
                    <a:pt x="223" y="138"/>
                  </a:cubicBezTo>
                  <a:cubicBezTo>
                    <a:pt x="222" y="139"/>
                    <a:pt x="221" y="138"/>
                    <a:pt x="220" y="139"/>
                  </a:cubicBezTo>
                  <a:cubicBezTo>
                    <a:pt x="219" y="140"/>
                    <a:pt x="220" y="142"/>
                    <a:pt x="219" y="143"/>
                  </a:cubicBezTo>
                  <a:cubicBezTo>
                    <a:pt x="215" y="151"/>
                    <a:pt x="205" y="155"/>
                    <a:pt x="199" y="161"/>
                  </a:cubicBezTo>
                  <a:cubicBezTo>
                    <a:pt x="196" y="164"/>
                    <a:pt x="195" y="167"/>
                    <a:pt x="192" y="169"/>
                  </a:cubicBezTo>
                  <a:cubicBezTo>
                    <a:pt x="191" y="171"/>
                    <a:pt x="189" y="173"/>
                    <a:pt x="187" y="174"/>
                  </a:cubicBezTo>
                  <a:cubicBezTo>
                    <a:pt x="186" y="175"/>
                    <a:pt x="185" y="175"/>
                    <a:pt x="184" y="175"/>
                  </a:cubicBezTo>
                  <a:cubicBezTo>
                    <a:pt x="182" y="179"/>
                    <a:pt x="182" y="182"/>
                    <a:pt x="180" y="186"/>
                  </a:cubicBezTo>
                  <a:cubicBezTo>
                    <a:pt x="178" y="189"/>
                    <a:pt x="174" y="189"/>
                    <a:pt x="171" y="191"/>
                  </a:cubicBezTo>
                  <a:cubicBezTo>
                    <a:pt x="160" y="200"/>
                    <a:pt x="153" y="206"/>
                    <a:pt x="144" y="216"/>
                  </a:cubicBezTo>
                  <a:cubicBezTo>
                    <a:pt x="140" y="221"/>
                    <a:pt x="135" y="222"/>
                    <a:pt x="133" y="229"/>
                  </a:cubicBezTo>
                  <a:cubicBezTo>
                    <a:pt x="132" y="232"/>
                    <a:pt x="138" y="222"/>
                    <a:pt x="142" y="222"/>
                  </a:cubicBezTo>
                  <a:cubicBezTo>
                    <a:pt x="143" y="221"/>
                    <a:pt x="145" y="222"/>
                    <a:pt x="146" y="221"/>
                  </a:cubicBezTo>
                  <a:cubicBezTo>
                    <a:pt x="149" y="219"/>
                    <a:pt x="151" y="215"/>
                    <a:pt x="154" y="213"/>
                  </a:cubicBezTo>
                  <a:cubicBezTo>
                    <a:pt x="157" y="211"/>
                    <a:pt x="160" y="209"/>
                    <a:pt x="162" y="207"/>
                  </a:cubicBezTo>
                  <a:cubicBezTo>
                    <a:pt x="166" y="205"/>
                    <a:pt x="167" y="199"/>
                    <a:pt x="172" y="198"/>
                  </a:cubicBezTo>
                  <a:cubicBezTo>
                    <a:pt x="174" y="198"/>
                    <a:pt x="176" y="201"/>
                    <a:pt x="179" y="201"/>
                  </a:cubicBezTo>
                  <a:cubicBezTo>
                    <a:pt x="185" y="199"/>
                    <a:pt x="190" y="195"/>
                    <a:pt x="195" y="191"/>
                  </a:cubicBezTo>
                  <a:cubicBezTo>
                    <a:pt x="206" y="184"/>
                    <a:pt x="202" y="185"/>
                    <a:pt x="212" y="175"/>
                  </a:cubicBezTo>
                  <a:cubicBezTo>
                    <a:pt x="215" y="173"/>
                    <a:pt x="226" y="169"/>
                    <a:pt x="227" y="169"/>
                  </a:cubicBezTo>
                  <a:cubicBezTo>
                    <a:pt x="232" y="167"/>
                    <a:pt x="239" y="163"/>
                    <a:pt x="243" y="160"/>
                  </a:cubicBezTo>
                  <a:cubicBezTo>
                    <a:pt x="247" y="158"/>
                    <a:pt x="249" y="155"/>
                    <a:pt x="253" y="153"/>
                  </a:cubicBezTo>
                  <a:cubicBezTo>
                    <a:pt x="254" y="153"/>
                    <a:pt x="256" y="153"/>
                    <a:pt x="256" y="154"/>
                  </a:cubicBezTo>
                  <a:cubicBezTo>
                    <a:pt x="255" y="156"/>
                    <a:pt x="253" y="159"/>
                    <a:pt x="251" y="161"/>
                  </a:cubicBezTo>
                  <a:cubicBezTo>
                    <a:pt x="251" y="161"/>
                    <a:pt x="250" y="161"/>
                    <a:pt x="249" y="161"/>
                  </a:cubicBezTo>
                  <a:cubicBezTo>
                    <a:pt x="247" y="166"/>
                    <a:pt x="246" y="171"/>
                    <a:pt x="244" y="175"/>
                  </a:cubicBezTo>
                  <a:cubicBezTo>
                    <a:pt x="243" y="176"/>
                    <a:pt x="242" y="175"/>
                    <a:pt x="242" y="176"/>
                  </a:cubicBezTo>
                  <a:cubicBezTo>
                    <a:pt x="240" y="177"/>
                    <a:pt x="238" y="179"/>
                    <a:pt x="237" y="181"/>
                  </a:cubicBezTo>
                  <a:cubicBezTo>
                    <a:pt x="235" y="183"/>
                    <a:pt x="236" y="188"/>
                    <a:pt x="234" y="190"/>
                  </a:cubicBezTo>
                  <a:cubicBezTo>
                    <a:pt x="231" y="192"/>
                    <a:pt x="227" y="189"/>
                    <a:pt x="224" y="190"/>
                  </a:cubicBezTo>
                  <a:cubicBezTo>
                    <a:pt x="223" y="191"/>
                    <a:pt x="224" y="194"/>
                    <a:pt x="223" y="195"/>
                  </a:cubicBezTo>
                  <a:cubicBezTo>
                    <a:pt x="221" y="197"/>
                    <a:pt x="218" y="198"/>
                    <a:pt x="216" y="200"/>
                  </a:cubicBezTo>
                  <a:cubicBezTo>
                    <a:pt x="215" y="200"/>
                    <a:pt x="216" y="201"/>
                    <a:pt x="216" y="202"/>
                  </a:cubicBezTo>
                  <a:cubicBezTo>
                    <a:pt x="213" y="205"/>
                    <a:pt x="211" y="209"/>
                    <a:pt x="207" y="211"/>
                  </a:cubicBezTo>
                  <a:cubicBezTo>
                    <a:pt x="205" y="213"/>
                    <a:pt x="196" y="211"/>
                    <a:pt x="198" y="213"/>
                  </a:cubicBezTo>
                  <a:cubicBezTo>
                    <a:pt x="203" y="216"/>
                    <a:pt x="209" y="215"/>
                    <a:pt x="214" y="215"/>
                  </a:cubicBezTo>
                  <a:cubicBezTo>
                    <a:pt x="216" y="215"/>
                    <a:pt x="218" y="213"/>
                    <a:pt x="219" y="213"/>
                  </a:cubicBezTo>
                  <a:cubicBezTo>
                    <a:pt x="223" y="211"/>
                    <a:pt x="229" y="204"/>
                    <a:pt x="230" y="208"/>
                  </a:cubicBezTo>
                  <a:cubicBezTo>
                    <a:pt x="236" y="227"/>
                    <a:pt x="222" y="213"/>
                    <a:pt x="219" y="218"/>
                  </a:cubicBezTo>
                  <a:cubicBezTo>
                    <a:pt x="219" y="219"/>
                    <a:pt x="220" y="221"/>
                    <a:pt x="219" y="222"/>
                  </a:cubicBezTo>
                  <a:cubicBezTo>
                    <a:pt x="216" y="225"/>
                    <a:pt x="211" y="226"/>
                    <a:pt x="208" y="229"/>
                  </a:cubicBezTo>
                  <a:cubicBezTo>
                    <a:pt x="207" y="230"/>
                    <a:pt x="211" y="230"/>
                    <a:pt x="211" y="231"/>
                  </a:cubicBezTo>
                  <a:cubicBezTo>
                    <a:pt x="210" y="233"/>
                    <a:pt x="206" y="233"/>
                    <a:pt x="204" y="235"/>
                  </a:cubicBezTo>
                  <a:cubicBezTo>
                    <a:pt x="200" y="241"/>
                    <a:pt x="199" y="247"/>
                    <a:pt x="192" y="247"/>
                  </a:cubicBezTo>
                  <a:cubicBezTo>
                    <a:pt x="191" y="247"/>
                    <a:pt x="192" y="245"/>
                    <a:pt x="192" y="246"/>
                  </a:cubicBezTo>
                  <a:cubicBezTo>
                    <a:pt x="190" y="249"/>
                    <a:pt x="189" y="252"/>
                    <a:pt x="187" y="255"/>
                  </a:cubicBezTo>
                  <a:cubicBezTo>
                    <a:pt x="183" y="260"/>
                    <a:pt x="178" y="263"/>
                    <a:pt x="175" y="268"/>
                  </a:cubicBezTo>
                  <a:cubicBezTo>
                    <a:pt x="174" y="269"/>
                    <a:pt x="179" y="267"/>
                    <a:pt x="179" y="268"/>
                  </a:cubicBezTo>
                  <a:cubicBezTo>
                    <a:pt x="178" y="270"/>
                    <a:pt x="174" y="271"/>
                    <a:pt x="173" y="274"/>
                  </a:cubicBezTo>
                  <a:cubicBezTo>
                    <a:pt x="173" y="277"/>
                    <a:pt x="177" y="281"/>
                    <a:pt x="176" y="285"/>
                  </a:cubicBezTo>
                  <a:cubicBezTo>
                    <a:pt x="175" y="287"/>
                    <a:pt x="166" y="281"/>
                    <a:pt x="170" y="288"/>
                  </a:cubicBezTo>
                  <a:cubicBezTo>
                    <a:pt x="170" y="289"/>
                    <a:pt x="172" y="285"/>
                    <a:pt x="171" y="286"/>
                  </a:cubicBezTo>
                  <a:cubicBezTo>
                    <a:pt x="169" y="289"/>
                    <a:pt x="165" y="292"/>
                    <a:pt x="164" y="296"/>
                  </a:cubicBezTo>
                  <a:cubicBezTo>
                    <a:pt x="159" y="310"/>
                    <a:pt x="175" y="303"/>
                    <a:pt x="155" y="315"/>
                  </a:cubicBezTo>
                  <a:cubicBezTo>
                    <a:pt x="136" y="327"/>
                    <a:pt x="151" y="315"/>
                    <a:pt x="140" y="312"/>
                  </a:cubicBezTo>
                  <a:cubicBezTo>
                    <a:pt x="138" y="312"/>
                    <a:pt x="136" y="315"/>
                    <a:pt x="134" y="316"/>
                  </a:cubicBezTo>
                  <a:cubicBezTo>
                    <a:pt x="132" y="316"/>
                    <a:pt x="129" y="317"/>
                    <a:pt x="127" y="316"/>
                  </a:cubicBezTo>
                  <a:cubicBezTo>
                    <a:pt x="121" y="313"/>
                    <a:pt x="125" y="293"/>
                    <a:pt x="122" y="287"/>
                  </a:cubicBezTo>
                  <a:cubicBezTo>
                    <a:pt x="120" y="285"/>
                    <a:pt x="116" y="293"/>
                    <a:pt x="113" y="292"/>
                  </a:cubicBezTo>
                  <a:cubicBezTo>
                    <a:pt x="109" y="291"/>
                    <a:pt x="108" y="283"/>
                    <a:pt x="104" y="283"/>
                  </a:cubicBezTo>
                  <a:cubicBezTo>
                    <a:pt x="101" y="283"/>
                    <a:pt x="104" y="290"/>
                    <a:pt x="101" y="292"/>
                  </a:cubicBezTo>
                  <a:cubicBezTo>
                    <a:pt x="98" y="295"/>
                    <a:pt x="93" y="295"/>
                    <a:pt x="90" y="297"/>
                  </a:cubicBezTo>
                  <a:cubicBezTo>
                    <a:pt x="89" y="298"/>
                    <a:pt x="91" y="298"/>
                    <a:pt x="92" y="298"/>
                  </a:cubicBezTo>
                  <a:cubicBezTo>
                    <a:pt x="99" y="300"/>
                    <a:pt x="107" y="298"/>
                    <a:pt x="113" y="301"/>
                  </a:cubicBezTo>
                  <a:cubicBezTo>
                    <a:pt x="115" y="303"/>
                    <a:pt x="112" y="307"/>
                    <a:pt x="111" y="309"/>
                  </a:cubicBezTo>
                  <a:cubicBezTo>
                    <a:pt x="110" y="311"/>
                    <a:pt x="108" y="315"/>
                    <a:pt x="106" y="314"/>
                  </a:cubicBezTo>
                  <a:cubicBezTo>
                    <a:pt x="103" y="313"/>
                    <a:pt x="103" y="305"/>
                    <a:pt x="100" y="306"/>
                  </a:cubicBezTo>
                  <a:cubicBezTo>
                    <a:pt x="97" y="309"/>
                    <a:pt x="101" y="315"/>
                    <a:pt x="99" y="319"/>
                  </a:cubicBezTo>
                  <a:cubicBezTo>
                    <a:pt x="98" y="321"/>
                    <a:pt x="94" y="320"/>
                    <a:pt x="93" y="322"/>
                  </a:cubicBezTo>
                  <a:cubicBezTo>
                    <a:pt x="90" y="325"/>
                    <a:pt x="88" y="329"/>
                    <a:pt x="86" y="333"/>
                  </a:cubicBezTo>
                  <a:cubicBezTo>
                    <a:pt x="85" y="336"/>
                    <a:pt x="84" y="339"/>
                    <a:pt x="83" y="342"/>
                  </a:cubicBezTo>
                  <a:cubicBezTo>
                    <a:pt x="82" y="348"/>
                    <a:pt x="84" y="356"/>
                    <a:pt x="81" y="361"/>
                  </a:cubicBezTo>
                  <a:cubicBezTo>
                    <a:pt x="80" y="364"/>
                    <a:pt x="77" y="358"/>
                    <a:pt x="74" y="358"/>
                  </a:cubicBezTo>
                  <a:cubicBezTo>
                    <a:pt x="70" y="357"/>
                    <a:pt x="65" y="359"/>
                    <a:pt x="62" y="357"/>
                  </a:cubicBezTo>
                  <a:cubicBezTo>
                    <a:pt x="61" y="355"/>
                    <a:pt x="68" y="344"/>
                    <a:pt x="70" y="344"/>
                  </a:cubicBezTo>
                  <a:cubicBezTo>
                    <a:pt x="73" y="343"/>
                    <a:pt x="76" y="350"/>
                    <a:pt x="79" y="348"/>
                  </a:cubicBezTo>
                  <a:cubicBezTo>
                    <a:pt x="82" y="348"/>
                    <a:pt x="77" y="343"/>
                    <a:pt x="78" y="341"/>
                  </a:cubicBezTo>
                  <a:cubicBezTo>
                    <a:pt x="79" y="338"/>
                    <a:pt x="85" y="337"/>
                    <a:pt x="84" y="335"/>
                  </a:cubicBezTo>
                  <a:cubicBezTo>
                    <a:pt x="83" y="332"/>
                    <a:pt x="79" y="339"/>
                    <a:pt x="77" y="338"/>
                  </a:cubicBezTo>
                  <a:cubicBezTo>
                    <a:pt x="75" y="337"/>
                    <a:pt x="78" y="332"/>
                    <a:pt x="76" y="331"/>
                  </a:cubicBezTo>
                  <a:cubicBezTo>
                    <a:pt x="74" y="331"/>
                    <a:pt x="74" y="336"/>
                    <a:pt x="71" y="336"/>
                  </a:cubicBezTo>
                  <a:cubicBezTo>
                    <a:pt x="67" y="337"/>
                    <a:pt x="63" y="333"/>
                    <a:pt x="59" y="333"/>
                  </a:cubicBezTo>
                  <a:cubicBezTo>
                    <a:pt x="58" y="334"/>
                    <a:pt x="49" y="345"/>
                    <a:pt x="47" y="346"/>
                  </a:cubicBezTo>
                  <a:cubicBezTo>
                    <a:pt x="47" y="347"/>
                    <a:pt x="47" y="345"/>
                    <a:pt x="47" y="344"/>
                  </a:cubicBezTo>
                  <a:cubicBezTo>
                    <a:pt x="45" y="342"/>
                    <a:pt x="45" y="340"/>
                    <a:pt x="43" y="339"/>
                  </a:cubicBezTo>
                  <a:cubicBezTo>
                    <a:pt x="42" y="338"/>
                    <a:pt x="43" y="341"/>
                    <a:pt x="42" y="341"/>
                  </a:cubicBezTo>
                  <a:cubicBezTo>
                    <a:pt x="39" y="344"/>
                    <a:pt x="35" y="353"/>
                    <a:pt x="33" y="350"/>
                  </a:cubicBezTo>
                  <a:cubicBezTo>
                    <a:pt x="31" y="346"/>
                    <a:pt x="42" y="336"/>
                    <a:pt x="40" y="339"/>
                  </a:cubicBezTo>
                  <a:cubicBezTo>
                    <a:pt x="26" y="356"/>
                    <a:pt x="39" y="341"/>
                    <a:pt x="30" y="354"/>
                  </a:cubicBezTo>
                  <a:cubicBezTo>
                    <a:pt x="28" y="356"/>
                    <a:pt x="23" y="364"/>
                    <a:pt x="23" y="361"/>
                  </a:cubicBezTo>
                  <a:cubicBezTo>
                    <a:pt x="23" y="359"/>
                    <a:pt x="38" y="341"/>
                    <a:pt x="39" y="339"/>
                  </a:cubicBezTo>
                  <a:cubicBezTo>
                    <a:pt x="39" y="338"/>
                    <a:pt x="38" y="337"/>
                    <a:pt x="38" y="338"/>
                  </a:cubicBezTo>
                  <a:cubicBezTo>
                    <a:pt x="35" y="341"/>
                    <a:pt x="34" y="344"/>
                    <a:pt x="32" y="347"/>
                  </a:cubicBezTo>
                  <a:cubicBezTo>
                    <a:pt x="31" y="348"/>
                    <a:pt x="29" y="351"/>
                    <a:pt x="29" y="350"/>
                  </a:cubicBezTo>
                  <a:cubicBezTo>
                    <a:pt x="31" y="347"/>
                    <a:pt x="33" y="343"/>
                    <a:pt x="35" y="340"/>
                  </a:cubicBezTo>
                  <a:cubicBezTo>
                    <a:pt x="36" y="339"/>
                    <a:pt x="36" y="338"/>
                    <a:pt x="36" y="339"/>
                  </a:cubicBezTo>
                  <a:cubicBezTo>
                    <a:pt x="33" y="344"/>
                    <a:pt x="30" y="349"/>
                    <a:pt x="26" y="355"/>
                  </a:cubicBezTo>
                  <a:cubicBezTo>
                    <a:pt x="25" y="356"/>
                    <a:pt x="23" y="361"/>
                    <a:pt x="23" y="359"/>
                  </a:cubicBezTo>
                  <a:cubicBezTo>
                    <a:pt x="23" y="357"/>
                    <a:pt x="25" y="354"/>
                    <a:pt x="27" y="352"/>
                  </a:cubicBezTo>
                  <a:cubicBezTo>
                    <a:pt x="27" y="350"/>
                    <a:pt x="25" y="355"/>
                    <a:pt x="25" y="356"/>
                  </a:cubicBezTo>
                  <a:cubicBezTo>
                    <a:pt x="23" y="360"/>
                    <a:pt x="21" y="363"/>
                    <a:pt x="19" y="367"/>
                  </a:cubicBezTo>
                  <a:cubicBezTo>
                    <a:pt x="18" y="370"/>
                    <a:pt x="13" y="379"/>
                    <a:pt x="14" y="376"/>
                  </a:cubicBezTo>
                  <a:cubicBezTo>
                    <a:pt x="16" y="372"/>
                    <a:pt x="19" y="369"/>
                    <a:pt x="21" y="365"/>
                  </a:cubicBezTo>
                  <a:cubicBezTo>
                    <a:pt x="21" y="363"/>
                    <a:pt x="18" y="366"/>
                    <a:pt x="17" y="367"/>
                  </a:cubicBezTo>
                  <a:cubicBezTo>
                    <a:pt x="16" y="370"/>
                    <a:pt x="15" y="373"/>
                    <a:pt x="14" y="376"/>
                  </a:cubicBezTo>
                  <a:cubicBezTo>
                    <a:pt x="13" y="377"/>
                    <a:pt x="12" y="379"/>
                    <a:pt x="11" y="379"/>
                  </a:cubicBezTo>
                  <a:cubicBezTo>
                    <a:pt x="9" y="379"/>
                    <a:pt x="10" y="376"/>
                    <a:pt x="9" y="376"/>
                  </a:cubicBezTo>
                  <a:cubicBezTo>
                    <a:pt x="6" y="379"/>
                    <a:pt x="4" y="384"/>
                    <a:pt x="1" y="388"/>
                  </a:cubicBezTo>
                  <a:cubicBezTo>
                    <a:pt x="1" y="389"/>
                    <a:pt x="1" y="389"/>
                    <a:pt x="0" y="390"/>
                  </a:cubicBezTo>
                  <a:cubicBezTo>
                    <a:pt x="0" y="390"/>
                    <a:pt x="1" y="390"/>
                    <a:pt x="1" y="3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922"/>
            <p:cNvSpPr>
              <a:spLocks/>
            </p:cNvSpPr>
            <p:nvPr/>
          </p:nvSpPr>
          <p:spPr bwMode="auto">
            <a:xfrm>
              <a:off x="1046" y="2154"/>
              <a:ext cx="1395" cy="966"/>
            </a:xfrm>
            <a:custGeom>
              <a:avLst/>
              <a:gdLst>
                <a:gd name="T0" fmla="*/ 657 w 930"/>
                <a:gd name="T1" fmla="*/ 73 h 644"/>
                <a:gd name="T2" fmla="*/ 597 w 930"/>
                <a:gd name="T3" fmla="*/ 81 h 644"/>
                <a:gd name="T4" fmla="*/ 566 w 930"/>
                <a:gd name="T5" fmla="*/ 68 h 644"/>
                <a:gd name="T6" fmla="*/ 502 w 930"/>
                <a:gd name="T7" fmla="*/ 105 h 644"/>
                <a:gd name="T8" fmla="*/ 420 w 930"/>
                <a:gd name="T9" fmla="*/ 77 h 644"/>
                <a:gd name="T10" fmla="*/ 395 w 930"/>
                <a:gd name="T11" fmla="*/ 24 h 644"/>
                <a:gd name="T12" fmla="*/ 352 w 930"/>
                <a:gd name="T13" fmla="*/ 10 h 644"/>
                <a:gd name="T14" fmla="*/ 308 w 930"/>
                <a:gd name="T15" fmla="*/ 7 h 644"/>
                <a:gd name="T16" fmla="*/ 234 w 930"/>
                <a:gd name="T17" fmla="*/ 27 h 644"/>
                <a:gd name="T18" fmla="*/ 191 w 930"/>
                <a:gd name="T19" fmla="*/ 12 h 644"/>
                <a:gd name="T20" fmla="*/ 140 w 930"/>
                <a:gd name="T21" fmla="*/ 45 h 644"/>
                <a:gd name="T22" fmla="*/ 116 w 930"/>
                <a:gd name="T23" fmla="*/ 92 h 644"/>
                <a:gd name="T24" fmla="*/ 55 w 930"/>
                <a:gd name="T25" fmla="*/ 125 h 644"/>
                <a:gd name="T26" fmla="*/ 31 w 930"/>
                <a:gd name="T27" fmla="*/ 154 h 644"/>
                <a:gd name="T28" fmla="*/ 23 w 930"/>
                <a:gd name="T29" fmla="*/ 170 h 644"/>
                <a:gd name="T30" fmla="*/ 18 w 930"/>
                <a:gd name="T31" fmla="*/ 192 h 644"/>
                <a:gd name="T32" fmla="*/ 15 w 930"/>
                <a:gd name="T33" fmla="*/ 247 h 644"/>
                <a:gd name="T34" fmla="*/ 15 w 930"/>
                <a:gd name="T35" fmla="*/ 278 h 644"/>
                <a:gd name="T36" fmla="*/ 17 w 930"/>
                <a:gd name="T37" fmla="*/ 290 h 644"/>
                <a:gd name="T38" fmla="*/ 19 w 930"/>
                <a:gd name="T39" fmla="*/ 299 h 644"/>
                <a:gd name="T40" fmla="*/ 19 w 930"/>
                <a:gd name="T41" fmla="*/ 310 h 644"/>
                <a:gd name="T42" fmla="*/ 35 w 930"/>
                <a:gd name="T43" fmla="*/ 331 h 644"/>
                <a:gd name="T44" fmla="*/ 58 w 930"/>
                <a:gd name="T45" fmla="*/ 367 h 644"/>
                <a:gd name="T46" fmla="*/ 72 w 930"/>
                <a:gd name="T47" fmla="*/ 382 h 644"/>
                <a:gd name="T48" fmla="*/ 196 w 930"/>
                <a:gd name="T49" fmla="*/ 437 h 644"/>
                <a:gd name="T50" fmla="*/ 298 w 930"/>
                <a:gd name="T51" fmla="*/ 439 h 644"/>
                <a:gd name="T52" fmla="*/ 337 w 930"/>
                <a:gd name="T53" fmla="*/ 459 h 644"/>
                <a:gd name="T54" fmla="*/ 374 w 930"/>
                <a:gd name="T55" fmla="*/ 469 h 644"/>
                <a:gd name="T56" fmla="*/ 368 w 930"/>
                <a:gd name="T57" fmla="*/ 513 h 644"/>
                <a:gd name="T58" fmla="*/ 376 w 930"/>
                <a:gd name="T59" fmla="*/ 524 h 644"/>
                <a:gd name="T60" fmla="*/ 420 w 930"/>
                <a:gd name="T61" fmla="*/ 557 h 644"/>
                <a:gd name="T62" fmla="*/ 428 w 930"/>
                <a:gd name="T63" fmla="*/ 599 h 644"/>
                <a:gd name="T64" fmla="*/ 412 w 930"/>
                <a:gd name="T65" fmla="*/ 619 h 644"/>
                <a:gd name="T66" fmla="*/ 445 w 930"/>
                <a:gd name="T67" fmla="*/ 635 h 644"/>
                <a:gd name="T68" fmla="*/ 514 w 930"/>
                <a:gd name="T69" fmla="*/ 639 h 644"/>
                <a:gd name="T70" fmla="*/ 682 w 930"/>
                <a:gd name="T71" fmla="*/ 586 h 644"/>
                <a:gd name="T72" fmla="*/ 769 w 930"/>
                <a:gd name="T73" fmla="*/ 523 h 644"/>
                <a:gd name="T74" fmla="*/ 780 w 930"/>
                <a:gd name="T75" fmla="*/ 500 h 644"/>
                <a:gd name="T76" fmla="*/ 789 w 930"/>
                <a:gd name="T77" fmla="*/ 458 h 644"/>
                <a:gd name="T78" fmla="*/ 807 w 930"/>
                <a:gd name="T79" fmla="*/ 437 h 644"/>
                <a:gd name="T80" fmla="*/ 851 w 930"/>
                <a:gd name="T81" fmla="*/ 383 h 644"/>
                <a:gd name="T82" fmla="*/ 914 w 930"/>
                <a:gd name="T83" fmla="*/ 282 h 644"/>
                <a:gd name="T84" fmla="*/ 926 w 930"/>
                <a:gd name="T85" fmla="*/ 246 h 644"/>
                <a:gd name="T86" fmla="*/ 917 w 930"/>
                <a:gd name="T87" fmla="*/ 241 h 644"/>
                <a:gd name="T88" fmla="*/ 891 w 930"/>
                <a:gd name="T89" fmla="*/ 262 h 644"/>
                <a:gd name="T90" fmla="*/ 838 w 930"/>
                <a:gd name="T91" fmla="*/ 287 h 644"/>
                <a:gd name="T92" fmla="*/ 806 w 930"/>
                <a:gd name="T93" fmla="*/ 254 h 644"/>
                <a:gd name="T94" fmla="*/ 774 w 930"/>
                <a:gd name="T95" fmla="*/ 223 h 644"/>
                <a:gd name="T96" fmla="*/ 763 w 930"/>
                <a:gd name="T97" fmla="*/ 188 h 644"/>
                <a:gd name="T98" fmla="*/ 746 w 930"/>
                <a:gd name="T99" fmla="*/ 160 h 644"/>
                <a:gd name="T100" fmla="*/ 717 w 930"/>
                <a:gd name="T101" fmla="*/ 124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30" h="644">
                  <a:moveTo>
                    <a:pt x="680" y="62"/>
                  </a:moveTo>
                  <a:cubicBezTo>
                    <a:pt x="677" y="63"/>
                    <a:pt x="673" y="62"/>
                    <a:pt x="669" y="64"/>
                  </a:cubicBezTo>
                  <a:cubicBezTo>
                    <a:pt x="666" y="66"/>
                    <a:pt x="664" y="70"/>
                    <a:pt x="661" y="72"/>
                  </a:cubicBezTo>
                  <a:cubicBezTo>
                    <a:pt x="660" y="73"/>
                    <a:pt x="658" y="72"/>
                    <a:pt x="657" y="73"/>
                  </a:cubicBezTo>
                  <a:cubicBezTo>
                    <a:pt x="656" y="73"/>
                    <a:pt x="650" y="82"/>
                    <a:pt x="647" y="82"/>
                  </a:cubicBezTo>
                  <a:cubicBezTo>
                    <a:pt x="635" y="82"/>
                    <a:pt x="623" y="80"/>
                    <a:pt x="610" y="78"/>
                  </a:cubicBezTo>
                  <a:cubicBezTo>
                    <a:pt x="608" y="78"/>
                    <a:pt x="606" y="78"/>
                    <a:pt x="604" y="78"/>
                  </a:cubicBezTo>
                  <a:cubicBezTo>
                    <a:pt x="602" y="79"/>
                    <a:pt x="599" y="82"/>
                    <a:pt x="597" y="81"/>
                  </a:cubicBezTo>
                  <a:cubicBezTo>
                    <a:pt x="590" y="81"/>
                    <a:pt x="584" y="78"/>
                    <a:pt x="578" y="76"/>
                  </a:cubicBezTo>
                  <a:cubicBezTo>
                    <a:pt x="578" y="76"/>
                    <a:pt x="578" y="75"/>
                    <a:pt x="578" y="75"/>
                  </a:cubicBezTo>
                  <a:cubicBezTo>
                    <a:pt x="575" y="74"/>
                    <a:pt x="572" y="77"/>
                    <a:pt x="569" y="75"/>
                  </a:cubicBezTo>
                  <a:cubicBezTo>
                    <a:pt x="567" y="74"/>
                    <a:pt x="568" y="70"/>
                    <a:pt x="566" y="68"/>
                  </a:cubicBezTo>
                  <a:cubicBezTo>
                    <a:pt x="562" y="66"/>
                    <a:pt x="557" y="66"/>
                    <a:pt x="553" y="65"/>
                  </a:cubicBezTo>
                  <a:cubicBezTo>
                    <a:pt x="549" y="64"/>
                    <a:pt x="533" y="71"/>
                    <a:pt x="532" y="74"/>
                  </a:cubicBezTo>
                  <a:cubicBezTo>
                    <a:pt x="524" y="97"/>
                    <a:pt x="536" y="97"/>
                    <a:pt x="518" y="112"/>
                  </a:cubicBezTo>
                  <a:cubicBezTo>
                    <a:pt x="513" y="116"/>
                    <a:pt x="504" y="106"/>
                    <a:pt x="502" y="105"/>
                  </a:cubicBezTo>
                  <a:cubicBezTo>
                    <a:pt x="498" y="103"/>
                    <a:pt x="494" y="102"/>
                    <a:pt x="490" y="101"/>
                  </a:cubicBezTo>
                  <a:cubicBezTo>
                    <a:pt x="482" y="100"/>
                    <a:pt x="470" y="103"/>
                    <a:pt x="464" y="94"/>
                  </a:cubicBezTo>
                  <a:cubicBezTo>
                    <a:pt x="462" y="91"/>
                    <a:pt x="463" y="85"/>
                    <a:pt x="459" y="82"/>
                  </a:cubicBezTo>
                  <a:cubicBezTo>
                    <a:pt x="423" y="60"/>
                    <a:pt x="445" y="81"/>
                    <a:pt x="420" y="77"/>
                  </a:cubicBezTo>
                  <a:cubicBezTo>
                    <a:pt x="410" y="75"/>
                    <a:pt x="407" y="67"/>
                    <a:pt x="398" y="63"/>
                  </a:cubicBezTo>
                  <a:cubicBezTo>
                    <a:pt x="397" y="62"/>
                    <a:pt x="394" y="64"/>
                    <a:pt x="393" y="63"/>
                  </a:cubicBezTo>
                  <a:cubicBezTo>
                    <a:pt x="378" y="51"/>
                    <a:pt x="404" y="50"/>
                    <a:pt x="404" y="38"/>
                  </a:cubicBezTo>
                  <a:cubicBezTo>
                    <a:pt x="404" y="35"/>
                    <a:pt x="394" y="26"/>
                    <a:pt x="395" y="24"/>
                  </a:cubicBezTo>
                  <a:cubicBezTo>
                    <a:pt x="400" y="9"/>
                    <a:pt x="417" y="11"/>
                    <a:pt x="387" y="4"/>
                  </a:cubicBezTo>
                  <a:cubicBezTo>
                    <a:pt x="378" y="2"/>
                    <a:pt x="378" y="8"/>
                    <a:pt x="371" y="10"/>
                  </a:cubicBezTo>
                  <a:cubicBezTo>
                    <a:pt x="367" y="11"/>
                    <a:pt x="364" y="10"/>
                    <a:pt x="360" y="10"/>
                  </a:cubicBezTo>
                  <a:cubicBezTo>
                    <a:pt x="357" y="10"/>
                    <a:pt x="355" y="10"/>
                    <a:pt x="352" y="10"/>
                  </a:cubicBezTo>
                  <a:cubicBezTo>
                    <a:pt x="349" y="9"/>
                    <a:pt x="346" y="7"/>
                    <a:pt x="343" y="7"/>
                  </a:cubicBezTo>
                  <a:cubicBezTo>
                    <a:pt x="342" y="6"/>
                    <a:pt x="341" y="9"/>
                    <a:pt x="340" y="9"/>
                  </a:cubicBezTo>
                  <a:cubicBezTo>
                    <a:pt x="336" y="11"/>
                    <a:pt x="332" y="13"/>
                    <a:pt x="328" y="13"/>
                  </a:cubicBezTo>
                  <a:cubicBezTo>
                    <a:pt x="321" y="13"/>
                    <a:pt x="315" y="9"/>
                    <a:pt x="308" y="7"/>
                  </a:cubicBezTo>
                  <a:cubicBezTo>
                    <a:pt x="298" y="6"/>
                    <a:pt x="271" y="9"/>
                    <a:pt x="263" y="14"/>
                  </a:cubicBezTo>
                  <a:cubicBezTo>
                    <a:pt x="261" y="15"/>
                    <a:pt x="260" y="18"/>
                    <a:pt x="258" y="19"/>
                  </a:cubicBezTo>
                  <a:cubicBezTo>
                    <a:pt x="255" y="20"/>
                    <a:pt x="251" y="18"/>
                    <a:pt x="248" y="19"/>
                  </a:cubicBezTo>
                  <a:cubicBezTo>
                    <a:pt x="242" y="21"/>
                    <a:pt x="239" y="25"/>
                    <a:pt x="234" y="27"/>
                  </a:cubicBezTo>
                  <a:cubicBezTo>
                    <a:pt x="228" y="30"/>
                    <a:pt x="224" y="21"/>
                    <a:pt x="220" y="20"/>
                  </a:cubicBezTo>
                  <a:cubicBezTo>
                    <a:pt x="218" y="19"/>
                    <a:pt x="216" y="23"/>
                    <a:pt x="214" y="23"/>
                  </a:cubicBezTo>
                  <a:cubicBezTo>
                    <a:pt x="214" y="23"/>
                    <a:pt x="201" y="22"/>
                    <a:pt x="197" y="20"/>
                  </a:cubicBezTo>
                  <a:cubicBezTo>
                    <a:pt x="195" y="17"/>
                    <a:pt x="193" y="15"/>
                    <a:pt x="191" y="12"/>
                  </a:cubicBezTo>
                  <a:cubicBezTo>
                    <a:pt x="190" y="10"/>
                    <a:pt x="192" y="0"/>
                    <a:pt x="184" y="8"/>
                  </a:cubicBezTo>
                  <a:cubicBezTo>
                    <a:pt x="179" y="12"/>
                    <a:pt x="174" y="31"/>
                    <a:pt x="167" y="34"/>
                  </a:cubicBezTo>
                  <a:cubicBezTo>
                    <a:pt x="160" y="36"/>
                    <a:pt x="151" y="35"/>
                    <a:pt x="145" y="40"/>
                  </a:cubicBezTo>
                  <a:cubicBezTo>
                    <a:pt x="143" y="41"/>
                    <a:pt x="142" y="43"/>
                    <a:pt x="140" y="45"/>
                  </a:cubicBezTo>
                  <a:cubicBezTo>
                    <a:pt x="138" y="46"/>
                    <a:pt x="135" y="47"/>
                    <a:pt x="134" y="49"/>
                  </a:cubicBezTo>
                  <a:cubicBezTo>
                    <a:pt x="133" y="50"/>
                    <a:pt x="134" y="53"/>
                    <a:pt x="133" y="54"/>
                  </a:cubicBezTo>
                  <a:cubicBezTo>
                    <a:pt x="131" y="57"/>
                    <a:pt x="128" y="58"/>
                    <a:pt x="127" y="61"/>
                  </a:cubicBezTo>
                  <a:cubicBezTo>
                    <a:pt x="119" y="83"/>
                    <a:pt x="131" y="78"/>
                    <a:pt x="116" y="92"/>
                  </a:cubicBezTo>
                  <a:cubicBezTo>
                    <a:pt x="111" y="98"/>
                    <a:pt x="95" y="105"/>
                    <a:pt x="89" y="107"/>
                  </a:cubicBezTo>
                  <a:cubicBezTo>
                    <a:pt x="80" y="108"/>
                    <a:pt x="79" y="102"/>
                    <a:pt x="74" y="109"/>
                  </a:cubicBezTo>
                  <a:cubicBezTo>
                    <a:pt x="72" y="112"/>
                    <a:pt x="71" y="116"/>
                    <a:pt x="68" y="118"/>
                  </a:cubicBezTo>
                  <a:cubicBezTo>
                    <a:pt x="65" y="122"/>
                    <a:pt x="57" y="121"/>
                    <a:pt x="55" y="125"/>
                  </a:cubicBezTo>
                  <a:cubicBezTo>
                    <a:pt x="53" y="129"/>
                    <a:pt x="50" y="132"/>
                    <a:pt x="49" y="136"/>
                  </a:cubicBezTo>
                  <a:cubicBezTo>
                    <a:pt x="47" y="139"/>
                    <a:pt x="48" y="142"/>
                    <a:pt x="46" y="145"/>
                  </a:cubicBezTo>
                  <a:cubicBezTo>
                    <a:pt x="44" y="148"/>
                    <a:pt x="40" y="149"/>
                    <a:pt x="37" y="151"/>
                  </a:cubicBezTo>
                  <a:cubicBezTo>
                    <a:pt x="35" y="152"/>
                    <a:pt x="28" y="152"/>
                    <a:pt x="31" y="154"/>
                  </a:cubicBezTo>
                  <a:cubicBezTo>
                    <a:pt x="32" y="155"/>
                    <a:pt x="35" y="151"/>
                    <a:pt x="34" y="152"/>
                  </a:cubicBezTo>
                  <a:cubicBezTo>
                    <a:pt x="33" y="156"/>
                    <a:pt x="30" y="160"/>
                    <a:pt x="27" y="163"/>
                  </a:cubicBezTo>
                  <a:cubicBezTo>
                    <a:pt x="27" y="164"/>
                    <a:pt x="26" y="164"/>
                    <a:pt x="26" y="165"/>
                  </a:cubicBezTo>
                  <a:cubicBezTo>
                    <a:pt x="24" y="167"/>
                    <a:pt x="24" y="169"/>
                    <a:pt x="23" y="170"/>
                  </a:cubicBezTo>
                  <a:cubicBezTo>
                    <a:pt x="21" y="172"/>
                    <a:pt x="19" y="172"/>
                    <a:pt x="17" y="174"/>
                  </a:cubicBezTo>
                  <a:cubicBezTo>
                    <a:pt x="16" y="174"/>
                    <a:pt x="17" y="175"/>
                    <a:pt x="16" y="176"/>
                  </a:cubicBezTo>
                  <a:cubicBezTo>
                    <a:pt x="15" y="181"/>
                    <a:pt x="13" y="185"/>
                    <a:pt x="14" y="189"/>
                  </a:cubicBezTo>
                  <a:cubicBezTo>
                    <a:pt x="14" y="191"/>
                    <a:pt x="17" y="191"/>
                    <a:pt x="18" y="192"/>
                  </a:cubicBezTo>
                  <a:cubicBezTo>
                    <a:pt x="20" y="195"/>
                    <a:pt x="23" y="197"/>
                    <a:pt x="23" y="201"/>
                  </a:cubicBezTo>
                  <a:cubicBezTo>
                    <a:pt x="23" y="204"/>
                    <a:pt x="18" y="207"/>
                    <a:pt x="18" y="210"/>
                  </a:cubicBezTo>
                  <a:cubicBezTo>
                    <a:pt x="17" y="218"/>
                    <a:pt x="25" y="227"/>
                    <a:pt x="22" y="235"/>
                  </a:cubicBezTo>
                  <a:cubicBezTo>
                    <a:pt x="20" y="239"/>
                    <a:pt x="17" y="243"/>
                    <a:pt x="15" y="247"/>
                  </a:cubicBezTo>
                  <a:cubicBezTo>
                    <a:pt x="13" y="254"/>
                    <a:pt x="17" y="256"/>
                    <a:pt x="9" y="263"/>
                  </a:cubicBezTo>
                  <a:cubicBezTo>
                    <a:pt x="7" y="264"/>
                    <a:pt x="3" y="263"/>
                    <a:pt x="1" y="265"/>
                  </a:cubicBezTo>
                  <a:cubicBezTo>
                    <a:pt x="0" y="266"/>
                    <a:pt x="4" y="267"/>
                    <a:pt x="5" y="268"/>
                  </a:cubicBezTo>
                  <a:cubicBezTo>
                    <a:pt x="9" y="271"/>
                    <a:pt x="12" y="274"/>
                    <a:pt x="15" y="278"/>
                  </a:cubicBezTo>
                  <a:cubicBezTo>
                    <a:pt x="15" y="279"/>
                    <a:pt x="14" y="280"/>
                    <a:pt x="13" y="280"/>
                  </a:cubicBezTo>
                  <a:cubicBezTo>
                    <a:pt x="13" y="282"/>
                    <a:pt x="12" y="283"/>
                    <a:pt x="12" y="284"/>
                  </a:cubicBezTo>
                  <a:cubicBezTo>
                    <a:pt x="12" y="286"/>
                    <a:pt x="13" y="287"/>
                    <a:pt x="14" y="288"/>
                  </a:cubicBezTo>
                  <a:cubicBezTo>
                    <a:pt x="15" y="289"/>
                    <a:pt x="17" y="289"/>
                    <a:pt x="17" y="290"/>
                  </a:cubicBezTo>
                  <a:cubicBezTo>
                    <a:pt x="16" y="297"/>
                    <a:pt x="13" y="285"/>
                    <a:pt x="10" y="285"/>
                  </a:cubicBezTo>
                  <a:cubicBezTo>
                    <a:pt x="9" y="285"/>
                    <a:pt x="9" y="289"/>
                    <a:pt x="10" y="290"/>
                  </a:cubicBezTo>
                  <a:cubicBezTo>
                    <a:pt x="14" y="295"/>
                    <a:pt x="19" y="298"/>
                    <a:pt x="23" y="302"/>
                  </a:cubicBezTo>
                  <a:cubicBezTo>
                    <a:pt x="25" y="303"/>
                    <a:pt x="20" y="300"/>
                    <a:pt x="19" y="299"/>
                  </a:cubicBezTo>
                  <a:cubicBezTo>
                    <a:pt x="18" y="298"/>
                    <a:pt x="7" y="292"/>
                    <a:pt x="10" y="299"/>
                  </a:cubicBezTo>
                  <a:cubicBezTo>
                    <a:pt x="12" y="302"/>
                    <a:pt x="14" y="305"/>
                    <a:pt x="17" y="307"/>
                  </a:cubicBezTo>
                  <a:cubicBezTo>
                    <a:pt x="19" y="308"/>
                    <a:pt x="21" y="306"/>
                    <a:pt x="22" y="308"/>
                  </a:cubicBezTo>
                  <a:cubicBezTo>
                    <a:pt x="23" y="309"/>
                    <a:pt x="18" y="309"/>
                    <a:pt x="19" y="310"/>
                  </a:cubicBezTo>
                  <a:cubicBezTo>
                    <a:pt x="23" y="312"/>
                    <a:pt x="28" y="309"/>
                    <a:pt x="31" y="312"/>
                  </a:cubicBezTo>
                  <a:cubicBezTo>
                    <a:pt x="33" y="314"/>
                    <a:pt x="25" y="314"/>
                    <a:pt x="25" y="316"/>
                  </a:cubicBezTo>
                  <a:cubicBezTo>
                    <a:pt x="25" y="320"/>
                    <a:pt x="29" y="321"/>
                    <a:pt x="31" y="324"/>
                  </a:cubicBezTo>
                  <a:cubicBezTo>
                    <a:pt x="32" y="326"/>
                    <a:pt x="33" y="329"/>
                    <a:pt x="35" y="331"/>
                  </a:cubicBezTo>
                  <a:cubicBezTo>
                    <a:pt x="38" y="334"/>
                    <a:pt x="41" y="335"/>
                    <a:pt x="44" y="338"/>
                  </a:cubicBezTo>
                  <a:cubicBezTo>
                    <a:pt x="47" y="342"/>
                    <a:pt x="50" y="346"/>
                    <a:pt x="53" y="351"/>
                  </a:cubicBezTo>
                  <a:cubicBezTo>
                    <a:pt x="53" y="352"/>
                    <a:pt x="52" y="353"/>
                    <a:pt x="53" y="354"/>
                  </a:cubicBezTo>
                  <a:cubicBezTo>
                    <a:pt x="54" y="359"/>
                    <a:pt x="57" y="362"/>
                    <a:pt x="58" y="367"/>
                  </a:cubicBezTo>
                  <a:cubicBezTo>
                    <a:pt x="59" y="367"/>
                    <a:pt x="57" y="368"/>
                    <a:pt x="57" y="369"/>
                  </a:cubicBezTo>
                  <a:cubicBezTo>
                    <a:pt x="60" y="371"/>
                    <a:pt x="68" y="373"/>
                    <a:pt x="68" y="376"/>
                  </a:cubicBezTo>
                  <a:cubicBezTo>
                    <a:pt x="68" y="377"/>
                    <a:pt x="63" y="375"/>
                    <a:pt x="64" y="376"/>
                  </a:cubicBezTo>
                  <a:cubicBezTo>
                    <a:pt x="66" y="379"/>
                    <a:pt x="70" y="380"/>
                    <a:pt x="72" y="382"/>
                  </a:cubicBezTo>
                  <a:cubicBezTo>
                    <a:pt x="86" y="392"/>
                    <a:pt x="72" y="382"/>
                    <a:pt x="79" y="389"/>
                  </a:cubicBezTo>
                  <a:cubicBezTo>
                    <a:pt x="103" y="414"/>
                    <a:pt x="75" y="385"/>
                    <a:pt x="93" y="400"/>
                  </a:cubicBezTo>
                  <a:cubicBezTo>
                    <a:pt x="101" y="407"/>
                    <a:pt x="114" y="425"/>
                    <a:pt x="126" y="426"/>
                  </a:cubicBezTo>
                  <a:cubicBezTo>
                    <a:pt x="149" y="430"/>
                    <a:pt x="174" y="429"/>
                    <a:pt x="196" y="437"/>
                  </a:cubicBezTo>
                  <a:cubicBezTo>
                    <a:pt x="198" y="437"/>
                    <a:pt x="192" y="437"/>
                    <a:pt x="193" y="437"/>
                  </a:cubicBezTo>
                  <a:cubicBezTo>
                    <a:pt x="202" y="439"/>
                    <a:pt x="210" y="441"/>
                    <a:pt x="219" y="442"/>
                  </a:cubicBezTo>
                  <a:cubicBezTo>
                    <a:pt x="224" y="442"/>
                    <a:pt x="228" y="440"/>
                    <a:pt x="232" y="440"/>
                  </a:cubicBezTo>
                  <a:cubicBezTo>
                    <a:pt x="254" y="439"/>
                    <a:pt x="276" y="439"/>
                    <a:pt x="298" y="439"/>
                  </a:cubicBezTo>
                  <a:cubicBezTo>
                    <a:pt x="305" y="439"/>
                    <a:pt x="304" y="444"/>
                    <a:pt x="312" y="447"/>
                  </a:cubicBezTo>
                  <a:cubicBezTo>
                    <a:pt x="313" y="448"/>
                    <a:pt x="315" y="445"/>
                    <a:pt x="316" y="446"/>
                  </a:cubicBezTo>
                  <a:cubicBezTo>
                    <a:pt x="320" y="453"/>
                    <a:pt x="315" y="463"/>
                    <a:pt x="328" y="464"/>
                  </a:cubicBezTo>
                  <a:cubicBezTo>
                    <a:pt x="332" y="464"/>
                    <a:pt x="334" y="459"/>
                    <a:pt x="337" y="459"/>
                  </a:cubicBezTo>
                  <a:cubicBezTo>
                    <a:pt x="342" y="459"/>
                    <a:pt x="347" y="462"/>
                    <a:pt x="352" y="463"/>
                  </a:cubicBezTo>
                  <a:cubicBezTo>
                    <a:pt x="355" y="464"/>
                    <a:pt x="359" y="465"/>
                    <a:pt x="361" y="463"/>
                  </a:cubicBezTo>
                  <a:cubicBezTo>
                    <a:pt x="363" y="462"/>
                    <a:pt x="358" y="459"/>
                    <a:pt x="359" y="458"/>
                  </a:cubicBezTo>
                  <a:cubicBezTo>
                    <a:pt x="365" y="455"/>
                    <a:pt x="367" y="466"/>
                    <a:pt x="374" y="469"/>
                  </a:cubicBezTo>
                  <a:cubicBezTo>
                    <a:pt x="377" y="470"/>
                    <a:pt x="381" y="466"/>
                    <a:pt x="383" y="468"/>
                  </a:cubicBezTo>
                  <a:cubicBezTo>
                    <a:pt x="391" y="474"/>
                    <a:pt x="385" y="480"/>
                    <a:pt x="384" y="486"/>
                  </a:cubicBezTo>
                  <a:cubicBezTo>
                    <a:pt x="384" y="490"/>
                    <a:pt x="386" y="494"/>
                    <a:pt x="384" y="498"/>
                  </a:cubicBezTo>
                  <a:cubicBezTo>
                    <a:pt x="363" y="557"/>
                    <a:pt x="392" y="450"/>
                    <a:pt x="368" y="513"/>
                  </a:cubicBezTo>
                  <a:cubicBezTo>
                    <a:pt x="367" y="515"/>
                    <a:pt x="371" y="516"/>
                    <a:pt x="372" y="518"/>
                  </a:cubicBezTo>
                  <a:cubicBezTo>
                    <a:pt x="374" y="520"/>
                    <a:pt x="375" y="522"/>
                    <a:pt x="376" y="524"/>
                  </a:cubicBezTo>
                  <a:cubicBezTo>
                    <a:pt x="377" y="525"/>
                    <a:pt x="379" y="525"/>
                    <a:pt x="380" y="525"/>
                  </a:cubicBezTo>
                  <a:cubicBezTo>
                    <a:pt x="382" y="526"/>
                    <a:pt x="375" y="523"/>
                    <a:pt x="376" y="524"/>
                  </a:cubicBezTo>
                  <a:cubicBezTo>
                    <a:pt x="381" y="526"/>
                    <a:pt x="386" y="526"/>
                    <a:pt x="389" y="529"/>
                  </a:cubicBezTo>
                  <a:cubicBezTo>
                    <a:pt x="391" y="531"/>
                    <a:pt x="381" y="527"/>
                    <a:pt x="383" y="529"/>
                  </a:cubicBezTo>
                  <a:cubicBezTo>
                    <a:pt x="389" y="534"/>
                    <a:pt x="406" y="541"/>
                    <a:pt x="413" y="545"/>
                  </a:cubicBezTo>
                  <a:cubicBezTo>
                    <a:pt x="421" y="550"/>
                    <a:pt x="413" y="549"/>
                    <a:pt x="420" y="557"/>
                  </a:cubicBezTo>
                  <a:cubicBezTo>
                    <a:pt x="422" y="560"/>
                    <a:pt x="435" y="570"/>
                    <a:pt x="436" y="574"/>
                  </a:cubicBezTo>
                  <a:cubicBezTo>
                    <a:pt x="436" y="577"/>
                    <a:pt x="430" y="575"/>
                    <a:pt x="430" y="577"/>
                  </a:cubicBezTo>
                  <a:cubicBezTo>
                    <a:pt x="430" y="581"/>
                    <a:pt x="446" y="587"/>
                    <a:pt x="440" y="593"/>
                  </a:cubicBezTo>
                  <a:cubicBezTo>
                    <a:pt x="437" y="596"/>
                    <a:pt x="432" y="597"/>
                    <a:pt x="428" y="599"/>
                  </a:cubicBezTo>
                  <a:cubicBezTo>
                    <a:pt x="426" y="600"/>
                    <a:pt x="424" y="600"/>
                    <a:pt x="423" y="602"/>
                  </a:cubicBezTo>
                  <a:cubicBezTo>
                    <a:pt x="420" y="604"/>
                    <a:pt x="420" y="608"/>
                    <a:pt x="417" y="610"/>
                  </a:cubicBezTo>
                  <a:cubicBezTo>
                    <a:pt x="416" y="612"/>
                    <a:pt x="413" y="611"/>
                    <a:pt x="412" y="613"/>
                  </a:cubicBezTo>
                  <a:cubicBezTo>
                    <a:pt x="411" y="615"/>
                    <a:pt x="412" y="617"/>
                    <a:pt x="412" y="619"/>
                  </a:cubicBezTo>
                  <a:cubicBezTo>
                    <a:pt x="412" y="620"/>
                    <a:pt x="411" y="622"/>
                    <a:pt x="412" y="622"/>
                  </a:cubicBezTo>
                  <a:cubicBezTo>
                    <a:pt x="415" y="624"/>
                    <a:pt x="419" y="625"/>
                    <a:pt x="422" y="626"/>
                  </a:cubicBezTo>
                  <a:cubicBezTo>
                    <a:pt x="429" y="629"/>
                    <a:pt x="436" y="632"/>
                    <a:pt x="444" y="634"/>
                  </a:cubicBezTo>
                  <a:cubicBezTo>
                    <a:pt x="444" y="635"/>
                    <a:pt x="445" y="635"/>
                    <a:pt x="445" y="635"/>
                  </a:cubicBezTo>
                  <a:cubicBezTo>
                    <a:pt x="445" y="636"/>
                    <a:pt x="443" y="636"/>
                    <a:pt x="444" y="637"/>
                  </a:cubicBezTo>
                  <a:cubicBezTo>
                    <a:pt x="456" y="640"/>
                    <a:pt x="468" y="642"/>
                    <a:pt x="480" y="644"/>
                  </a:cubicBezTo>
                  <a:cubicBezTo>
                    <a:pt x="477" y="644"/>
                    <a:pt x="477" y="644"/>
                    <a:pt x="477" y="644"/>
                  </a:cubicBezTo>
                  <a:cubicBezTo>
                    <a:pt x="489" y="643"/>
                    <a:pt x="502" y="642"/>
                    <a:pt x="514" y="639"/>
                  </a:cubicBezTo>
                  <a:cubicBezTo>
                    <a:pt x="547" y="634"/>
                    <a:pt x="579" y="626"/>
                    <a:pt x="611" y="616"/>
                  </a:cubicBezTo>
                  <a:cubicBezTo>
                    <a:pt x="612" y="616"/>
                    <a:pt x="612" y="616"/>
                    <a:pt x="612" y="616"/>
                  </a:cubicBezTo>
                  <a:cubicBezTo>
                    <a:pt x="631" y="610"/>
                    <a:pt x="648" y="601"/>
                    <a:pt x="666" y="594"/>
                  </a:cubicBezTo>
                  <a:cubicBezTo>
                    <a:pt x="669" y="592"/>
                    <a:pt x="680" y="589"/>
                    <a:pt x="682" y="586"/>
                  </a:cubicBezTo>
                  <a:cubicBezTo>
                    <a:pt x="684" y="583"/>
                    <a:pt x="685" y="579"/>
                    <a:pt x="687" y="576"/>
                  </a:cubicBezTo>
                  <a:cubicBezTo>
                    <a:pt x="689" y="574"/>
                    <a:pt x="692" y="574"/>
                    <a:pt x="695" y="573"/>
                  </a:cubicBezTo>
                  <a:cubicBezTo>
                    <a:pt x="705" y="568"/>
                    <a:pt x="709" y="564"/>
                    <a:pt x="718" y="558"/>
                  </a:cubicBezTo>
                  <a:cubicBezTo>
                    <a:pt x="733" y="548"/>
                    <a:pt x="758" y="540"/>
                    <a:pt x="769" y="523"/>
                  </a:cubicBezTo>
                  <a:cubicBezTo>
                    <a:pt x="771" y="520"/>
                    <a:pt x="774" y="517"/>
                    <a:pt x="775" y="513"/>
                  </a:cubicBezTo>
                  <a:cubicBezTo>
                    <a:pt x="776" y="511"/>
                    <a:pt x="776" y="508"/>
                    <a:pt x="777" y="506"/>
                  </a:cubicBezTo>
                  <a:cubicBezTo>
                    <a:pt x="778" y="504"/>
                    <a:pt x="781" y="503"/>
                    <a:pt x="782" y="500"/>
                  </a:cubicBezTo>
                  <a:cubicBezTo>
                    <a:pt x="782" y="500"/>
                    <a:pt x="780" y="501"/>
                    <a:pt x="780" y="500"/>
                  </a:cubicBezTo>
                  <a:cubicBezTo>
                    <a:pt x="778" y="497"/>
                    <a:pt x="775" y="493"/>
                    <a:pt x="775" y="489"/>
                  </a:cubicBezTo>
                  <a:cubicBezTo>
                    <a:pt x="775" y="486"/>
                    <a:pt x="780" y="485"/>
                    <a:pt x="780" y="481"/>
                  </a:cubicBezTo>
                  <a:cubicBezTo>
                    <a:pt x="780" y="479"/>
                    <a:pt x="773" y="481"/>
                    <a:pt x="774" y="479"/>
                  </a:cubicBezTo>
                  <a:cubicBezTo>
                    <a:pt x="774" y="471"/>
                    <a:pt x="785" y="463"/>
                    <a:pt x="789" y="458"/>
                  </a:cubicBezTo>
                  <a:cubicBezTo>
                    <a:pt x="790" y="456"/>
                    <a:pt x="791" y="453"/>
                    <a:pt x="793" y="451"/>
                  </a:cubicBezTo>
                  <a:cubicBezTo>
                    <a:pt x="793" y="450"/>
                    <a:pt x="795" y="450"/>
                    <a:pt x="795" y="449"/>
                  </a:cubicBezTo>
                  <a:cubicBezTo>
                    <a:pt x="796" y="448"/>
                    <a:pt x="796" y="446"/>
                    <a:pt x="797" y="444"/>
                  </a:cubicBezTo>
                  <a:cubicBezTo>
                    <a:pt x="800" y="441"/>
                    <a:pt x="804" y="440"/>
                    <a:pt x="807" y="437"/>
                  </a:cubicBezTo>
                  <a:cubicBezTo>
                    <a:pt x="807" y="436"/>
                    <a:pt x="806" y="435"/>
                    <a:pt x="806" y="434"/>
                  </a:cubicBezTo>
                  <a:cubicBezTo>
                    <a:pt x="808" y="433"/>
                    <a:pt x="810" y="433"/>
                    <a:pt x="811" y="432"/>
                  </a:cubicBezTo>
                  <a:cubicBezTo>
                    <a:pt x="815" y="429"/>
                    <a:pt x="817" y="423"/>
                    <a:pt x="820" y="419"/>
                  </a:cubicBezTo>
                  <a:cubicBezTo>
                    <a:pt x="830" y="407"/>
                    <a:pt x="841" y="395"/>
                    <a:pt x="851" y="383"/>
                  </a:cubicBezTo>
                  <a:cubicBezTo>
                    <a:pt x="857" y="376"/>
                    <a:pt x="864" y="370"/>
                    <a:pt x="870" y="363"/>
                  </a:cubicBezTo>
                  <a:cubicBezTo>
                    <a:pt x="878" y="353"/>
                    <a:pt x="886" y="342"/>
                    <a:pt x="892" y="331"/>
                  </a:cubicBezTo>
                  <a:cubicBezTo>
                    <a:pt x="897" y="323"/>
                    <a:pt x="901" y="314"/>
                    <a:pt x="905" y="306"/>
                  </a:cubicBezTo>
                  <a:cubicBezTo>
                    <a:pt x="908" y="298"/>
                    <a:pt x="910" y="290"/>
                    <a:pt x="914" y="282"/>
                  </a:cubicBezTo>
                  <a:cubicBezTo>
                    <a:pt x="917" y="275"/>
                    <a:pt x="922" y="267"/>
                    <a:pt x="924" y="259"/>
                  </a:cubicBezTo>
                  <a:cubicBezTo>
                    <a:pt x="924" y="256"/>
                    <a:pt x="923" y="252"/>
                    <a:pt x="925" y="249"/>
                  </a:cubicBezTo>
                  <a:cubicBezTo>
                    <a:pt x="925" y="246"/>
                    <a:pt x="928" y="246"/>
                    <a:pt x="929" y="244"/>
                  </a:cubicBezTo>
                  <a:cubicBezTo>
                    <a:pt x="930" y="242"/>
                    <a:pt x="926" y="248"/>
                    <a:pt x="926" y="246"/>
                  </a:cubicBezTo>
                  <a:cubicBezTo>
                    <a:pt x="924" y="243"/>
                    <a:pt x="926" y="239"/>
                    <a:pt x="926" y="236"/>
                  </a:cubicBezTo>
                  <a:cubicBezTo>
                    <a:pt x="927" y="234"/>
                    <a:pt x="929" y="231"/>
                    <a:pt x="928" y="229"/>
                  </a:cubicBezTo>
                  <a:cubicBezTo>
                    <a:pt x="927" y="227"/>
                    <a:pt x="925" y="229"/>
                    <a:pt x="923" y="230"/>
                  </a:cubicBezTo>
                  <a:cubicBezTo>
                    <a:pt x="921" y="233"/>
                    <a:pt x="919" y="237"/>
                    <a:pt x="917" y="241"/>
                  </a:cubicBezTo>
                  <a:cubicBezTo>
                    <a:pt x="915" y="244"/>
                    <a:pt x="912" y="246"/>
                    <a:pt x="909" y="249"/>
                  </a:cubicBezTo>
                  <a:cubicBezTo>
                    <a:pt x="899" y="258"/>
                    <a:pt x="916" y="241"/>
                    <a:pt x="902" y="253"/>
                  </a:cubicBezTo>
                  <a:cubicBezTo>
                    <a:pt x="900" y="254"/>
                    <a:pt x="900" y="256"/>
                    <a:pt x="898" y="258"/>
                  </a:cubicBezTo>
                  <a:cubicBezTo>
                    <a:pt x="896" y="259"/>
                    <a:pt x="893" y="260"/>
                    <a:pt x="891" y="262"/>
                  </a:cubicBezTo>
                  <a:cubicBezTo>
                    <a:pt x="887" y="265"/>
                    <a:pt x="885" y="270"/>
                    <a:pt x="881" y="274"/>
                  </a:cubicBezTo>
                  <a:cubicBezTo>
                    <a:pt x="879" y="275"/>
                    <a:pt x="876" y="275"/>
                    <a:pt x="874" y="276"/>
                  </a:cubicBezTo>
                  <a:cubicBezTo>
                    <a:pt x="865" y="278"/>
                    <a:pt x="856" y="280"/>
                    <a:pt x="847" y="283"/>
                  </a:cubicBezTo>
                  <a:cubicBezTo>
                    <a:pt x="844" y="284"/>
                    <a:pt x="838" y="290"/>
                    <a:pt x="838" y="287"/>
                  </a:cubicBezTo>
                  <a:cubicBezTo>
                    <a:pt x="839" y="283"/>
                    <a:pt x="846" y="281"/>
                    <a:pt x="848" y="276"/>
                  </a:cubicBezTo>
                  <a:cubicBezTo>
                    <a:pt x="850" y="271"/>
                    <a:pt x="824" y="258"/>
                    <a:pt x="822" y="258"/>
                  </a:cubicBezTo>
                  <a:cubicBezTo>
                    <a:pt x="818" y="257"/>
                    <a:pt x="814" y="260"/>
                    <a:pt x="810" y="259"/>
                  </a:cubicBezTo>
                  <a:cubicBezTo>
                    <a:pt x="808" y="258"/>
                    <a:pt x="808" y="253"/>
                    <a:pt x="806" y="254"/>
                  </a:cubicBezTo>
                  <a:cubicBezTo>
                    <a:pt x="804" y="254"/>
                    <a:pt x="807" y="261"/>
                    <a:pt x="805" y="260"/>
                  </a:cubicBezTo>
                  <a:cubicBezTo>
                    <a:pt x="797" y="257"/>
                    <a:pt x="796" y="235"/>
                    <a:pt x="789" y="228"/>
                  </a:cubicBezTo>
                  <a:cubicBezTo>
                    <a:pt x="786" y="225"/>
                    <a:pt x="782" y="224"/>
                    <a:pt x="778" y="223"/>
                  </a:cubicBezTo>
                  <a:cubicBezTo>
                    <a:pt x="777" y="223"/>
                    <a:pt x="774" y="224"/>
                    <a:pt x="774" y="223"/>
                  </a:cubicBezTo>
                  <a:cubicBezTo>
                    <a:pt x="772" y="219"/>
                    <a:pt x="772" y="214"/>
                    <a:pt x="771" y="210"/>
                  </a:cubicBezTo>
                  <a:cubicBezTo>
                    <a:pt x="769" y="205"/>
                    <a:pt x="767" y="200"/>
                    <a:pt x="766" y="195"/>
                  </a:cubicBezTo>
                  <a:cubicBezTo>
                    <a:pt x="766" y="194"/>
                    <a:pt x="769" y="194"/>
                    <a:pt x="769" y="194"/>
                  </a:cubicBezTo>
                  <a:cubicBezTo>
                    <a:pt x="768" y="191"/>
                    <a:pt x="764" y="190"/>
                    <a:pt x="763" y="188"/>
                  </a:cubicBezTo>
                  <a:cubicBezTo>
                    <a:pt x="762" y="186"/>
                    <a:pt x="764" y="183"/>
                    <a:pt x="763" y="182"/>
                  </a:cubicBezTo>
                  <a:cubicBezTo>
                    <a:pt x="760" y="179"/>
                    <a:pt x="756" y="178"/>
                    <a:pt x="753" y="176"/>
                  </a:cubicBezTo>
                  <a:cubicBezTo>
                    <a:pt x="751" y="175"/>
                    <a:pt x="746" y="175"/>
                    <a:pt x="745" y="172"/>
                  </a:cubicBezTo>
                  <a:cubicBezTo>
                    <a:pt x="743" y="169"/>
                    <a:pt x="748" y="164"/>
                    <a:pt x="746" y="160"/>
                  </a:cubicBezTo>
                  <a:cubicBezTo>
                    <a:pt x="744" y="157"/>
                    <a:pt x="739" y="157"/>
                    <a:pt x="736" y="154"/>
                  </a:cubicBezTo>
                  <a:cubicBezTo>
                    <a:pt x="727" y="145"/>
                    <a:pt x="732" y="146"/>
                    <a:pt x="727" y="140"/>
                  </a:cubicBezTo>
                  <a:cubicBezTo>
                    <a:pt x="722" y="134"/>
                    <a:pt x="722" y="138"/>
                    <a:pt x="717" y="128"/>
                  </a:cubicBezTo>
                  <a:cubicBezTo>
                    <a:pt x="716" y="127"/>
                    <a:pt x="718" y="126"/>
                    <a:pt x="717" y="124"/>
                  </a:cubicBezTo>
                  <a:cubicBezTo>
                    <a:pt x="715" y="120"/>
                    <a:pt x="711" y="117"/>
                    <a:pt x="709" y="113"/>
                  </a:cubicBezTo>
                  <a:cubicBezTo>
                    <a:pt x="708" y="112"/>
                    <a:pt x="710" y="112"/>
                    <a:pt x="710" y="112"/>
                  </a:cubicBezTo>
                  <a:cubicBezTo>
                    <a:pt x="702" y="103"/>
                    <a:pt x="695" y="105"/>
                    <a:pt x="690" y="9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923"/>
            <p:cNvSpPr>
              <a:spLocks/>
            </p:cNvSpPr>
            <p:nvPr/>
          </p:nvSpPr>
          <p:spPr bwMode="auto">
            <a:xfrm>
              <a:off x="1271" y="1065"/>
              <a:ext cx="1407" cy="1493"/>
            </a:xfrm>
            <a:custGeom>
              <a:avLst/>
              <a:gdLst>
                <a:gd name="T0" fmla="*/ 601 w 938"/>
                <a:gd name="T1" fmla="*/ 853 h 996"/>
                <a:gd name="T2" fmla="*/ 676 w 938"/>
                <a:gd name="T3" fmla="*/ 941 h 996"/>
                <a:gd name="T4" fmla="*/ 753 w 938"/>
                <a:gd name="T5" fmla="*/ 947 h 996"/>
                <a:gd name="T6" fmla="*/ 818 w 938"/>
                <a:gd name="T7" fmla="*/ 836 h 996"/>
                <a:gd name="T8" fmla="*/ 751 w 938"/>
                <a:gd name="T9" fmla="*/ 788 h 996"/>
                <a:gd name="T10" fmla="*/ 716 w 938"/>
                <a:gd name="T11" fmla="*/ 739 h 996"/>
                <a:gd name="T12" fmla="*/ 828 w 938"/>
                <a:gd name="T13" fmla="*/ 727 h 996"/>
                <a:gd name="T14" fmla="*/ 888 w 938"/>
                <a:gd name="T15" fmla="*/ 687 h 996"/>
                <a:gd name="T16" fmla="*/ 913 w 938"/>
                <a:gd name="T17" fmla="*/ 741 h 996"/>
                <a:gd name="T18" fmla="*/ 883 w 938"/>
                <a:gd name="T19" fmla="*/ 414 h 996"/>
                <a:gd name="T20" fmla="*/ 440 w 938"/>
                <a:gd name="T21" fmla="*/ 38 h 996"/>
                <a:gd name="T22" fmla="*/ 469 w 938"/>
                <a:gd name="T23" fmla="*/ 78 h 996"/>
                <a:gd name="T24" fmla="*/ 448 w 938"/>
                <a:gd name="T25" fmla="*/ 98 h 996"/>
                <a:gd name="T26" fmla="*/ 500 w 938"/>
                <a:gd name="T27" fmla="*/ 138 h 996"/>
                <a:gd name="T28" fmla="*/ 482 w 938"/>
                <a:gd name="T29" fmla="*/ 151 h 996"/>
                <a:gd name="T30" fmla="*/ 524 w 938"/>
                <a:gd name="T31" fmla="*/ 170 h 996"/>
                <a:gd name="T32" fmla="*/ 501 w 938"/>
                <a:gd name="T33" fmla="*/ 170 h 996"/>
                <a:gd name="T34" fmla="*/ 495 w 938"/>
                <a:gd name="T35" fmla="*/ 192 h 996"/>
                <a:gd name="T36" fmla="*/ 461 w 938"/>
                <a:gd name="T37" fmla="*/ 218 h 996"/>
                <a:gd name="T38" fmla="*/ 434 w 938"/>
                <a:gd name="T39" fmla="*/ 267 h 996"/>
                <a:gd name="T40" fmla="*/ 412 w 938"/>
                <a:gd name="T41" fmla="*/ 298 h 996"/>
                <a:gd name="T42" fmla="*/ 411 w 938"/>
                <a:gd name="T43" fmla="*/ 248 h 996"/>
                <a:gd name="T44" fmla="*/ 317 w 938"/>
                <a:gd name="T45" fmla="*/ 242 h 996"/>
                <a:gd name="T46" fmla="*/ 270 w 938"/>
                <a:gd name="T47" fmla="*/ 284 h 996"/>
                <a:gd name="T48" fmla="*/ 255 w 938"/>
                <a:gd name="T49" fmla="*/ 323 h 996"/>
                <a:gd name="T50" fmla="*/ 221 w 938"/>
                <a:gd name="T51" fmla="*/ 349 h 996"/>
                <a:gd name="T52" fmla="*/ 221 w 938"/>
                <a:gd name="T53" fmla="*/ 368 h 996"/>
                <a:gd name="T54" fmla="*/ 259 w 938"/>
                <a:gd name="T55" fmla="*/ 399 h 996"/>
                <a:gd name="T56" fmla="*/ 299 w 938"/>
                <a:gd name="T57" fmla="*/ 413 h 996"/>
                <a:gd name="T58" fmla="*/ 305 w 938"/>
                <a:gd name="T59" fmla="*/ 377 h 996"/>
                <a:gd name="T60" fmla="*/ 321 w 938"/>
                <a:gd name="T61" fmla="*/ 302 h 996"/>
                <a:gd name="T62" fmla="*/ 325 w 938"/>
                <a:gd name="T63" fmla="*/ 334 h 996"/>
                <a:gd name="T64" fmla="*/ 381 w 938"/>
                <a:gd name="T65" fmla="*/ 357 h 996"/>
                <a:gd name="T66" fmla="*/ 364 w 938"/>
                <a:gd name="T67" fmla="*/ 400 h 996"/>
                <a:gd name="T68" fmla="*/ 320 w 938"/>
                <a:gd name="T69" fmla="*/ 449 h 996"/>
                <a:gd name="T70" fmla="*/ 241 w 938"/>
                <a:gd name="T71" fmla="*/ 457 h 996"/>
                <a:gd name="T72" fmla="*/ 238 w 938"/>
                <a:gd name="T73" fmla="*/ 417 h 996"/>
                <a:gd name="T74" fmla="*/ 223 w 938"/>
                <a:gd name="T75" fmla="*/ 468 h 996"/>
                <a:gd name="T76" fmla="*/ 166 w 938"/>
                <a:gd name="T77" fmla="*/ 505 h 996"/>
                <a:gd name="T78" fmla="*/ 115 w 938"/>
                <a:gd name="T79" fmla="*/ 537 h 996"/>
                <a:gd name="T80" fmla="*/ 110 w 938"/>
                <a:gd name="T81" fmla="*/ 572 h 996"/>
                <a:gd name="T82" fmla="*/ 44 w 938"/>
                <a:gd name="T83" fmla="*/ 610 h 996"/>
                <a:gd name="T84" fmla="*/ 27 w 938"/>
                <a:gd name="T85" fmla="*/ 709 h 996"/>
                <a:gd name="T86" fmla="*/ 113 w 938"/>
                <a:gd name="T87" fmla="*/ 701 h 996"/>
                <a:gd name="T88" fmla="*/ 185 w 938"/>
                <a:gd name="T89" fmla="*/ 633 h 996"/>
                <a:gd name="T90" fmla="*/ 262 w 938"/>
                <a:gd name="T91" fmla="*/ 654 h 996"/>
                <a:gd name="T92" fmla="*/ 311 w 938"/>
                <a:gd name="T93" fmla="*/ 719 h 996"/>
                <a:gd name="T94" fmla="*/ 290 w 938"/>
                <a:gd name="T95" fmla="*/ 645 h 996"/>
                <a:gd name="T96" fmla="*/ 332 w 938"/>
                <a:gd name="T97" fmla="*/ 638 h 996"/>
                <a:gd name="T98" fmla="*/ 375 w 938"/>
                <a:gd name="T99" fmla="*/ 700 h 996"/>
                <a:gd name="T100" fmla="*/ 396 w 938"/>
                <a:gd name="T101" fmla="*/ 727 h 996"/>
                <a:gd name="T102" fmla="*/ 403 w 938"/>
                <a:gd name="T103" fmla="*/ 698 h 996"/>
                <a:gd name="T104" fmla="*/ 412 w 938"/>
                <a:gd name="T105" fmla="*/ 664 h 996"/>
                <a:gd name="T106" fmla="*/ 467 w 938"/>
                <a:gd name="T107" fmla="*/ 649 h 996"/>
                <a:gd name="T108" fmla="*/ 466 w 938"/>
                <a:gd name="T109" fmla="*/ 558 h 996"/>
                <a:gd name="T110" fmla="*/ 488 w 938"/>
                <a:gd name="T111" fmla="*/ 572 h 996"/>
                <a:gd name="T112" fmla="*/ 525 w 938"/>
                <a:gd name="T113" fmla="*/ 542 h 996"/>
                <a:gd name="T114" fmla="*/ 550 w 938"/>
                <a:gd name="T115" fmla="*/ 572 h 996"/>
                <a:gd name="T116" fmla="*/ 528 w 938"/>
                <a:gd name="T117" fmla="*/ 616 h 996"/>
                <a:gd name="T118" fmla="*/ 452 w 938"/>
                <a:gd name="T119" fmla="*/ 688 h 996"/>
                <a:gd name="T120" fmla="*/ 469 w 938"/>
                <a:gd name="T121" fmla="*/ 722 h 996"/>
                <a:gd name="T122" fmla="*/ 560 w 938"/>
                <a:gd name="T123" fmla="*/ 703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38" h="996">
                  <a:moveTo>
                    <a:pt x="540" y="817"/>
                  </a:moveTo>
                  <a:cubicBezTo>
                    <a:pt x="540" y="816"/>
                    <a:pt x="544" y="815"/>
                    <a:pt x="545" y="816"/>
                  </a:cubicBezTo>
                  <a:cubicBezTo>
                    <a:pt x="555" y="821"/>
                    <a:pt x="554" y="842"/>
                    <a:pt x="568" y="838"/>
                  </a:cubicBezTo>
                  <a:cubicBezTo>
                    <a:pt x="572" y="836"/>
                    <a:pt x="571" y="828"/>
                    <a:pt x="573" y="824"/>
                  </a:cubicBezTo>
                  <a:cubicBezTo>
                    <a:pt x="575" y="822"/>
                    <a:pt x="570" y="830"/>
                    <a:pt x="572" y="832"/>
                  </a:cubicBezTo>
                  <a:cubicBezTo>
                    <a:pt x="574" y="834"/>
                    <a:pt x="577" y="829"/>
                    <a:pt x="579" y="830"/>
                  </a:cubicBezTo>
                  <a:cubicBezTo>
                    <a:pt x="584" y="831"/>
                    <a:pt x="590" y="841"/>
                    <a:pt x="593" y="845"/>
                  </a:cubicBezTo>
                  <a:cubicBezTo>
                    <a:pt x="595" y="848"/>
                    <a:pt x="597" y="850"/>
                    <a:pt x="599" y="852"/>
                  </a:cubicBezTo>
                  <a:cubicBezTo>
                    <a:pt x="600" y="853"/>
                    <a:pt x="601" y="852"/>
                    <a:pt x="601" y="853"/>
                  </a:cubicBezTo>
                  <a:cubicBezTo>
                    <a:pt x="602" y="854"/>
                    <a:pt x="601" y="856"/>
                    <a:pt x="602" y="857"/>
                  </a:cubicBezTo>
                  <a:cubicBezTo>
                    <a:pt x="604" y="859"/>
                    <a:pt x="607" y="861"/>
                    <a:pt x="610" y="863"/>
                  </a:cubicBezTo>
                  <a:cubicBezTo>
                    <a:pt x="614" y="866"/>
                    <a:pt x="617" y="870"/>
                    <a:pt x="621" y="874"/>
                  </a:cubicBezTo>
                  <a:cubicBezTo>
                    <a:pt x="623" y="875"/>
                    <a:pt x="626" y="875"/>
                    <a:pt x="628" y="877"/>
                  </a:cubicBezTo>
                  <a:cubicBezTo>
                    <a:pt x="632" y="882"/>
                    <a:pt x="636" y="887"/>
                    <a:pt x="639" y="893"/>
                  </a:cubicBezTo>
                  <a:cubicBezTo>
                    <a:pt x="640" y="896"/>
                    <a:pt x="637" y="898"/>
                    <a:pt x="637" y="901"/>
                  </a:cubicBezTo>
                  <a:cubicBezTo>
                    <a:pt x="638" y="904"/>
                    <a:pt x="639" y="908"/>
                    <a:pt x="641" y="911"/>
                  </a:cubicBezTo>
                  <a:cubicBezTo>
                    <a:pt x="651" y="924"/>
                    <a:pt x="648" y="913"/>
                    <a:pt x="662" y="921"/>
                  </a:cubicBezTo>
                  <a:cubicBezTo>
                    <a:pt x="669" y="925"/>
                    <a:pt x="667" y="935"/>
                    <a:pt x="676" y="941"/>
                  </a:cubicBezTo>
                  <a:cubicBezTo>
                    <a:pt x="678" y="942"/>
                    <a:pt x="682" y="941"/>
                    <a:pt x="682" y="943"/>
                  </a:cubicBezTo>
                  <a:cubicBezTo>
                    <a:pt x="686" y="951"/>
                    <a:pt x="685" y="961"/>
                    <a:pt x="688" y="969"/>
                  </a:cubicBezTo>
                  <a:cubicBezTo>
                    <a:pt x="688" y="971"/>
                    <a:pt x="691" y="970"/>
                    <a:pt x="692" y="971"/>
                  </a:cubicBezTo>
                  <a:cubicBezTo>
                    <a:pt x="694" y="975"/>
                    <a:pt x="695" y="980"/>
                    <a:pt x="696" y="984"/>
                  </a:cubicBezTo>
                  <a:cubicBezTo>
                    <a:pt x="696" y="984"/>
                    <a:pt x="694" y="996"/>
                    <a:pt x="700" y="995"/>
                  </a:cubicBezTo>
                  <a:cubicBezTo>
                    <a:pt x="719" y="989"/>
                    <a:pt x="713" y="986"/>
                    <a:pt x="722" y="975"/>
                  </a:cubicBezTo>
                  <a:cubicBezTo>
                    <a:pt x="724" y="972"/>
                    <a:pt x="730" y="970"/>
                    <a:pt x="733" y="967"/>
                  </a:cubicBezTo>
                  <a:cubicBezTo>
                    <a:pt x="766" y="937"/>
                    <a:pt x="714" y="984"/>
                    <a:pt x="746" y="951"/>
                  </a:cubicBezTo>
                  <a:cubicBezTo>
                    <a:pt x="748" y="950"/>
                    <a:pt x="751" y="949"/>
                    <a:pt x="753" y="947"/>
                  </a:cubicBezTo>
                  <a:cubicBezTo>
                    <a:pt x="755" y="944"/>
                    <a:pt x="756" y="939"/>
                    <a:pt x="759" y="936"/>
                  </a:cubicBezTo>
                  <a:cubicBezTo>
                    <a:pt x="762" y="931"/>
                    <a:pt x="766" y="927"/>
                    <a:pt x="770" y="923"/>
                  </a:cubicBezTo>
                  <a:cubicBezTo>
                    <a:pt x="775" y="917"/>
                    <a:pt x="781" y="913"/>
                    <a:pt x="784" y="905"/>
                  </a:cubicBezTo>
                  <a:cubicBezTo>
                    <a:pt x="785" y="903"/>
                    <a:pt x="783" y="899"/>
                    <a:pt x="784" y="897"/>
                  </a:cubicBezTo>
                  <a:cubicBezTo>
                    <a:pt x="786" y="893"/>
                    <a:pt x="797" y="878"/>
                    <a:pt x="799" y="876"/>
                  </a:cubicBezTo>
                  <a:cubicBezTo>
                    <a:pt x="802" y="873"/>
                    <a:pt x="805" y="872"/>
                    <a:pt x="807" y="869"/>
                  </a:cubicBezTo>
                  <a:cubicBezTo>
                    <a:pt x="809" y="865"/>
                    <a:pt x="807" y="860"/>
                    <a:pt x="809" y="857"/>
                  </a:cubicBezTo>
                  <a:cubicBezTo>
                    <a:pt x="810" y="853"/>
                    <a:pt x="814" y="852"/>
                    <a:pt x="816" y="849"/>
                  </a:cubicBezTo>
                  <a:cubicBezTo>
                    <a:pt x="818" y="845"/>
                    <a:pt x="817" y="840"/>
                    <a:pt x="818" y="836"/>
                  </a:cubicBezTo>
                  <a:cubicBezTo>
                    <a:pt x="824" y="817"/>
                    <a:pt x="831" y="793"/>
                    <a:pt x="832" y="773"/>
                  </a:cubicBezTo>
                  <a:cubicBezTo>
                    <a:pt x="833" y="766"/>
                    <a:pt x="823" y="777"/>
                    <a:pt x="809" y="769"/>
                  </a:cubicBezTo>
                  <a:cubicBezTo>
                    <a:pt x="803" y="765"/>
                    <a:pt x="802" y="747"/>
                    <a:pt x="797" y="752"/>
                  </a:cubicBezTo>
                  <a:cubicBezTo>
                    <a:pt x="795" y="754"/>
                    <a:pt x="793" y="755"/>
                    <a:pt x="791" y="758"/>
                  </a:cubicBezTo>
                  <a:cubicBezTo>
                    <a:pt x="791" y="760"/>
                    <a:pt x="791" y="762"/>
                    <a:pt x="791" y="764"/>
                  </a:cubicBezTo>
                  <a:cubicBezTo>
                    <a:pt x="790" y="770"/>
                    <a:pt x="788" y="776"/>
                    <a:pt x="786" y="782"/>
                  </a:cubicBezTo>
                  <a:cubicBezTo>
                    <a:pt x="785" y="786"/>
                    <a:pt x="766" y="800"/>
                    <a:pt x="765" y="800"/>
                  </a:cubicBezTo>
                  <a:cubicBezTo>
                    <a:pt x="753" y="804"/>
                    <a:pt x="761" y="790"/>
                    <a:pt x="761" y="789"/>
                  </a:cubicBezTo>
                  <a:cubicBezTo>
                    <a:pt x="759" y="787"/>
                    <a:pt x="753" y="786"/>
                    <a:pt x="751" y="788"/>
                  </a:cubicBezTo>
                  <a:cubicBezTo>
                    <a:pt x="750" y="791"/>
                    <a:pt x="758" y="797"/>
                    <a:pt x="754" y="798"/>
                  </a:cubicBezTo>
                  <a:cubicBezTo>
                    <a:pt x="745" y="799"/>
                    <a:pt x="746" y="779"/>
                    <a:pt x="743" y="776"/>
                  </a:cubicBezTo>
                  <a:cubicBezTo>
                    <a:pt x="739" y="773"/>
                    <a:pt x="735" y="771"/>
                    <a:pt x="731" y="769"/>
                  </a:cubicBezTo>
                  <a:cubicBezTo>
                    <a:pt x="730" y="769"/>
                    <a:pt x="728" y="771"/>
                    <a:pt x="727" y="770"/>
                  </a:cubicBezTo>
                  <a:cubicBezTo>
                    <a:pt x="724" y="768"/>
                    <a:pt x="723" y="763"/>
                    <a:pt x="720" y="760"/>
                  </a:cubicBezTo>
                  <a:cubicBezTo>
                    <a:pt x="717" y="757"/>
                    <a:pt x="712" y="756"/>
                    <a:pt x="710" y="752"/>
                  </a:cubicBezTo>
                  <a:cubicBezTo>
                    <a:pt x="709" y="750"/>
                    <a:pt x="714" y="749"/>
                    <a:pt x="714" y="747"/>
                  </a:cubicBezTo>
                  <a:cubicBezTo>
                    <a:pt x="714" y="745"/>
                    <a:pt x="710" y="744"/>
                    <a:pt x="710" y="742"/>
                  </a:cubicBezTo>
                  <a:cubicBezTo>
                    <a:pt x="711" y="740"/>
                    <a:pt x="714" y="741"/>
                    <a:pt x="716" y="739"/>
                  </a:cubicBezTo>
                  <a:cubicBezTo>
                    <a:pt x="722" y="735"/>
                    <a:pt x="721" y="730"/>
                    <a:pt x="729" y="728"/>
                  </a:cubicBezTo>
                  <a:cubicBezTo>
                    <a:pt x="732" y="728"/>
                    <a:pt x="741" y="739"/>
                    <a:pt x="743" y="742"/>
                  </a:cubicBezTo>
                  <a:cubicBezTo>
                    <a:pt x="745" y="745"/>
                    <a:pt x="745" y="749"/>
                    <a:pt x="748" y="750"/>
                  </a:cubicBezTo>
                  <a:cubicBezTo>
                    <a:pt x="752" y="752"/>
                    <a:pt x="756" y="749"/>
                    <a:pt x="760" y="749"/>
                  </a:cubicBezTo>
                  <a:cubicBezTo>
                    <a:pt x="769" y="751"/>
                    <a:pt x="773" y="759"/>
                    <a:pt x="781" y="751"/>
                  </a:cubicBezTo>
                  <a:cubicBezTo>
                    <a:pt x="785" y="748"/>
                    <a:pt x="791" y="728"/>
                    <a:pt x="796" y="730"/>
                  </a:cubicBezTo>
                  <a:cubicBezTo>
                    <a:pt x="801" y="731"/>
                    <a:pt x="800" y="740"/>
                    <a:pt x="804" y="744"/>
                  </a:cubicBezTo>
                  <a:cubicBezTo>
                    <a:pt x="805" y="745"/>
                    <a:pt x="814" y="741"/>
                    <a:pt x="818" y="738"/>
                  </a:cubicBezTo>
                  <a:cubicBezTo>
                    <a:pt x="822" y="735"/>
                    <a:pt x="824" y="730"/>
                    <a:pt x="828" y="727"/>
                  </a:cubicBezTo>
                  <a:cubicBezTo>
                    <a:pt x="830" y="726"/>
                    <a:pt x="833" y="725"/>
                    <a:pt x="835" y="723"/>
                  </a:cubicBezTo>
                  <a:cubicBezTo>
                    <a:pt x="836" y="723"/>
                    <a:pt x="853" y="704"/>
                    <a:pt x="854" y="703"/>
                  </a:cubicBezTo>
                  <a:cubicBezTo>
                    <a:pt x="854" y="702"/>
                    <a:pt x="853" y="701"/>
                    <a:pt x="854" y="701"/>
                  </a:cubicBezTo>
                  <a:cubicBezTo>
                    <a:pt x="855" y="698"/>
                    <a:pt x="858" y="695"/>
                    <a:pt x="859" y="692"/>
                  </a:cubicBezTo>
                  <a:cubicBezTo>
                    <a:pt x="860" y="690"/>
                    <a:pt x="859" y="687"/>
                    <a:pt x="861" y="686"/>
                  </a:cubicBezTo>
                  <a:cubicBezTo>
                    <a:pt x="863" y="685"/>
                    <a:pt x="863" y="689"/>
                    <a:pt x="865" y="690"/>
                  </a:cubicBezTo>
                  <a:cubicBezTo>
                    <a:pt x="868" y="692"/>
                    <a:pt x="872" y="694"/>
                    <a:pt x="876" y="696"/>
                  </a:cubicBezTo>
                  <a:cubicBezTo>
                    <a:pt x="879" y="697"/>
                    <a:pt x="881" y="701"/>
                    <a:pt x="884" y="699"/>
                  </a:cubicBezTo>
                  <a:cubicBezTo>
                    <a:pt x="887" y="697"/>
                    <a:pt x="885" y="690"/>
                    <a:pt x="888" y="687"/>
                  </a:cubicBezTo>
                  <a:cubicBezTo>
                    <a:pt x="891" y="685"/>
                    <a:pt x="889" y="693"/>
                    <a:pt x="888" y="696"/>
                  </a:cubicBezTo>
                  <a:cubicBezTo>
                    <a:pt x="888" y="699"/>
                    <a:pt x="887" y="703"/>
                    <a:pt x="885" y="706"/>
                  </a:cubicBezTo>
                  <a:cubicBezTo>
                    <a:pt x="885" y="707"/>
                    <a:pt x="884" y="708"/>
                    <a:pt x="884" y="708"/>
                  </a:cubicBezTo>
                  <a:cubicBezTo>
                    <a:pt x="889" y="698"/>
                    <a:pt x="892" y="687"/>
                    <a:pt x="900" y="679"/>
                  </a:cubicBezTo>
                  <a:cubicBezTo>
                    <a:pt x="903" y="677"/>
                    <a:pt x="900" y="688"/>
                    <a:pt x="901" y="692"/>
                  </a:cubicBezTo>
                  <a:cubicBezTo>
                    <a:pt x="903" y="701"/>
                    <a:pt x="905" y="709"/>
                    <a:pt x="907" y="718"/>
                  </a:cubicBezTo>
                  <a:cubicBezTo>
                    <a:pt x="907" y="719"/>
                    <a:pt x="907" y="713"/>
                    <a:pt x="907" y="714"/>
                  </a:cubicBezTo>
                  <a:cubicBezTo>
                    <a:pt x="909" y="719"/>
                    <a:pt x="910" y="725"/>
                    <a:pt x="911" y="730"/>
                  </a:cubicBezTo>
                  <a:cubicBezTo>
                    <a:pt x="912" y="734"/>
                    <a:pt x="912" y="737"/>
                    <a:pt x="913" y="741"/>
                  </a:cubicBezTo>
                  <a:cubicBezTo>
                    <a:pt x="918" y="756"/>
                    <a:pt x="918" y="750"/>
                    <a:pt x="920" y="761"/>
                  </a:cubicBezTo>
                  <a:cubicBezTo>
                    <a:pt x="922" y="772"/>
                    <a:pt x="924" y="784"/>
                    <a:pt x="926" y="795"/>
                  </a:cubicBezTo>
                  <a:cubicBezTo>
                    <a:pt x="926" y="796"/>
                    <a:pt x="926" y="798"/>
                    <a:pt x="926" y="797"/>
                  </a:cubicBezTo>
                  <a:cubicBezTo>
                    <a:pt x="938" y="718"/>
                    <a:pt x="933" y="686"/>
                    <a:pt x="929" y="594"/>
                  </a:cubicBezTo>
                  <a:cubicBezTo>
                    <a:pt x="929" y="591"/>
                    <a:pt x="928" y="589"/>
                    <a:pt x="927" y="587"/>
                  </a:cubicBezTo>
                  <a:cubicBezTo>
                    <a:pt x="926" y="578"/>
                    <a:pt x="926" y="568"/>
                    <a:pt x="925" y="558"/>
                  </a:cubicBezTo>
                  <a:cubicBezTo>
                    <a:pt x="925" y="556"/>
                    <a:pt x="927" y="552"/>
                    <a:pt x="926" y="549"/>
                  </a:cubicBezTo>
                  <a:cubicBezTo>
                    <a:pt x="926" y="547"/>
                    <a:pt x="925" y="545"/>
                    <a:pt x="925" y="542"/>
                  </a:cubicBezTo>
                  <a:cubicBezTo>
                    <a:pt x="915" y="498"/>
                    <a:pt x="901" y="455"/>
                    <a:pt x="883" y="414"/>
                  </a:cubicBezTo>
                  <a:cubicBezTo>
                    <a:pt x="850" y="338"/>
                    <a:pt x="804" y="268"/>
                    <a:pt x="746" y="209"/>
                  </a:cubicBezTo>
                  <a:cubicBezTo>
                    <a:pt x="653" y="112"/>
                    <a:pt x="529" y="42"/>
                    <a:pt x="397" y="15"/>
                  </a:cubicBezTo>
                  <a:cubicBezTo>
                    <a:pt x="354" y="6"/>
                    <a:pt x="322" y="3"/>
                    <a:pt x="280" y="1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314" y="3"/>
                    <a:pt x="348" y="5"/>
                    <a:pt x="381" y="16"/>
                  </a:cubicBezTo>
                  <a:cubicBezTo>
                    <a:pt x="385" y="17"/>
                    <a:pt x="402" y="21"/>
                    <a:pt x="405" y="22"/>
                  </a:cubicBezTo>
                  <a:cubicBezTo>
                    <a:pt x="408" y="24"/>
                    <a:pt x="410" y="27"/>
                    <a:pt x="412" y="29"/>
                  </a:cubicBezTo>
                  <a:cubicBezTo>
                    <a:pt x="419" y="34"/>
                    <a:pt x="429" y="36"/>
                    <a:pt x="437" y="38"/>
                  </a:cubicBezTo>
                  <a:cubicBezTo>
                    <a:pt x="438" y="38"/>
                    <a:pt x="439" y="37"/>
                    <a:pt x="440" y="38"/>
                  </a:cubicBezTo>
                  <a:cubicBezTo>
                    <a:pt x="443" y="39"/>
                    <a:pt x="446" y="41"/>
                    <a:pt x="450" y="43"/>
                  </a:cubicBezTo>
                  <a:cubicBezTo>
                    <a:pt x="451" y="44"/>
                    <a:pt x="452" y="47"/>
                    <a:pt x="454" y="47"/>
                  </a:cubicBezTo>
                  <a:cubicBezTo>
                    <a:pt x="454" y="47"/>
                    <a:pt x="471" y="51"/>
                    <a:pt x="471" y="52"/>
                  </a:cubicBezTo>
                  <a:cubicBezTo>
                    <a:pt x="472" y="56"/>
                    <a:pt x="467" y="59"/>
                    <a:pt x="466" y="63"/>
                  </a:cubicBezTo>
                  <a:cubicBezTo>
                    <a:pt x="466" y="65"/>
                    <a:pt x="469" y="66"/>
                    <a:pt x="468" y="68"/>
                  </a:cubicBezTo>
                  <a:cubicBezTo>
                    <a:pt x="468" y="69"/>
                    <a:pt x="463" y="66"/>
                    <a:pt x="464" y="67"/>
                  </a:cubicBezTo>
                  <a:cubicBezTo>
                    <a:pt x="467" y="70"/>
                    <a:pt x="474" y="71"/>
                    <a:pt x="476" y="76"/>
                  </a:cubicBezTo>
                  <a:cubicBezTo>
                    <a:pt x="477" y="79"/>
                    <a:pt x="470" y="74"/>
                    <a:pt x="467" y="75"/>
                  </a:cubicBezTo>
                  <a:cubicBezTo>
                    <a:pt x="466" y="75"/>
                    <a:pt x="468" y="77"/>
                    <a:pt x="469" y="78"/>
                  </a:cubicBezTo>
                  <a:cubicBezTo>
                    <a:pt x="471" y="79"/>
                    <a:pt x="473" y="79"/>
                    <a:pt x="475" y="81"/>
                  </a:cubicBezTo>
                  <a:cubicBezTo>
                    <a:pt x="478" y="83"/>
                    <a:pt x="479" y="86"/>
                    <a:pt x="482" y="88"/>
                  </a:cubicBezTo>
                  <a:cubicBezTo>
                    <a:pt x="484" y="90"/>
                    <a:pt x="490" y="93"/>
                    <a:pt x="488" y="92"/>
                  </a:cubicBezTo>
                  <a:cubicBezTo>
                    <a:pt x="479" y="87"/>
                    <a:pt x="455" y="72"/>
                    <a:pt x="447" y="71"/>
                  </a:cubicBezTo>
                  <a:cubicBezTo>
                    <a:pt x="447" y="70"/>
                    <a:pt x="419" y="71"/>
                    <a:pt x="423" y="79"/>
                  </a:cubicBezTo>
                  <a:cubicBezTo>
                    <a:pt x="430" y="93"/>
                    <a:pt x="447" y="87"/>
                    <a:pt x="459" y="92"/>
                  </a:cubicBezTo>
                  <a:cubicBezTo>
                    <a:pt x="460" y="92"/>
                    <a:pt x="455" y="92"/>
                    <a:pt x="454" y="92"/>
                  </a:cubicBezTo>
                  <a:cubicBezTo>
                    <a:pt x="450" y="92"/>
                    <a:pt x="446" y="88"/>
                    <a:pt x="444" y="90"/>
                  </a:cubicBezTo>
                  <a:cubicBezTo>
                    <a:pt x="442" y="93"/>
                    <a:pt x="447" y="96"/>
                    <a:pt x="448" y="98"/>
                  </a:cubicBezTo>
                  <a:cubicBezTo>
                    <a:pt x="450" y="101"/>
                    <a:pt x="450" y="105"/>
                    <a:pt x="453" y="108"/>
                  </a:cubicBezTo>
                  <a:cubicBezTo>
                    <a:pt x="455" y="111"/>
                    <a:pt x="460" y="112"/>
                    <a:pt x="463" y="115"/>
                  </a:cubicBezTo>
                  <a:cubicBezTo>
                    <a:pt x="464" y="116"/>
                    <a:pt x="460" y="116"/>
                    <a:pt x="461" y="117"/>
                  </a:cubicBezTo>
                  <a:cubicBezTo>
                    <a:pt x="469" y="120"/>
                    <a:pt x="477" y="121"/>
                    <a:pt x="485" y="124"/>
                  </a:cubicBezTo>
                  <a:cubicBezTo>
                    <a:pt x="487" y="125"/>
                    <a:pt x="480" y="124"/>
                    <a:pt x="478" y="123"/>
                  </a:cubicBezTo>
                  <a:cubicBezTo>
                    <a:pt x="476" y="123"/>
                    <a:pt x="474" y="118"/>
                    <a:pt x="473" y="119"/>
                  </a:cubicBezTo>
                  <a:cubicBezTo>
                    <a:pt x="470" y="123"/>
                    <a:pt x="470" y="128"/>
                    <a:pt x="471" y="132"/>
                  </a:cubicBezTo>
                  <a:cubicBezTo>
                    <a:pt x="473" y="135"/>
                    <a:pt x="477" y="134"/>
                    <a:pt x="480" y="135"/>
                  </a:cubicBezTo>
                  <a:cubicBezTo>
                    <a:pt x="486" y="137"/>
                    <a:pt x="493" y="136"/>
                    <a:pt x="500" y="138"/>
                  </a:cubicBezTo>
                  <a:cubicBezTo>
                    <a:pt x="502" y="139"/>
                    <a:pt x="504" y="141"/>
                    <a:pt x="506" y="142"/>
                  </a:cubicBezTo>
                  <a:cubicBezTo>
                    <a:pt x="510" y="144"/>
                    <a:pt x="516" y="145"/>
                    <a:pt x="520" y="149"/>
                  </a:cubicBezTo>
                  <a:cubicBezTo>
                    <a:pt x="521" y="150"/>
                    <a:pt x="515" y="148"/>
                    <a:pt x="512" y="148"/>
                  </a:cubicBezTo>
                  <a:cubicBezTo>
                    <a:pt x="511" y="147"/>
                    <a:pt x="488" y="135"/>
                    <a:pt x="484" y="143"/>
                  </a:cubicBezTo>
                  <a:cubicBezTo>
                    <a:pt x="478" y="155"/>
                    <a:pt x="503" y="153"/>
                    <a:pt x="503" y="153"/>
                  </a:cubicBezTo>
                  <a:cubicBezTo>
                    <a:pt x="505" y="156"/>
                    <a:pt x="497" y="156"/>
                    <a:pt x="493" y="156"/>
                  </a:cubicBezTo>
                  <a:cubicBezTo>
                    <a:pt x="492" y="156"/>
                    <a:pt x="479" y="147"/>
                    <a:pt x="478" y="147"/>
                  </a:cubicBezTo>
                  <a:cubicBezTo>
                    <a:pt x="476" y="146"/>
                    <a:pt x="471" y="145"/>
                    <a:pt x="473" y="146"/>
                  </a:cubicBezTo>
                  <a:cubicBezTo>
                    <a:pt x="475" y="149"/>
                    <a:pt x="480" y="149"/>
                    <a:pt x="482" y="151"/>
                  </a:cubicBezTo>
                  <a:cubicBezTo>
                    <a:pt x="485" y="154"/>
                    <a:pt x="485" y="158"/>
                    <a:pt x="488" y="160"/>
                  </a:cubicBezTo>
                  <a:cubicBezTo>
                    <a:pt x="491" y="162"/>
                    <a:pt x="495" y="161"/>
                    <a:pt x="499" y="163"/>
                  </a:cubicBezTo>
                  <a:cubicBezTo>
                    <a:pt x="500" y="163"/>
                    <a:pt x="501" y="164"/>
                    <a:pt x="502" y="165"/>
                  </a:cubicBezTo>
                  <a:cubicBezTo>
                    <a:pt x="505" y="167"/>
                    <a:pt x="513" y="176"/>
                    <a:pt x="517" y="175"/>
                  </a:cubicBezTo>
                  <a:cubicBezTo>
                    <a:pt x="521" y="175"/>
                    <a:pt x="523" y="169"/>
                    <a:pt x="527" y="169"/>
                  </a:cubicBezTo>
                  <a:cubicBezTo>
                    <a:pt x="540" y="166"/>
                    <a:pt x="533" y="175"/>
                    <a:pt x="541" y="177"/>
                  </a:cubicBezTo>
                  <a:cubicBezTo>
                    <a:pt x="543" y="178"/>
                    <a:pt x="548" y="174"/>
                    <a:pt x="546" y="175"/>
                  </a:cubicBezTo>
                  <a:cubicBezTo>
                    <a:pt x="545" y="177"/>
                    <a:pt x="542" y="179"/>
                    <a:pt x="540" y="178"/>
                  </a:cubicBezTo>
                  <a:cubicBezTo>
                    <a:pt x="539" y="178"/>
                    <a:pt x="528" y="168"/>
                    <a:pt x="524" y="170"/>
                  </a:cubicBezTo>
                  <a:cubicBezTo>
                    <a:pt x="523" y="172"/>
                    <a:pt x="523" y="175"/>
                    <a:pt x="524" y="177"/>
                  </a:cubicBezTo>
                  <a:cubicBezTo>
                    <a:pt x="527" y="181"/>
                    <a:pt x="533" y="181"/>
                    <a:pt x="537" y="184"/>
                  </a:cubicBezTo>
                  <a:cubicBezTo>
                    <a:pt x="552" y="198"/>
                    <a:pt x="539" y="186"/>
                    <a:pt x="546" y="199"/>
                  </a:cubicBezTo>
                  <a:cubicBezTo>
                    <a:pt x="546" y="200"/>
                    <a:pt x="550" y="200"/>
                    <a:pt x="549" y="201"/>
                  </a:cubicBezTo>
                  <a:cubicBezTo>
                    <a:pt x="543" y="209"/>
                    <a:pt x="535" y="207"/>
                    <a:pt x="535" y="205"/>
                  </a:cubicBezTo>
                  <a:cubicBezTo>
                    <a:pt x="534" y="203"/>
                    <a:pt x="539" y="201"/>
                    <a:pt x="539" y="198"/>
                  </a:cubicBezTo>
                  <a:cubicBezTo>
                    <a:pt x="538" y="192"/>
                    <a:pt x="531" y="183"/>
                    <a:pt x="525" y="181"/>
                  </a:cubicBezTo>
                  <a:cubicBezTo>
                    <a:pt x="523" y="179"/>
                    <a:pt x="519" y="180"/>
                    <a:pt x="517" y="179"/>
                  </a:cubicBezTo>
                  <a:cubicBezTo>
                    <a:pt x="511" y="176"/>
                    <a:pt x="506" y="173"/>
                    <a:pt x="501" y="170"/>
                  </a:cubicBezTo>
                  <a:cubicBezTo>
                    <a:pt x="498" y="168"/>
                    <a:pt x="497" y="165"/>
                    <a:pt x="494" y="164"/>
                  </a:cubicBezTo>
                  <a:cubicBezTo>
                    <a:pt x="491" y="163"/>
                    <a:pt x="488" y="163"/>
                    <a:pt x="485" y="162"/>
                  </a:cubicBezTo>
                  <a:cubicBezTo>
                    <a:pt x="480" y="159"/>
                    <a:pt x="475" y="150"/>
                    <a:pt x="471" y="151"/>
                  </a:cubicBezTo>
                  <a:cubicBezTo>
                    <a:pt x="453" y="157"/>
                    <a:pt x="473" y="162"/>
                    <a:pt x="475" y="167"/>
                  </a:cubicBezTo>
                  <a:cubicBezTo>
                    <a:pt x="476" y="169"/>
                    <a:pt x="477" y="172"/>
                    <a:pt x="479" y="175"/>
                  </a:cubicBezTo>
                  <a:cubicBezTo>
                    <a:pt x="480" y="176"/>
                    <a:pt x="482" y="175"/>
                    <a:pt x="484" y="176"/>
                  </a:cubicBezTo>
                  <a:cubicBezTo>
                    <a:pt x="492" y="179"/>
                    <a:pt x="499" y="184"/>
                    <a:pt x="508" y="188"/>
                  </a:cubicBezTo>
                  <a:cubicBezTo>
                    <a:pt x="508" y="188"/>
                    <a:pt x="511" y="186"/>
                    <a:pt x="510" y="187"/>
                  </a:cubicBezTo>
                  <a:cubicBezTo>
                    <a:pt x="505" y="188"/>
                    <a:pt x="500" y="191"/>
                    <a:pt x="495" y="192"/>
                  </a:cubicBezTo>
                  <a:cubicBezTo>
                    <a:pt x="485" y="195"/>
                    <a:pt x="487" y="188"/>
                    <a:pt x="477" y="195"/>
                  </a:cubicBezTo>
                  <a:cubicBezTo>
                    <a:pt x="472" y="198"/>
                    <a:pt x="481" y="199"/>
                    <a:pt x="483" y="202"/>
                  </a:cubicBezTo>
                  <a:cubicBezTo>
                    <a:pt x="485" y="203"/>
                    <a:pt x="485" y="206"/>
                    <a:pt x="486" y="208"/>
                  </a:cubicBezTo>
                  <a:cubicBezTo>
                    <a:pt x="487" y="209"/>
                    <a:pt x="491" y="211"/>
                    <a:pt x="490" y="212"/>
                  </a:cubicBezTo>
                  <a:cubicBezTo>
                    <a:pt x="487" y="214"/>
                    <a:pt x="483" y="213"/>
                    <a:pt x="479" y="214"/>
                  </a:cubicBezTo>
                  <a:cubicBezTo>
                    <a:pt x="468" y="218"/>
                    <a:pt x="475" y="217"/>
                    <a:pt x="468" y="225"/>
                  </a:cubicBezTo>
                  <a:cubicBezTo>
                    <a:pt x="467" y="225"/>
                    <a:pt x="469" y="223"/>
                    <a:pt x="469" y="222"/>
                  </a:cubicBezTo>
                  <a:cubicBezTo>
                    <a:pt x="468" y="219"/>
                    <a:pt x="467" y="216"/>
                    <a:pt x="465" y="215"/>
                  </a:cubicBezTo>
                  <a:cubicBezTo>
                    <a:pt x="463" y="214"/>
                    <a:pt x="462" y="217"/>
                    <a:pt x="461" y="218"/>
                  </a:cubicBezTo>
                  <a:cubicBezTo>
                    <a:pt x="461" y="220"/>
                    <a:pt x="461" y="222"/>
                    <a:pt x="460" y="223"/>
                  </a:cubicBezTo>
                  <a:cubicBezTo>
                    <a:pt x="457" y="229"/>
                    <a:pt x="454" y="235"/>
                    <a:pt x="451" y="241"/>
                  </a:cubicBezTo>
                  <a:cubicBezTo>
                    <a:pt x="450" y="244"/>
                    <a:pt x="452" y="250"/>
                    <a:pt x="449" y="252"/>
                  </a:cubicBezTo>
                  <a:cubicBezTo>
                    <a:pt x="447" y="254"/>
                    <a:pt x="441" y="251"/>
                    <a:pt x="440" y="248"/>
                  </a:cubicBezTo>
                  <a:cubicBezTo>
                    <a:pt x="439" y="246"/>
                    <a:pt x="447" y="242"/>
                    <a:pt x="444" y="240"/>
                  </a:cubicBezTo>
                  <a:cubicBezTo>
                    <a:pt x="441" y="238"/>
                    <a:pt x="434" y="240"/>
                    <a:pt x="432" y="243"/>
                  </a:cubicBezTo>
                  <a:cubicBezTo>
                    <a:pt x="427" y="250"/>
                    <a:pt x="444" y="255"/>
                    <a:pt x="444" y="256"/>
                  </a:cubicBezTo>
                  <a:cubicBezTo>
                    <a:pt x="447" y="263"/>
                    <a:pt x="434" y="262"/>
                    <a:pt x="434" y="262"/>
                  </a:cubicBezTo>
                  <a:cubicBezTo>
                    <a:pt x="432" y="263"/>
                    <a:pt x="434" y="265"/>
                    <a:pt x="434" y="267"/>
                  </a:cubicBezTo>
                  <a:cubicBezTo>
                    <a:pt x="432" y="270"/>
                    <a:pt x="429" y="273"/>
                    <a:pt x="428" y="276"/>
                  </a:cubicBezTo>
                  <a:cubicBezTo>
                    <a:pt x="427" y="280"/>
                    <a:pt x="439" y="281"/>
                    <a:pt x="438" y="285"/>
                  </a:cubicBezTo>
                  <a:cubicBezTo>
                    <a:pt x="436" y="290"/>
                    <a:pt x="430" y="290"/>
                    <a:pt x="425" y="291"/>
                  </a:cubicBezTo>
                  <a:cubicBezTo>
                    <a:pt x="424" y="291"/>
                    <a:pt x="427" y="288"/>
                    <a:pt x="425" y="287"/>
                  </a:cubicBezTo>
                  <a:cubicBezTo>
                    <a:pt x="422" y="286"/>
                    <a:pt x="418" y="284"/>
                    <a:pt x="414" y="286"/>
                  </a:cubicBezTo>
                  <a:cubicBezTo>
                    <a:pt x="413" y="286"/>
                    <a:pt x="414" y="290"/>
                    <a:pt x="416" y="291"/>
                  </a:cubicBezTo>
                  <a:cubicBezTo>
                    <a:pt x="419" y="294"/>
                    <a:pt x="424" y="292"/>
                    <a:pt x="427" y="295"/>
                  </a:cubicBezTo>
                  <a:cubicBezTo>
                    <a:pt x="429" y="296"/>
                    <a:pt x="430" y="301"/>
                    <a:pt x="427" y="301"/>
                  </a:cubicBezTo>
                  <a:cubicBezTo>
                    <a:pt x="422" y="303"/>
                    <a:pt x="417" y="299"/>
                    <a:pt x="412" y="298"/>
                  </a:cubicBezTo>
                  <a:cubicBezTo>
                    <a:pt x="410" y="298"/>
                    <a:pt x="408" y="298"/>
                    <a:pt x="406" y="296"/>
                  </a:cubicBezTo>
                  <a:cubicBezTo>
                    <a:pt x="403" y="294"/>
                    <a:pt x="400" y="291"/>
                    <a:pt x="399" y="287"/>
                  </a:cubicBezTo>
                  <a:cubicBezTo>
                    <a:pt x="398" y="285"/>
                    <a:pt x="401" y="283"/>
                    <a:pt x="400" y="282"/>
                  </a:cubicBezTo>
                  <a:cubicBezTo>
                    <a:pt x="399" y="279"/>
                    <a:pt x="391" y="279"/>
                    <a:pt x="393" y="277"/>
                  </a:cubicBezTo>
                  <a:cubicBezTo>
                    <a:pt x="397" y="273"/>
                    <a:pt x="404" y="274"/>
                    <a:pt x="409" y="272"/>
                  </a:cubicBezTo>
                  <a:cubicBezTo>
                    <a:pt x="410" y="272"/>
                    <a:pt x="411" y="273"/>
                    <a:pt x="412" y="273"/>
                  </a:cubicBezTo>
                  <a:cubicBezTo>
                    <a:pt x="413" y="273"/>
                    <a:pt x="414" y="274"/>
                    <a:pt x="415" y="273"/>
                  </a:cubicBezTo>
                  <a:cubicBezTo>
                    <a:pt x="422" y="262"/>
                    <a:pt x="431" y="257"/>
                    <a:pt x="419" y="250"/>
                  </a:cubicBezTo>
                  <a:cubicBezTo>
                    <a:pt x="416" y="249"/>
                    <a:pt x="413" y="249"/>
                    <a:pt x="411" y="248"/>
                  </a:cubicBezTo>
                  <a:cubicBezTo>
                    <a:pt x="402" y="246"/>
                    <a:pt x="393" y="240"/>
                    <a:pt x="384" y="240"/>
                  </a:cubicBezTo>
                  <a:cubicBezTo>
                    <a:pt x="380" y="240"/>
                    <a:pt x="377" y="240"/>
                    <a:pt x="373" y="241"/>
                  </a:cubicBezTo>
                  <a:cubicBezTo>
                    <a:pt x="372" y="241"/>
                    <a:pt x="372" y="243"/>
                    <a:pt x="371" y="243"/>
                  </a:cubicBezTo>
                  <a:cubicBezTo>
                    <a:pt x="368" y="243"/>
                    <a:pt x="364" y="240"/>
                    <a:pt x="361" y="239"/>
                  </a:cubicBezTo>
                  <a:cubicBezTo>
                    <a:pt x="359" y="238"/>
                    <a:pt x="357" y="240"/>
                    <a:pt x="355" y="239"/>
                  </a:cubicBezTo>
                  <a:cubicBezTo>
                    <a:pt x="352" y="236"/>
                    <a:pt x="350" y="231"/>
                    <a:pt x="347" y="229"/>
                  </a:cubicBezTo>
                  <a:cubicBezTo>
                    <a:pt x="345" y="227"/>
                    <a:pt x="343" y="228"/>
                    <a:pt x="341" y="228"/>
                  </a:cubicBezTo>
                  <a:cubicBezTo>
                    <a:pt x="339" y="227"/>
                    <a:pt x="336" y="226"/>
                    <a:pt x="333" y="226"/>
                  </a:cubicBezTo>
                  <a:cubicBezTo>
                    <a:pt x="309" y="228"/>
                    <a:pt x="337" y="230"/>
                    <a:pt x="317" y="242"/>
                  </a:cubicBezTo>
                  <a:cubicBezTo>
                    <a:pt x="313" y="244"/>
                    <a:pt x="309" y="241"/>
                    <a:pt x="305" y="240"/>
                  </a:cubicBezTo>
                  <a:cubicBezTo>
                    <a:pt x="301" y="239"/>
                    <a:pt x="320" y="241"/>
                    <a:pt x="311" y="245"/>
                  </a:cubicBezTo>
                  <a:cubicBezTo>
                    <a:pt x="309" y="246"/>
                    <a:pt x="307" y="243"/>
                    <a:pt x="304" y="244"/>
                  </a:cubicBezTo>
                  <a:cubicBezTo>
                    <a:pt x="302" y="244"/>
                    <a:pt x="300" y="245"/>
                    <a:pt x="299" y="245"/>
                  </a:cubicBezTo>
                  <a:cubicBezTo>
                    <a:pt x="282" y="253"/>
                    <a:pt x="299" y="249"/>
                    <a:pt x="289" y="266"/>
                  </a:cubicBezTo>
                  <a:cubicBezTo>
                    <a:pt x="287" y="268"/>
                    <a:pt x="284" y="265"/>
                    <a:pt x="282" y="266"/>
                  </a:cubicBezTo>
                  <a:cubicBezTo>
                    <a:pt x="281" y="266"/>
                    <a:pt x="284" y="267"/>
                    <a:pt x="284" y="269"/>
                  </a:cubicBezTo>
                  <a:cubicBezTo>
                    <a:pt x="282" y="287"/>
                    <a:pt x="282" y="274"/>
                    <a:pt x="272" y="279"/>
                  </a:cubicBezTo>
                  <a:cubicBezTo>
                    <a:pt x="271" y="280"/>
                    <a:pt x="272" y="283"/>
                    <a:pt x="270" y="284"/>
                  </a:cubicBezTo>
                  <a:cubicBezTo>
                    <a:pt x="269" y="285"/>
                    <a:pt x="266" y="284"/>
                    <a:pt x="265" y="285"/>
                  </a:cubicBezTo>
                  <a:cubicBezTo>
                    <a:pt x="265" y="287"/>
                    <a:pt x="269" y="289"/>
                    <a:pt x="268" y="291"/>
                  </a:cubicBezTo>
                  <a:cubicBezTo>
                    <a:pt x="268" y="295"/>
                    <a:pt x="267" y="299"/>
                    <a:pt x="265" y="303"/>
                  </a:cubicBezTo>
                  <a:cubicBezTo>
                    <a:pt x="250" y="332"/>
                    <a:pt x="270" y="286"/>
                    <a:pt x="255" y="311"/>
                  </a:cubicBezTo>
                  <a:cubicBezTo>
                    <a:pt x="254" y="312"/>
                    <a:pt x="257" y="314"/>
                    <a:pt x="256" y="314"/>
                  </a:cubicBezTo>
                  <a:cubicBezTo>
                    <a:pt x="247" y="318"/>
                    <a:pt x="256" y="306"/>
                    <a:pt x="249" y="315"/>
                  </a:cubicBezTo>
                  <a:cubicBezTo>
                    <a:pt x="246" y="317"/>
                    <a:pt x="239" y="321"/>
                    <a:pt x="242" y="323"/>
                  </a:cubicBezTo>
                  <a:cubicBezTo>
                    <a:pt x="245" y="326"/>
                    <a:pt x="250" y="319"/>
                    <a:pt x="254" y="319"/>
                  </a:cubicBezTo>
                  <a:cubicBezTo>
                    <a:pt x="256" y="319"/>
                    <a:pt x="256" y="322"/>
                    <a:pt x="255" y="323"/>
                  </a:cubicBezTo>
                  <a:cubicBezTo>
                    <a:pt x="252" y="325"/>
                    <a:pt x="247" y="324"/>
                    <a:pt x="243" y="325"/>
                  </a:cubicBezTo>
                  <a:cubicBezTo>
                    <a:pt x="241" y="326"/>
                    <a:pt x="240" y="330"/>
                    <a:pt x="237" y="331"/>
                  </a:cubicBezTo>
                  <a:cubicBezTo>
                    <a:pt x="236" y="332"/>
                    <a:pt x="233" y="331"/>
                    <a:pt x="232" y="332"/>
                  </a:cubicBezTo>
                  <a:cubicBezTo>
                    <a:pt x="231" y="332"/>
                    <a:pt x="231" y="334"/>
                    <a:pt x="230" y="334"/>
                  </a:cubicBezTo>
                  <a:cubicBezTo>
                    <a:pt x="228" y="335"/>
                    <a:pt x="224" y="333"/>
                    <a:pt x="222" y="334"/>
                  </a:cubicBezTo>
                  <a:cubicBezTo>
                    <a:pt x="219" y="337"/>
                    <a:pt x="221" y="344"/>
                    <a:pt x="218" y="346"/>
                  </a:cubicBezTo>
                  <a:cubicBezTo>
                    <a:pt x="215" y="348"/>
                    <a:pt x="211" y="343"/>
                    <a:pt x="208" y="344"/>
                  </a:cubicBezTo>
                  <a:cubicBezTo>
                    <a:pt x="207" y="344"/>
                    <a:pt x="207" y="347"/>
                    <a:pt x="208" y="348"/>
                  </a:cubicBezTo>
                  <a:cubicBezTo>
                    <a:pt x="212" y="349"/>
                    <a:pt x="219" y="345"/>
                    <a:pt x="221" y="349"/>
                  </a:cubicBezTo>
                  <a:cubicBezTo>
                    <a:pt x="224" y="356"/>
                    <a:pt x="208" y="354"/>
                    <a:pt x="206" y="357"/>
                  </a:cubicBezTo>
                  <a:cubicBezTo>
                    <a:pt x="205" y="357"/>
                    <a:pt x="207" y="359"/>
                    <a:pt x="208" y="359"/>
                  </a:cubicBezTo>
                  <a:cubicBezTo>
                    <a:pt x="219" y="360"/>
                    <a:pt x="215" y="357"/>
                    <a:pt x="224" y="357"/>
                  </a:cubicBezTo>
                  <a:cubicBezTo>
                    <a:pt x="225" y="357"/>
                    <a:pt x="228" y="357"/>
                    <a:pt x="227" y="358"/>
                  </a:cubicBezTo>
                  <a:cubicBezTo>
                    <a:pt x="220" y="360"/>
                    <a:pt x="213" y="361"/>
                    <a:pt x="206" y="362"/>
                  </a:cubicBezTo>
                  <a:cubicBezTo>
                    <a:pt x="205" y="363"/>
                    <a:pt x="211" y="362"/>
                    <a:pt x="210" y="362"/>
                  </a:cubicBezTo>
                  <a:cubicBezTo>
                    <a:pt x="208" y="363"/>
                    <a:pt x="204" y="362"/>
                    <a:pt x="205" y="363"/>
                  </a:cubicBezTo>
                  <a:cubicBezTo>
                    <a:pt x="207" y="366"/>
                    <a:pt x="211" y="367"/>
                    <a:pt x="214" y="368"/>
                  </a:cubicBezTo>
                  <a:cubicBezTo>
                    <a:pt x="217" y="369"/>
                    <a:pt x="221" y="365"/>
                    <a:pt x="221" y="368"/>
                  </a:cubicBezTo>
                  <a:cubicBezTo>
                    <a:pt x="222" y="379"/>
                    <a:pt x="192" y="380"/>
                    <a:pt x="206" y="392"/>
                  </a:cubicBezTo>
                  <a:cubicBezTo>
                    <a:pt x="212" y="397"/>
                    <a:pt x="220" y="398"/>
                    <a:pt x="227" y="401"/>
                  </a:cubicBezTo>
                  <a:cubicBezTo>
                    <a:pt x="228" y="401"/>
                    <a:pt x="228" y="403"/>
                    <a:pt x="228" y="402"/>
                  </a:cubicBezTo>
                  <a:cubicBezTo>
                    <a:pt x="232" y="399"/>
                    <a:pt x="235" y="395"/>
                    <a:pt x="238" y="392"/>
                  </a:cubicBezTo>
                  <a:cubicBezTo>
                    <a:pt x="239" y="390"/>
                    <a:pt x="239" y="389"/>
                    <a:pt x="240" y="388"/>
                  </a:cubicBezTo>
                  <a:cubicBezTo>
                    <a:pt x="242" y="386"/>
                    <a:pt x="246" y="385"/>
                    <a:pt x="248" y="382"/>
                  </a:cubicBezTo>
                  <a:cubicBezTo>
                    <a:pt x="249" y="381"/>
                    <a:pt x="248" y="375"/>
                    <a:pt x="249" y="377"/>
                  </a:cubicBezTo>
                  <a:cubicBezTo>
                    <a:pt x="250" y="380"/>
                    <a:pt x="248" y="384"/>
                    <a:pt x="250" y="387"/>
                  </a:cubicBezTo>
                  <a:cubicBezTo>
                    <a:pt x="252" y="391"/>
                    <a:pt x="258" y="394"/>
                    <a:pt x="259" y="399"/>
                  </a:cubicBezTo>
                  <a:cubicBezTo>
                    <a:pt x="260" y="402"/>
                    <a:pt x="257" y="405"/>
                    <a:pt x="258" y="409"/>
                  </a:cubicBezTo>
                  <a:cubicBezTo>
                    <a:pt x="267" y="450"/>
                    <a:pt x="260" y="403"/>
                    <a:pt x="269" y="424"/>
                  </a:cubicBezTo>
                  <a:cubicBezTo>
                    <a:pt x="269" y="426"/>
                    <a:pt x="269" y="428"/>
                    <a:pt x="268" y="430"/>
                  </a:cubicBezTo>
                  <a:cubicBezTo>
                    <a:pt x="268" y="431"/>
                    <a:pt x="265" y="428"/>
                    <a:pt x="265" y="429"/>
                  </a:cubicBezTo>
                  <a:cubicBezTo>
                    <a:pt x="265" y="434"/>
                    <a:pt x="266" y="439"/>
                    <a:pt x="269" y="443"/>
                  </a:cubicBezTo>
                  <a:cubicBezTo>
                    <a:pt x="270" y="444"/>
                    <a:pt x="281" y="443"/>
                    <a:pt x="281" y="442"/>
                  </a:cubicBezTo>
                  <a:cubicBezTo>
                    <a:pt x="284" y="439"/>
                    <a:pt x="282" y="434"/>
                    <a:pt x="285" y="431"/>
                  </a:cubicBezTo>
                  <a:cubicBezTo>
                    <a:pt x="289" y="426"/>
                    <a:pt x="296" y="426"/>
                    <a:pt x="300" y="421"/>
                  </a:cubicBezTo>
                  <a:cubicBezTo>
                    <a:pt x="302" y="419"/>
                    <a:pt x="299" y="416"/>
                    <a:pt x="299" y="413"/>
                  </a:cubicBezTo>
                  <a:cubicBezTo>
                    <a:pt x="299" y="412"/>
                    <a:pt x="301" y="412"/>
                    <a:pt x="301" y="411"/>
                  </a:cubicBezTo>
                  <a:cubicBezTo>
                    <a:pt x="301" y="408"/>
                    <a:pt x="298" y="407"/>
                    <a:pt x="298" y="404"/>
                  </a:cubicBezTo>
                  <a:cubicBezTo>
                    <a:pt x="298" y="403"/>
                    <a:pt x="301" y="405"/>
                    <a:pt x="301" y="405"/>
                  </a:cubicBezTo>
                  <a:cubicBezTo>
                    <a:pt x="302" y="403"/>
                    <a:pt x="302" y="400"/>
                    <a:pt x="301" y="398"/>
                  </a:cubicBezTo>
                  <a:cubicBezTo>
                    <a:pt x="299" y="396"/>
                    <a:pt x="294" y="396"/>
                    <a:pt x="295" y="394"/>
                  </a:cubicBezTo>
                  <a:cubicBezTo>
                    <a:pt x="297" y="391"/>
                    <a:pt x="302" y="393"/>
                    <a:pt x="305" y="392"/>
                  </a:cubicBezTo>
                  <a:cubicBezTo>
                    <a:pt x="308" y="390"/>
                    <a:pt x="311" y="389"/>
                    <a:pt x="312" y="386"/>
                  </a:cubicBezTo>
                  <a:cubicBezTo>
                    <a:pt x="313" y="384"/>
                    <a:pt x="309" y="386"/>
                    <a:pt x="308" y="385"/>
                  </a:cubicBezTo>
                  <a:cubicBezTo>
                    <a:pt x="306" y="383"/>
                    <a:pt x="306" y="379"/>
                    <a:pt x="305" y="377"/>
                  </a:cubicBezTo>
                  <a:cubicBezTo>
                    <a:pt x="304" y="375"/>
                    <a:pt x="305" y="382"/>
                    <a:pt x="307" y="383"/>
                  </a:cubicBezTo>
                  <a:cubicBezTo>
                    <a:pt x="309" y="384"/>
                    <a:pt x="316" y="377"/>
                    <a:pt x="317" y="377"/>
                  </a:cubicBezTo>
                  <a:cubicBezTo>
                    <a:pt x="318" y="374"/>
                    <a:pt x="307" y="367"/>
                    <a:pt x="306" y="365"/>
                  </a:cubicBezTo>
                  <a:cubicBezTo>
                    <a:pt x="305" y="364"/>
                    <a:pt x="297" y="343"/>
                    <a:pt x="298" y="339"/>
                  </a:cubicBezTo>
                  <a:cubicBezTo>
                    <a:pt x="299" y="337"/>
                    <a:pt x="303" y="337"/>
                    <a:pt x="304" y="335"/>
                  </a:cubicBezTo>
                  <a:cubicBezTo>
                    <a:pt x="307" y="331"/>
                    <a:pt x="308" y="327"/>
                    <a:pt x="311" y="324"/>
                  </a:cubicBezTo>
                  <a:cubicBezTo>
                    <a:pt x="313" y="322"/>
                    <a:pt x="317" y="322"/>
                    <a:pt x="319" y="320"/>
                  </a:cubicBezTo>
                  <a:cubicBezTo>
                    <a:pt x="332" y="306"/>
                    <a:pt x="320" y="315"/>
                    <a:pt x="319" y="306"/>
                  </a:cubicBezTo>
                  <a:cubicBezTo>
                    <a:pt x="318" y="305"/>
                    <a:pt x="321" y="304"/>
                    <a:pt x="321" y="302"/>
                  </a:cubicBezTo>
                  <a:cubicBezTo>
                    <a:pt x="322" y="301"/>
                    <a:pt x="319" y="301"/>
                    <a:pt x="319" y="300"/>
                  </a:cubicBezTo>
                  <a:cubicBezTo>
                    <a:pt x="318" y="291"/>
                    <a:pt x="331" y="291"/>
                    <a:pt x="335" y="292"/>
                  </a:cubicBezTo>
                  <a:cubicBezTo>
                    <a:pt x="340" y="292"/>
                    <a:pt x="348" y="295"/>
                    <a:pt x="347" y="302"/>
                  </a:cubicBezTo>
                  <a:cubicBezTo>
                    <a:pt x="346" y="304"/>
                    <a:pt x="343" y="303"/>
                    <a:pt x="341" y="304"/>
                  </a:cubicBezTo>
                  <a:cubicBezTo>
                    <a:pt x="339" y="308"/>
                    <a:pt x="340" y="312"/>
                    <a:pt x="338" y="315"/>
                  </a:cubicBezTo>
                  <a:cubicBezTo>
                    <a:pt x="337" y="317"/>
                    <a:pt x="335" y="319"/>
                    <a:pt x="334" y="321"/>
                  </a:cubicBezTo>
                  <a:cubicBezTo>
                    <a:pt x="333" y="322"/>
                    <a:pt x="331" y="322"/>
                    <a:pt x="331" y="323"/>
                  </a:cubicBezTo>
                  <a:cubicBezTo>
                    <a:pt x="330" y="324"/>
                    <a:pt x="332" y="325"/>
                    <a:pt x="332" y="326"/>
                  </a:cubicBezTo>
                  <a:cubicBezTo>
                    <a:pt x="330" y="329"/>
                    <a:pt x="325" y="330"/>
                    <a:pt x="325" y="334"/>
                  </a:cubicBezTo>
                  <a:cubicBezTo>
                    <a:pt x="324" y="342"/>
                    <a:pt x="328" y="349"/>
                    <a:pt x="331" y="357"/>
                  </a:cubicBezTo>
                  <a:cubicBezTo>
                    <a:pt x="331" y="359"/>
                    <a:pt x="331" y="362"/>
                    <a:pt x="333" y="363"/>
                  </a:cubicBezTo>
                  <a:cubicBezTo>
                    <a:pt x="333" y="363"/>
                    <a:pt x="349" y="370"/>
                    <a:pt x="349" y="370"/>
                  </a:cubicBezTo>
                  <a:cubicBezTo>
                    <a:pt x="349" y="371"/>
                    <a:pt x="345" y="373"/>
                    <a:pt x="346" y="373"/>
                  </a:cubicBezTo>
                  <a:cubicBezTo>
                    <a:pt x="350" y="372"/>
                    <a:pt x="354" y="368"/>
                    <a:pt x="358" y="367"/>
                  </a:cubicBezTo>
                  <a:cubicBezTo>
                    <a:pt x="359" y="366"/>
                    <a:pt x="361" y="367"/>
                    <a:pt x="362" y="366"/>
                  </a:cubicBezTo>
                  <a:cubicBezTo>
                    <a:pt x="365" y="364"/>
                    <a:pt x="368" y="360"/>
                    <a:pt x="371" y="358"/>
                  </a:cubicBezTo>
                  <a:cubicBezTo>
                    <a:pt x="372" y="358"/>
                    <a:pt x="372" y="361"/>
                    <a:pt x="373" y="361"/>
                  </a:cubicBezTo>
                  <a:cubicBezTo>
                    <a:pt x="376" y="360"/>
                    <a:pt x="378" y="357"/>
                    <a:pt x="381" y="357"/>
                  </a:cubicBezTo>
                  <a:cubicBezTo>
                    <a:pt x="388" y="358"/>
                    <a:pt x="395" y="359"/>
                    <a:pt x="401" y="362"/>
                  </a:cubicBezTo>
                  <a:cubicBezTo>
                    <a:pt x="404" y="364"/>
                    <a:pt x="395" y="363"/>
                    <a:pt x="392" y="364"/>
                  </a:cubicBezTo>
                  <a:cubicBezTo>
                    <a:pt x="390" y="365"/>
                    <a:pt x="388" y="367"/>
                    <a:pt x="386" y="367"/>
                  </a:cubicBezTo>
                  <a:cubicBezTo>
                    <a:pt x="374" y="371"/>
                    <a:pt x="368" y="370"/>
                    <a:pt x="359" y="377"/>
                  </a:cubicBezTo>
                  <a:cubicBezTo>
                    <a:pt x="358" y="377"/>
                    <a:pt x="358" y="379"/>
                    <a:pt x="357" y="379"/>
                  </a:cubicBezTo>
                  <a:cubicBezTo>
                    <a:pt x="356" y="380"/>
                    <a:pt x="353" y="379"/>
                    <a:pt x="353" y="381"/>
                  </a:cubicBezTo>
                  <a:cubicBezTo>
                    <a:pt x="352" y="382"/>
                    <a:pt x="355" y="392"/>
                    <a:pt x="358" y="393"/>
                  </a:cubicBezTo>
                  <a:cubicBezTo>
                    <a:pt x="360" y="394"/>
                    <a:pt x="363" y="391"/>
                    <a:pt x="364" y="392"/>
                  </a:cubicBezTo>
                  <a:cubicBezTo>
                    <a:pt x="366" y="394"/>
                    <a:pt x="363" y="397"/>
                    <a:pt x="364" y="400"/>
                  </a:cubicBezTo>
                  <a:cubicBezTo>
                    <a:pt x="364" y="403"/>
                    <a:pt x="368" y="406"/>
                    <a:pt x="367" y="408"/>
                  </a:cubicBezTo>
                  <a:cubicBezTo>
                    <a:pt x="355" y="423"/>
                    <a:pt x="356" y="393"/>
                    <a:pt x="343" y="406"/>
                  </a:cubicBezTo>
                  <a:cubicBezTo>
                    <a:pt x="342" y="407"/>
                    <a:pt x="342" y="410"/>
                    <a:pt x="342" y="411"/>
                  </a:cubicBezTo>
                  <a:cubicBezTo>
                    <a:pt x="341" y="416"/>
                    <a:pt x="340" y="420"/>
                    <a:pt x="340" y="424"/>
                  </a:cubicBezTo>
                  <a:cubicBezTo>
                    <a:pt x="341" y="430"/>
                    <a:pt x="343" y="435"/>
                    <a:pt x="345" y="441"/>
                  </a:cubicBezTo>
                  <a:cubicBezTo>
                    <a:pt x="345" y="442"/>
                    <a:pt x="347" y="444"/>
                    <a:pt x="346" y="445"/>
                  </a:cubicBezTo>
                  <a:cubicBezTo>
                    <a:pt x="342" y="446"/>
                    <a:pt x="338" y="444"/>
                    <a:pt x="334" y="446"/>
                  </a:cubicBezTo>
                  <a:cubicBezTo>
                    <a:pt x="332" y="447"/>
                    <a:pt x="334" y="452"/>
                    <a:pt x="332" y="453"/>
                  </a:cubicBezTo>
                  <a:cubicBezTo>
                    <a:pt x="326" y="457"/>
                    <a:pt x="325" y="448"/>
                    <a:pt x="320" y="449"/>
                  </a:cubicBezTo>
                  <a:cubicBezTo>
                    <a:pt x="315" y="449"/>
                    <a:pt x="311" y="452"/>
                    <a:pt x="307" y="453"/>
                  </a:cubicBezTo>
                  <a:cubicBezTo>
                    <a:pt x="306" y="454"/>
                    <a:pt x="305" y="453"/>
                    <a:pt x="304" y="454"/>
                  </a:cubicBezTo>
                  <a:cubicBezTo>
                    <a:pt x="302" y="455"/>
                    <a:pt x="302" y="458"/>
                    <a:pt x="301" y="459"/>
                  </a:cubicBezTo>
                  <a:cubicBezTo>
                    <a:pt x="298" y="460"/>
                    <a:pt x="295" y="460"/>
                    <a:pt x="293" y="461"/>
                  </a:cubicBezTo>
                  <a:cubicBezTo>
                    <a:pt x="289" y="462"/>
                    <a:pt x="286" y="463"/>
                    <a:pt x="283" y="465"/>
                  </a:cubicBezTo>
                  <a:cubicBezTo>
                    <a:pt x="282" y="466"/>
                    <a:pt x="284" y="468"/>
                    <a:pt x="283" y="467"/>
                  </a:cubicBezTo>
                  <a:cubicBezTo>
                    <a:pt x="277" y="464"/>
                    <a:pt x="273" y="458"/>
                    <a:pt x="266" y="456"/>
                  </a:cubicBezTo>
                  <a:cubicBezTo>
                    <a:pt x="264" y="456"/>
                    <a:pt x="265" y="461"/>
                    <a:pt x="263" y="462"/>
                  </a:cubicBezTo>
                  <a:cubicBezTo>
                    <a:pt x="254" y="467"/>
                    <a:pt x="247" y="465"/>
                    <a:pt x="241" y="457"/>
                  </a:cubicBezTo>
                  <a:cubicBezTo>
                    <a:pt x="240" y="456"/>
                    <a:pt x="243" y="454"/>
                    <a:pt x="242" y="452"/>
                  </a:cubicBezTo>
                  <a:cubicBezTo>
                    <a:pt x="241" y="451"/>
                    <a:pt x="238" y="453"/>
                    <a:pt x="238" y="451"/>
                  </a:cubicBezTo>
                  <a:cubicBezTo>
                    <a:pt x="236" y="447"/>
                    <a:pt x="237" y="442"/>
                    <a:pt x="239" y="438"/>
                  </a:cubicBezTo>
                  <a:cubicBezTo>
                    <a:pt x="239" y="437"/>
                    <a:pt x="242" y="439"/>
                    <a:pt x="243" y="438"/>
                  </a:cubicBezTo>
                  <a:cubicBezTo>
                    <a:pt x="245" y="436"/>
                    <a:pt x="244" y="432"/>
                    <a:pt x="246" y="430"/>
                  </a:cubicBezTo>
                  <a:cubicBezTo>
                    <a:pt x="247" y="429"/>
                    <a:pt x="248" y="432"/>
                    <a:pt x="249" y="432"/>
                  </a:cubicBezTo>
                  <a:cubicBezTo>
                    <a:pt x="255" y="429"/>
                    <a:pt x="250" y="411"/>
                    <a:pt x="248" y="408"/>
                  </a:cubicBezTo>
                  <a:cubicBezTo>
                    <a:pt x="247" y="406"/>
                    <a:pt x="244" y="409"/>
                    <a:pt x="243" y="410"/>
                  </a:cubicBezTo>
                  <a:cubicBezTo>
                    <a:pt x="241" y="412"/>
                    <a:pt x="238" y="414"/>
                    <a:pt x="238" y="417"/>
                  </a:cubicBezTo>
                  <a:cubicBezTo>
                    <a:pt x="238" y="418"/>
                    <a:pt x="244" y="417"/>
                    <a:pt x="243" y="418"/>
                  </a:cubicBezTo>
                  <a:cubicBezTo>
                    <a:pt x="241" y="421"/>
                    <a:pt x="237" y="420"/>
                    <a:pt x="235" y="422"/>
                  </a:cubicBezTo>
                  <a:cubicBezTo>
                    <a:pt x="233" y="424"/>
                    <a:pt x="224" y="434"/>
                    <a:pt x="225" y="440"/>
                  </a:cubicBezTo>
                  <a:cubicBezTo>
                    <a:pt x="227" y="447"/>
                    <a:pt x="231" y="452"/>
                    <a:pt x="233" y="459"/>
                  </a:cubicBezTo>
                  <a:cubicBezTo>
                    <a:pt x="233" y="461"/>
                    <a:pt x="231" y="463"/>
                    <a:pt x="232" y="464"/>
                  </a:cubicBezTo>
                  <a:cubicBezTo>
                    <a:pt x="234" y="468"/>
                    <a:pt x="244" y="470"/>
                    <a:pt x="241" y="471"/>
                  </a:cubicBezTo>
                  <a:cubicBezTo>
                    <a:pt x="237" y="472"/>
                    <a:pt x="234" y="464"/>
                    <a:pt x="230" y="465"/>
                  </a:cubicBezTo>
                  <a:cubicBezTo>
                    <a:pt x="227" y="466"/>
                    <a:pt x="231" y="473"/>
                    <a:pt x="228" y="474"/>
                  </a:cubicBezTo>
                  <a:cubicBezTo>
                    <a:pt x="226" y="474"/>
                    <a:pt x="226" y="468"/>
                    <a:pt x="223" y="468"/>
                  </a:cubicBezTo>
                  <a:cubicBezTo>
                    <a:pt x="220" y="468"/>
                    <a:pt x="219" y="474"/>
                    <a:pt x="215" y="475"/>
                  </a:cubicBezTo>
                  <a:cubicBezTo>
                    <a:pt x="211" y="476"/>
                    <a:pt x="208" y="471"/>
                    <a:pt x="204" y="472"/>
                  </a:cubicBezTo>
                  <a:cubicBezTo>
                    <a:pt x="200" y="472"/>
                    <a:pt x="198" y="476"/>
                    <a:pt x="195" y="478"/>
                  </a:cubicBezTo>
                  <a:cubicBezTo>
                    <a:pt x="194" y="479"/>
                    <a:pt x="192" y="477"/>
                    <a:pt x="191" y="478"/>
                  </a:cubicBezTo>
                  <a:cubicBezTo>
                    <a:pt x="189" y="481"/>
                    <a:pt x="189" y="485"/>
                    <a:pt x="187" y="489"/>
                  </a:cubicBezTo>
                  <a:cubicBezTo>
                    <a:pt x="186" y="491"/>
                    <a:pt x="184" y="493"/>
                    <a:pt x="183" y="495"/>
                  </a:cubicBezTo>
                  <a:cubicBezTo>
                    <a:pt x="183" y="497"/>
                    <a:pt x="186" y="499"/>
                    <a:pt x="184" y="500"/>
                  </a:cubicBezTo>
                  <a:cubicBezTo>
                    <a:pt x="182" y="502"/>
                    <a:pt x="179" y="498"/>
                    <a:pt x="176" y="499"/>
                  </a:cubicBezTo>
                  <a:cubicBezTo>
                    <a:pt x="172" y="500"/>
                    <a:pt x="170" y="504"/>
                    <a:pt x="166" y="505"/>
                  </a:cubicBezTo>
                  <a:cubicBezTo>
                    <a:pt x="163" y="507"/>
                    <a:pt x="159" y="505"/>
                    <a:pt x="156" y="508"/>
                  </a:cubicBezTo>
                  <a:cubicBezTo>
                    <a:pt x="154" y="511"/>
                    <a:pt x="158" y="516"/>
                    <a:pt x="156" y="519"/>
                  </a:cubicBezTo>
                  <a:cubicBezTo>
                    <a:pt x="153" y="522"/>
                    <a:pt x="148" y="521"/>
                    <a:pt x="144" y="522"/>
                  </a:cubicBezTo>
                  <a:cubicBezTo>
                    <a:pt x="142" y="524"/>
                    <a:pt x="140" y="525"/>
                    <a:pt x="138" y="527"/>
                  </a:cubicBezTo>
                  <a:cubicBezTo>
                    <a:pt x="137" y="528"/>
                    <a:pt x="138" y="530"/>
                    <a:pt x="137" y="530"/>
                  </a:cubicBezTo>
                  <a:cubicBezTo>
                    <a:pt x="133" y="530"/>
                    <a:pt x="128" y="531"/>
                    <a:pt x="125" y="529"/>
                  </a:cubicBezTo>
                  <a:cubicBezTo>
                    <a:pt x="123" y="528"/>
                    <a:pt x="126" y="524"/>
                    <a:pt x="125" y="523"/>
                  </a:cubicBezTo>
                  <a:cubicBezTo>
                    <a:pt x="123" y="521"/>
                    <a:pt x="119" y="519"/>
                    <a:pt x="118" y="521"/>
                  </a:cubicBezTo>
                  <a:cubicBezTo>
                    <a:pt x="108" y="537"/>
                    <a:pt x="136" y="523"/>
                    <a:pt x="115" y="537"/>
                  </a:cubicBezTo>
                  <a:cubicBezTo>
                    <a:pt x="113" y="539"/>
                    <a:pt x="110" y="540"/>
                    <a:pt x="107" y="539"/>
                  </a:cubicBezTo>
                  <a:cubicBezTo>
                    <a:pt x="104" y="539"/>
                    <a:pt x="105" y="534"/>
                    <a:pt x="103" y="533"/>
                  </a:cubicBezTo>
                  <a:cubicBezTo>
                    <a:pt x="102" y="533"/>
                    <a:pt x="85" y="535"/>
                    <a:pt x="85" y="536"/>
                  </a:cubicBezTo>
                  <a:cubicBezTo>
                    <a:pt x="87" y="543"/>
                    <a:pt x="93" y="550"/>
                    <a:pt x="99" y="555"/>
                  </a:cubicBezTo>
                  <a:cubicBezTo>
                    <a:pt x="101" y="556"/>
                    <a:pt x="106" y="549"/>
                    <a:pt x="107" y="556"/>
                  </a:cubicBezTo>
                  <a:cubicBezTo>
                    <a:pt x="107" y="557"/>
                    <a:pt x="104" y="558"/>
                    <a:pt x="105" y="558"/>
                  </a:cubicBezTo>
                  <a:cubicBezTo>
                    <a:pt x="107" y="560"/>
                    <a:pt x="112" y="558"/>
                    <a:pt x="113" y="561"/>
                  </a:cubicBezTo>
                  <a:cubicBezTo>
                    <a:pt x="114" y="563"/>
                    <a:pt x="108" y="564"/>
                    <a:pt x="108" y="566"/>
                  </a:cubicBezTo>
                  <a:cubicBezTo>
                    <a:pt x="107" y="569"/>
                    <a:pt x="110" y="570"/>
                    <a:pt x="110" y="572"/>
                  </a:cubicBezTo>
                  <a:cubicBezTo>
                    <a:pt x="112" y="578"/>
                    <a:pt x="115" y="583"/>
                    <a:pt x="116" y="588"/>
                  </a:cubicBezTo>
                  <a:cubicBezTo>
                    <a:pt x="118" y="604"/>
                    <a:pt x="115" y="599"/>
                    <a:pt x="110" y="609"/>
                  </a:cubicBezTo>
                  <a:cubicBezTo>
                    <a:pt x="109" y="612"/>
                    <a:pt x="108" y="616"/>
                    <a:pt x="106" y="620"/>
                  </a:cubicBezTo>
                  <a:cubicBezTo>
                    <a:pt x="104" y="624"/>
                    <a:pt x="97" y="619"/>
                    <a:pt x="92" y="619"/>
                  </a:cubicBezTo>
                  <a:cubicBezTo>
                    <a:pt x="91" y="619"/>
                    <a:pt x="90" y="621"/>
                    <a:pt x="88" y="621"/>
                  </a:cubicBezTo>
                  <a:cubicBezTo>
                    <a:pt x="86" y="620"/>
                    <a:pt x="85" y="617"/>
                    <a:pt x="83" y="616"/>
                  </a:cubicBezTo>
                  <a:cubicBezTo>
                    <a:pt x="79" y="616"/>
                    <a:pt x="76" y="617"/>
                    <a:pt x="72" y="617"/>
                  </a:cubicBezTo>
                  <a:cubicBezTo>
                    <a:pt x="63" y="615"/>
                    <a:pt x="54" y="611"/>
                    <a:pt x="45" y="609"/>
                  </a:cubicBezTo>
                  <a:cubicBezTo>
                    <a:pt x="44" y="609"/>
                    <a:pt x="45" y="610"/>
                    <a:pt x="44" y="610"/>
                  </a:cubicBezTo>
                  <a:cubicBezTo>
                    <a:pt x="41" y="608"/>
                    <a:pt x="40" y="603"/>
                    <a:pt x="36" y="603"/>
                  </a:cubicBezTo>
                  <a:cubicBezTo>
                    <a:pt x="4" y="605"/>
                    <a:pt x="25" y="612"/>
                    <a:pt x="23" y="624"/>
                  </a:cubicBezTo>
                  <a:cubicBezTo>
                    <a:pt x="22" y="632"/>
                    <a:pt x="19" y="640"/>
                    <a:pt x="17" y="648"/>
                  </a:cubicBezTo>
                  <a:cubicBezTo>
                    <a:pt x="17" y="648"/>
                    <a:pt x="18" y="649"/>
                    <a:pt x="18" y="649"/>
                  </a:cubicBezTo>
                  <a:cubicBezTo>
                    <a:pt x="16" y="655"/>
                    <a:pt x="10" y="664"/>
                    <a:pt x="6" y="669"/>
                  </a:cubicBezTo>
                  <a:cubicBezTo>
                    <a:pt x="6" y="669"/>
                    <a:pt x="4" y="668"/>
                    <a:pt x="4" y="669"/>
                  </a:cubicBezTo>
                  <a:cubicBezTo>
                    <a:pt x="2" y="672"/>
                    <a:pt x="0" y="675"/>
                    <a:pt x="0" y="679"/>
                  </a:cubicBezTo>
                  <a:cubicBezTo>
                    <a:pt x="2" y="693"/>
                    <a:pt x="7" y="702"/>
                    <a:pt x="20" y="709"/>
                  </a:cubicBezTo>
                  <a:cubicBezTo>
                    <a:pt x="22" y="710"/>
                    <a:pt x="25" y="707"/>
                    <a:pt x="27" y="709"/>
                  </a:cubicBezTo>
                  <a:cubicBezTo>
                    <a:pt x="29" y="711"/>
                    <a:pt x="28" y="715"/>
                    <a:pt x="30" y="718"/>
                  </a:cubicBezTo>
                  <a:cubicBezTo>
                    <a:pt x="33" y="723"/>
                    <a:pt x="38" y="726"/>
                    <a:pt x="41" y="730"/>
                  </a:cubicBezTo>
                  <a:cubicBezTo>
                    <a:pt x="41" y="730"/>
                    <a:pt x="41" y="730"/>
                    <a:pt x="41" y="730"/>
                  </a:cubicBezTo>
                  <a:cubicBezTo>
                    <a:pt x="54" y="729"/>
                    <a:pt x="67" y="727"/>
                    <a:pt x="80" y="726"/>
                  </a:cubicBezTo>
                  <a:cubicBezTo>
                    <a:pt x="81" y="726"/>
                    <a:pt x="82" y="729"/>
                    <a:pt x="83" y="728"/>
                  </a:cubicBezTo>
                  <a:cubicBezTo>
                    <a:pt x="86" y="726"/>
                    <a:pt x="87" y="720"/>
                    <a:pt x="90" y="718"/>
                  </a:cubicBezTo>
                  <a:cubicBezTo>
                    <a:pt x="94" y="716"/>
                    <a:pt x="99" y="719"/>
                    <a:pt x="102" y="716"/>
                  </a:cubicBezTo>
                  <a:cubicBezTo>
                    <a:pt x="105" y="715"/>
                    <a:pt x="102" y="710"/>
                    <a:pt x="104" y="708"/>
                  </a:cubicBezTo>
                  <a:cubicBezTo>
                    <a:pt x="106" y="705"/>
                    <a:pt x="111" y="704"/>
                    <a:pt x="113" y="701"/>
                  </a:cubicBezTo>
                  <a:cubicBezTo>
                    <a:pt x="113" y="701"/>
                    <a:pt x="111" y="687"/>
                    <a:pt x="111" y="687"/>
                  </a:cubicBezTo>
                  <a:cubicBezTo>
                    <a:pt x="111" y="684"/>
                    <a:pt x="114" y="682"/>
                    <a:pt x="116" y="680"/>
                  </a:cubicBezTo>
                  <a:cubicBezTo>
                    <a:pt x="123" y="671"/>
                    <a:pt x="126" y="666"/>
                    <a:pt x="136" y="662"/>
                  </a:cubicBezTo>
                  <a:cubicBezTo>
                    <a:pt x="146" y="659"/>
                    <a:pt x="144" y="667"/>
                    <a:pt x="155" y="655"/>
                  </a:cubicBezTo>
                  <a:cubicBezTo>
                    <a:pt x="157" y="652"/>
                    <a:pt x="158" y="648"/>
                    <a:pt x="159" y="644"/>
                  </a:cubicBezTo>
                  <a:cubicBezTo>
                    <a:pt x="159" y="640"/>
                    <a:pt x="155" y="635"/>
                    <a:pt x="158" y="633"/>
                  </a:cubicBezTo>
                  <a:cubicBezTo>
                    <a:pt x="165" y="628"/>
                    <a:pt x="174" y="628"/>
                    <a:pt x="182" y="627"/>
                  </a:cubicBezTo>
                  <a:cubicBezTo>
                    <a:pt x="183" y="627"/>
                    <a:pt x="181" y="630"/>
                    <a:pt x="181" y="631"/>
                  </a:cubicBezTo>
                  <a:cubicBezTo>
                    <a:pt x="182" y="632"/>
                    <a:pt x="184" y="632"/>
                    <a:pt x="185" y="633"/>
                  </a:cubicBezTo>
                  <a:cubicBezTo>
                    <a:pt x="188" y="634"/>
                    <a:pt x="191" y="637"/>
                    <a:pt x="194" y="636"/>
                  </a:cubicBezTo>
                  <a:cubicBezTo>
                    <a:pt x="200" y="634"/>
                    <a:pt x="204" y="629"/>
                    <a:pt x="209" y="626"/>
                  </a:cubicBezTo>
                  <a:cubicBezTo>
                    <a:pt x="212" y="624"/>
                    <a:pt x="215" y="625"/>
                    <a:pt x="218" y="623"/>
                  </a:cubicBezTo>
                  <a:cubicBezTo>
                    <a:pt x="221" y="621"/>
                    <a:pt x="222" y="615"/>
                    <a:pt x="226" y="615"/>
                  </a:cubicBezTo>
                  <a:cubicBezTo>
                    <a:pt x="239" y="614"/>
                    <a:pt x="244" y="625"/>
                    <a:pt x="246" y="635"/>
                  </a:cubicBezTo>
                  <a:cubicBezTo>
                    <a:pt x="247" y="636"/>
                    <a:pt x="245" y="638"/>
                    <a:pt x="246" y="640"/>
                  </a:cubicBezTo>
                  <a:cubicBezTo>
                    <a:pt x="248" y="643"/>
                    <a:pt x="250" y="646"/>
                    <a:pt x="253" y="648"/>
                  </a:cubicBezTo>
                  <a:cubicBezTo>
                    <a:pt x="255" y="650"/>
                    <a:pt x="258" y="649"/>
                    <a:pt x="259" y="650"/>
                  </a:cubicBezTo>
                  <a:cubicBezTo>
                    <a:pt x="261" y="651"/>
                    <a:pt x="261" y="653"/>
                    <a:pt x="262" y="654"/>
                  </a:cubicBezTo>
                  <a:cubicBezTo>
                    <a:pt x="266" y="658"/>
                    <a:pt x="272" y="660"/>
                    <a:pt x="275" y="665"/>
                  </a:cubicBezTo>
                  <a:cubicBezTo>
                    <a:pt x="276" y="665"/>
                    <a:pt x="276" y="667"/>
                    <a:pt x="277" y="667"/>
                  </a:cubicBezTo>
                  <a:cubicBezTo>
                    <a:pt x="280" y="668"/>
                    <a:pt x="283" y="665"/>
                    <a:pt x="285" y="667"/>
                  </a:cubicBezTo>
                  <a:cubicBezTo>
                    <a:pt x="288" y="668"/>
                    <a:pt x="287" y="672"/>
                    <a:pt x="290" y="674"/>
                  </a:cubicBezTo>
                  <a:cubicBezTo>
                    <a:pt x="292" y="676"/>
                    <a:pt x="296" y="674"/>
                    <a:pt x="299" y="676"/>
                  </a:cubicBezTo>
                  <a:cubicBezTo>
                    <a:pt x="302" y="678"/>
                    <a:pt x="302" y="683"/>
                    <a:pt x="305" y="686"/>
                  </a:cubicBezTo>
                  <a:cubicBezTo>
                    <a:pt x="307" y="687"/>
                    <a:pt x="309" y="684"/>
                    <a:pt x="310" y="685"/>
                  </a:cubicBezTo>
                  <a:cubicBezTo>
                    <a:pt x="314" y="691"/>
                    <a:pt x="317" y="697"/>
                    <a:pt x="318" y="703"/>
                  </a:cubicBezTo>
                  <a:cubicBezTo>
                    <a:pt x="319" y="707"/>
                    <a:pt x="308" y="716"/>
                    <a:pt x="311" y="719"/>
                  </a:cubicBezTo>
                  <a:cubicBezTo>
                    <a:pt x="318" y="724"/>
                    <a:pt x="321" y="715"/>
                    <a:pt x="323" y="711"/>
                  </a:cubicBezTo>
                  <a:cubicBezTo>
                    <a:pt x="324" y="709"/>
                    <a:pt x="322" y="706"/>
                    <a:pt x="323" y="705"/>
                  </a:cubicBezTo>
                  <a:cubicBezTo>
                    <a:pt x="325" y="703"/>
                    <a:pt x="329" y="703"/>
                    <a:pt x="330" y="701"/>
                  </a:cubicBezTo>
                  <a:cubicBezTo>
                    <a:pt x="337" y="690"/>
                    <a:pt x="316" y="698"/>
                    <a:pt x="322" y="684"/>
                  </a:cubicBezTo>
                  <a:cubicBezTo>
                    <a:pt x="325" y="675"/>
                    <a:pt x="329" y="674"/>
                    <a:pt x="337" y="680"/>
                  </a:cubicBezTo>
                  <a:cubicBezTo>
                    <a:pt x="339" y="681"/>
                    <a:pt x="338" y="684"/>
                    <a:pt x="340" y="685"/>
                  </a:cubicBezTo>
                  <a:cubicBezTo>
                    <a:pt x="342" y="687"/>
                    <a:pt x="348" y="689"/>
                    <a:pt x="345" y="681"/>
                  </a:cubicBezTo>
                  <a:cubicBezTo>
                    <a:pt x="340" y="668"/>
                    <a:pt x="323" y="669"/>
                    <a:pt x="313" y="662"/>
                  </a:cubicBezTo>
                  <a:cubicBezTo>
                    <a:pt x="305" y="658"/>
                    <a:pt x="296" y="652"/>
                    <a:pt x="290" y="645"/>
                  </a:cubicBezTo>
                  <a:cubicBezTo>
                    <a:pt x="286" y="641"/>
                    <a:pt x="287" y="632"/>
                    <a:pt x="283" y="629"/>
                  </a:cubicBezTo>
                  <a:cubicBezTo>
                    <a:pt x="278" y="626"/>
                    <a:pt x="264" y="620"/>
                    <a:pt x="266" y="611"/>
                  </a:cubicBezTo>
                  <a:cubicBezTo>
                    <a:pt x="269" y="603"/>
                    <a:pt x="275" y="598"/>
                    <a:pt x="281" y="593"/>
                  </a:cubicBezTo>
                  <a:cubicBezTo>
                    <a:pt x="282" y="592"/>
                    <a:pt x="282" y="595"/>
                    <a:pt x="283" y="596"/>
                  </a:cubicBezTo>
                  <a:cubicBezTo>
                    <a:pt x="286" y="598"/>
                    <a:pt x="290" y="598"/>
                    <a:pt x="293" y="600"/>
                  </a:cubicBezTo>
                  <a:cubicBezTo>
                    <a:pt x="296" y="603"/>
                    <a:pt x="296" y="608"/>
                    <a:pt x="298" y="612"/>
                  </a:cubicBezTo>
                  <a:cubicBezTo>
                    <a:pt x="300" y="614"/>
                    <a:pt x="304" y="614"/>
                    <a:pt x="305" y="617"/>
                  </a:cubicBezTo>
                  <a:cubicBezTo>
                    <a:pt x="305" y="618"/>
                    <a:pt x="300" y="617"/>
                    <a:pt x="300" y="618"/>
                  </a:cubicBezTo>
                  <a:cubicBezTo>
                    <a:pt x="310" y="639"/>
                    <a:pt x="327" y="621"/>
                    <a:pt x="332" y="638"/>
                  </a:cubicBezTo>
                  <a:cubicBezTo>
                    <a:pt x="333" y="641"/>
                    <a:pt x="321" y="635"/>
                    <a:pt x="324" y="636"/>
                  </a:cubicBezTo>
                  <a:cubicBezTo>
                    <a:pt x="330" y="639"/>
                    <a:pt x="337" y="640"/>
                    <a:pt x="344" y="643"/>
                  </a:cubicBezTo>
                  <a:cubicBezTo>
                    <a:pt x="345" y="643"/>
                    <a:pt x="343" y="644"/>
                    <a:pt x="343" y="645"/>
                  </a:cubicBezTo>
                  <a:cubicBezTo>
                    <a:pt x="347" y="655"/>
                    <a:pt x="353" y="665"/>
                    <a:pt x="357" y="675"/>
                  </a:cubicBezTo>
                  <a:cubicBezTo>
                    <a:pt x="357" y="676"/>
                    <a:pt x="354" y="675"/>
                    <a:pt x="354" y="676"/>
                  </a:cubicBezTo>
                  <a:cubicBezTo>
                    <a:pt x="356" y="678"/>
                    <a:pt x="360" y="679"/>
                    <a:pt x="362" y="681"/>
                  </a:cubicBezTo>
                  <a:cubicBezTo>
                    <a:pt x="363" y="683"/>
                    <a:pt x="363" y="685"/>
                    <a:pt x="365" y="687"/>
                  </a:cubicBezTo>
                  <a:cubicBezTo>
                    <a:pt x="366" y="689"/>
                    <a:pt x="368" y="691"/>
                    <a:pt x="370" y="693"/>
                  </a:cubicBezTo>
                  <a:cubicBezTo>
                    <a:pt x="371" y="695"/>
                    <a:pt x="373" y="698"/>
                    <a:pt x="375" y="700"/>
                  </a:cubicBezTo>
                  <a:cubicBezTo>
                    <a:pt x="378" y="703"/>
                    <a:pt x="381" y="706"/>
                    <a:pt x="385" y="707"/>
                  </a:cubicBezTo>
                  <a:cubicBezTo>
                    <a:pt x="389" y="708"/>
                    <a:pt x="393" y="707"/>
                    <a:pt x="396" y="705"/>
                  </a:cubicBezTo>
                  <a:cubicBezTo>
                    <a:pt x="397" y="705"/>
                    <a:pt x="395" y="703"/>
                    <a:pt x="396" y="703"/>
                  </a:cubicBezTo>
                  <a:cubicBezTo>
                    <a:pt x="400" y="704"/>
                    <a:pt x="404" y="704"/>
                    <a:pt x="407" y="707"/>
                  </a:cubicBezTo>
                  <a:cubicBezTo>
                    <a:pt x="408" y="708"/>
                    <a:pt x="405" y="711"/>
                    <a:pt x="403" y="711"/>
                  </a:cubicBezTo>
                  <a:cubicBezTo>
                    <a:pt x="397" y="711"/>
                    <a:pt x="382" y="697"/>
                    <a:pt x="381" y="715"/>
                  </a:cubicBezTo>
                  <a:cubicBezTo>
                    <a:pt x="381" y="718"/>
                    <a:pt x="387" y="718"/>
                    <a:pt x="389" y="721"/>
                  </a:cubicBezTo>
                  <a:cubicBezTo>
                    <a:pt x="390" y="724"/>
                    <a:pt x="388" y="729"/>
                    <a:pt x="390" y="731"/>
                  </a:cubicBezTo>
                  <a:cubicBezTo>
                    <a:pt x="392" y="732"/>
                    <a:pt x="394" y="726"/>
                    <a:pt x="396" y="727"/>
                  </a:cubicBezTo>
                  <a:cubicBezTo>
                    <a:pt x="398" y="728"/>
                    <a:pt x="397" y="734"/>
                    <a:pt x="400" y="735"/>
                  </a:cubicBezTo>
                  <a:cubicBezTo>
                    <a:pt x="402" y="736"/>
                    <a:pt x="401" y="730"/>
                    <a:pt x="403" y="729"/>
                  </a:cubicBezTo>
                  <a:cubicBezTo>
                    <a:pt x="406" y="729"/>
                    <a:pt x="407" y="735"/>
                    <a:pt x="410" y="734"/>
                  </a:cubicBezTo>
                  <a:cubicBezTo>
                    <a:pt x="412" y="734"/>
                    <a:pt x="409" y="731"/>
                    <a:pt x="408" y="729"/>
                  </a:cubicBezTo>
                  <a:cubicBezTo>
                    <a:pt x="406" y="725"/>
                    <a:pt x="403" y="722"/>
                    <a:pt x="402" y="717"/>
                  </a:cubicBezTo>
                  <a:cubicBezTo>
                    <a:pt x="401" y="713"/>
                    <a:pt x="409" y="707"/>
                    <a:pt x="411" y="708"/>
                  </a:cubicBezTo>
                  <a:cubicBezTo>
                    <a:pt x="414" y="708"/>
                    <a:pt x="415" y="715"/>
                    <a:pt x="418" y="713"/>
                  </a:cubicBezTo>
                  <a:cubicBezTo>
                    <a:pt x="420" y="712"/>
                    <a:pt x="419" y="707"/>
                    <a:pt x="417" y="705"/>
                  </a:cubicBezTo>
                  <a:cubicBezTo>
                    <a:pt x="416" y="703"/>
                    <a:pt x="407" y="698"/>
                    <a:pt x="403" y="698"/>
                  </a:cubicBezTo>
                  <a:cubicBezTo>
                    <a:pt x="401" y="697"/>
                    <a:pt x="396" y="699"/>
                    <a:pt x="397" y="697"/>
                  </a:cubicBezTo>
                  <a:cubicBezTo>
                    <a:pt x="398" y="693"/>
                    <a:pt x="406" y="694"/>
                    <a:pt x="406" y="690"/>
                  </a:cubicBezTo>
                  <a:cubicBezTo>
                    <a:pt x="408" y="680"/>
                    <a:pt x="398" y="684"/>
                    <a:pt x="395" y="678"/>
                  </a:cubicBezTo>
                  <a:cubicBezTo>
                    <a:pt x="394" y="676"/>
                    <a:pt x="392" y="672"/>
                    <a:pt x="394" y="671"/>
                  </a:cubicBezTo>
                  <a:cubicBezTo>
                    <a:pt x="400" y="669"/>
                    <a:pt x="408" y="680"/>
                    <a:pt x="412" y="677"/>
                  </a:cubicBezTo>
                  <a:cubicBezTo>
                    <a:pt x="414" y="675"/>
                    <a:pt x="408" y="672"/>
                    <a:pt x="410" y="670"/>
                  </a:cubicBezTo>
                  <a:cubicBezTo>
                    <a:pt x="411" y="668"/>
                    <a:pt x="418" y="675"/>
                    <a:pt x="417" y="673"/>
                  </a:cubicBezTo>
                  <a:cubicBezTo>
                    <a:pt x="415" y="669"/>
                    <a:pt x="409" y="668"/>
                    <a:pt x="407" y="665"/>
                  </a:cubicBezTo>
                  <a:cubicBezTo>
                    <a:pt x="406" y="663"/>
                    <a:pt x="410" y="665"/>
                    <a:pt x="412" y="664"/>
                  </a:cubicBezTo>
                  <a:cubicBezTo>
                    <a:pt x="414" y="663"/>
                    <a:pt x="417" y="662"/>
                    <a:pt x="420" y="661"/>
                  </a:cubicBezTo>
                  <a:cubicBezTo>
                    <a:pt x="421" y="660"/>
                    <a:pt x="422" y="657"/>
                    <a:pt x="423" y="657"/>
                  </a:cubicBezTo>
                  <a:cubicBezTo>
                    <a:pt x="427" y="657"/>
                    <a:pt x="431" y="658"/>
                    <a:pt x="434" y="660"/>
                  </a:cubicBezTo>
                  <a:cubicBezTo>
                    <a:pt x="437" y="663"/>
                    <a:pt x="434" y="669"/>
                    <a:pt x="438" y="671"/>
                  </a:cubicBezTo>
                  <a:cubicBezTo>
                    <a:pt x="441" y="672"/>
                    <a:pt x="441" y="666"/>
                    <a:pt x="443" y="663"/>
                  </a:cubicBezTo>
                  <a:cubicBezTo>
                    <a:pt x="445" y="661"/>
                    <a:pt x="447" y="660"/>
                    <a:pt x="449" y="658"/>
                  </a:cubicBezTo>
                  <a:cubicBezTo>
                    <a:pt x="450" y="657"/>
                    <a:pt x="449" y="654"/>
                    <a:pt x="451" y="653"/>
                  </a:cubicBezTo>
                  <a:cubicBezTo>
                    <a:pt x="455" y="651"/>
                    <a:pt x="461" y="652"/>
                    <a:pt x="466" y="651"/>
                  </a:cubicBezTo>
                  <a:cubicBezTo>
                    <a:pt x="466" y="650"/>
                    <a:pt x="468" y="650"/>
                    <a:pt x="467" y="649"/>
                  </a:cubicBezTo>
                  <a:cubicBezTo>
                    <a:pt x="464" y="647"/>
                    <a:pt x="460" y="646"/>
                    <a:pt x="457" y="643"/>
                  </a:cubicBezTo>
                  <a:cubicBezTo>
                    <a:pt x="455" y="641"/>
                    <a:pt x="455" y="638"/>
                    <a:pt x="453" y="636"/>
                  </a:cubicBezTo>
                  <a:cubicBezTo>
                    <a:pt x="451" y="633"/>
                    <a:pt x="446" y="633"/>
                    <a:pt x="445" y="629"/>
                  </a:cubicBezTo>
                  <a:cubicBezTo>
                    <a:pt x="444" y="625"/>
                    <a:pt x="447" y="621"/>
                    <a:pt x="448" y="617"/>
                  </a:cubicBezTo>
                  <a:cubicBezTo>
                    <a:pt x="450" y="609"/>
                    <a:pt x="451" y="602"/>
                    <a:pt x="453" y="594"/>
                  </a:cubicBezTo>
                  <a:cubicBezTo>
                    <a:pt x="453" y="592"/>
                    <a:pt x="452" y="589"/>
                    <a:pt x="453" y="587"/>
                  </a:cubicBezTo>
                  <a:cubicBezTo>
                    <a:pt x="454" y="585"/>
                    <a:pt x="458" y="584"/>
                    <a:pt x="460" y="582"/>
                  </a:cubicBezTo>
                  <a:cubicBezTo>
                    <a:pt x="460" y="582"/>
                    <a:pt x="463" y="574"/>
                    <a:pt x="464" y="570"/>
                  </a:cubicBezTo>
                  <a:cubicBezTo>
                    <a:pt x="465" y="566"/>
                    <a:pt x="465" y="562"/>
                    <a:pt x="466" y="558"/>
                  </a:cubicBezTo>
                  <a:cubicBezTo>
                    <a:pt x="468" y="556"/>
                    <a:pt x="470" y="554"/>
                    <a:pt x="472" y="553"/>
                  </a:cubicBezTo>
                  <a:cubicBezTo>
                    <a:pt x="474" y="552"/>
                    <a:pt x="477" y="556"/>
                    <a:pt x="477" y="554"/>
                  </a:cubicBezTo>
                  <a:cubicBezTo>
                    <a:pt x="478" y="551"/>
                    <a:pt x="471" y="543"/>
                    <a:pt x="473" y="545"/>
                  </a:cubicBezTo>
                  <a:cubicBezTo>
                    <a:pt x="476" y="549"/>
                    <a:pt x="478" y="553"/>
                    <a:pt x="480" y="558"/>
                  </a:cubicBezTo>
                  <a:cubicBezTo>
                    <a:pt x="480" y="559"/>
                    <a:pt x="477" y="560"/>
                    <a:pt x="478" y="560"/>
                  </a:cubicBezTo>
                  <a:cubicBezTo>
                    <a:pt x="482" y="563"/>
                    <a:pt x="491" y="561"/>
                    <a:pt x="495" y="560"/>
                  </a:cubicBezTo>
                  <a:cubicBezTo>
                    <a:pt x="496" y="559"/>
                    <a:pt x="496" y="558"/>
                    <a:pt x="496" y="558"/>
                  </a:cubicBezTo>
                  <a:cubicBezTo>
                    <a:pt x="498" y="558"/>
                    <a:pt x="499" y="559"/>
                    <a:pt x="499" y="561"/>
                  </a:cubicBezTo>
                  <a:cubicBezTo>
                    <a:pt x="498" y="563"/>
                    <a:pt x="485" y="568"/>
                    <a:pt x="488" y="572"/>
                  </a:cubicBezTo>
                  <a:cubicBezTo>
                    <a:pt x="491" y="575"/>
                    <a:pt x="497" y="571"/>
                    <a:pt x="501" y="574"/>
                  </a:cubicBezTo>
                  <a:cubicBezTo>
                    <a:pt x="502" y="576"/>
                    <a:pt x="498" y="587"/>
                    <a:pt x="504" y="584"/>
                  </a:cubicBezTo>
                  <a:cubicBezTo>
                    <a:pt x="507" y="583"/>
                    <a:pt x="509" y="579"/>
                    <a:pt x="511" y="577"/>
                  </a:cubicBezTo>
                  <a:cubicBezTo>
                    <a:pt x="513" y="576"/>
                    <a:pt x="516" y="576"/>
                    <a:pt x="517" y="575"/>
                  </a:cubicBezTo>
                  <a:cubicBezTo>
                    <a:pt x="519" y="573"/>
                    <a:pt x="518" y="570"/>
                    <a:pt x="520" y="568"/>
                  </a:cubicBezTo>
                  <a:cubicBezTo>
                    <a:pt x="522" y="567"/>
                    <a:pt x="531" y="569"/>
                    <a:pt x="529" y="567"/>
                  </a:cubicBezTo>
                  <a:cubicBezTo>
                    <a:pt x="526" y="564"/>
                    <a:pt x="520" y="566"/>
                    <a:pt x="516" y="564"/>
                  </a:cubicBezTo>
                  <a:cubicBezTo>
                    <a:pt x="514" y="564"/>
                    <a:pt x="507" y="556"/>
                    <a:pt x="508" y="554"/>
                  </a:cubicBezTo>
                  <a:cubicBezTo>
                    <a:pt x="515" y="538"/>
                    <a:pt x="514" y="550"/>
                    <a:pt x="525" y="542"/>
                  </a:cubicBezTo>
                  <a:cubicBezTo>
                    <a:pt x="526" y="541"/>
                    <a:pt x="525" y="539"/>
                    <a:pt x="526" y="538"/>
                  </a:cubicBezTo>
                  <a:cubicBezTo>
                    <a:pt x="529" y="535"/>
                    <a:pt x="532" y="532"/>
                    <a:pt x="536" y="530"/>
                  </a:cubicBezTo>
                  <a:cubicBezTo>
                    <a:pt x="539" y="529"/>
                    <a:pt x="543" y="525"/>
                    <a:pt x="546" y="527"/>
                  </a:cubicBezTo>
                  <a:cubicBezTo>
                    <a:pt x="554" y="535"/>
                    <a:pt x="534" y="538"/>
                    <a:pt x="533" y="539"/>
                  </a:cubicBezTo>
                  <a:cubicBezTo>
                    <a:pt x="528" y="545"/>
                    <a:pt x="542" y="539"/>
                    <a:pt x="544" y="546"/>
                  </a:cubicBezTo>
                  <a:cubicBezTo>
                    <a:pt x="545" y="548"/>
                    <a:pt x="539" y="546"/>
                    <a:pt x="539" y="548"/>
                  </a:cubicBezTo>
                  <a:cubicBezTo>
                    <a:pt x="537" y="551"/>
                    <a:pt x="542" y="556"/>
                    <a:pt x="541" y="559"/>
                  </a:cubicBezTo>
                  <a:cubicBezTo>
                    <a:pt x="539" y="563"/>
                    <a:pt x="528" y="561"/>
                    <a:pt x="530" y="564"/>
                  </a:cubicBezTo>
                  <a:cubicBezTo>
                    <a:pt x="534" y="570"/>
                    <a:pt x="543" y="570"/>
                    <a:pt x="550" y="572"/>
                  </a:cubicBezTo>
                  <a:cubicBezTo>
                    <a:pt x="552" y="572"/>
                    <a:pt x="554" y="571"/>
                    <a:pt x="556" y="572"/>
                  </a:cubicBezTo>
                  <a:cubicBezTo>
                    <a:pt x="561" y="573"/>
                    <a:pt x="565" y="578"/>
                    <a:pt x="570" y="579"/>
                  </a:cubicBezTo>
                  <a:cubicBezTo>
                    <a:pt x="583" y="583"/>
                    <a:pt x="591" y="583"/>
                    <a:pt x="597" y="597"/>
                  </a:cubicBezTo>
                  <a:cubicBezTo>
                    <a:pt x="598" y="599"/>
                    <a:pt x="597" y="602"/>
                    <a:pt x="596" y="603"/>
                  </a:cubicBezTo>
                  <a:cubicBezTo>
                    <a:pt x="593" y="608"/>
                    <a:pt x="591" y="614"/>
                    <a:pt x="586" y="617"/>
                  </a:cubicBezTo>
                  <a:cubicBezTo>
                    <a:pt x="584" y="619"/>
                    <a:pt x="581" y="617"/>
                    <a:pt x="578" y="617"/>
                  </a:cubicBezTo>
                  <a:cubicBezTo>
                    <a:pt x="566" y="617"/>
                    <a:pt x="553" y="618"/>
                    <a:pt x="541" y="619"/>
                  </a:cubicBezTo>
                  <a:cubicBezTo>
                    <a:pt x="538" y="620"/>
                    <a:pt x="536" y="622"/>
                    <a:pt x="533" y="621"/>
                  </a:cubicBezTo>
                  <a:cubicBezTo>
                    <a:pt x="531" y="621"/>
                    <a:pt x="530" y="616"/>
                    <a:pt x="528" y="616"/>
                  </a:cubicBezTo>
                  <a:cubicBezTo>
                    <a:pt x="524" y="616"/>
                    <a:pt x="520" y="620"/>
                    <a:pt x="516" y="621"/>
                  </a:cubicBezTo>
                  <a:cubicBezTo>
                    <a:pt x="515" y="622"/>
                    <a:pt x="513" y="622"/>
                    <a:pt x="511" y="622"/>
                  </a:cubicBezTo>
                  <a:cubicBezTo>
                    <a:pt x="503" y="626"/>
                    <a:pt x="501" y="634"/>
                    <a:pt x="493" y="638"/>
                  </a:cubicBezTo>
                  <a:cubicBezTo>
                    <a:pt x="489" y="641"/>
                    <a:pt x="484" y="643"/>
                    <a:pt x="479" y="645"/>
                  </a:cubicBezTo>
                  <a:cubicBezTo>
                    <a:pt x="478" y="645"/>
                    <a:pt x="475" y="644"/>
                    <a:pt x="474" y="645"/>
                  </a:cubicBezTo>
                  <a:cubicBezTo>
                    <a:pt x="471" y="648"/>
                    <a:pt x="470" y="654"/>
                    <a:pt x="467" y="658"/>
                  </a:cubicBezTo>
                  <a:cubicBezTo>
                    <a:pt x="463" y="661"/>
                    <a:pt x="458" y="663"/>
                    <a:pt x="453" y="664"/>
                  </a:cubicBezTo>
                  <a:cubicBezTo>
                    <a:pt x="448" y="665"/>
                    <a:pt x="437" y="660"/>
                    <a:pt x="438" y="672"/>
                  </a:cubicBezTo>
                  <a:cubicBezTo>
                    <a:pt x="440" y="696"/>
                    <a:pt x="447" y="672"/>
                    <a:pt x="452" y="688"/>
                  </a:cubicBezTo>
                  <a:cubicBezTo>
                    <a:pt x="452" y="689"/>
                    <a:pt x="447" y="690"/>
                    <a:pt x="448" y="692"/>
                  </a:cubicBezTo>
                  <a:cubicBezTo>
                    <a:pt x="449" y="694"/>
                    <a:pt x="455" y="692"/>
                    <a:pt x="454" y="694"/>
                  </a:cubicBezTo>
                  <a:cubicBezTo>
                    <a:pt x="452" y="697"/>
                    <a:pt x="442" y="695"/>
                    <a:pt x="443" y="699"/>
                  </a:cubicBezTo>
                  <a:cubicBezTo>
                    <a:pt x="445" y="703"/>
                    <a:pt x="453" y="699"/>
                    <a:pt x="457" y="702"/>
                  </a:cubicBezTo>
                  <a:cubicBezTo>
                    <a:pt x="458" y="703"/>
                    <a:pt x="453" y="706"/>
                    <a:pt x="454" y="707"/>
                  </a:cubicBezTo>
                  <a:cubicBezTo>
                    <a:pt x="458" y="711"/>
                    <a:pt x="464" y="712"/>
                    <a:pt x="469" y="714"/>
                  </a:cubicBezTo>
                  <a:cubicBezTo>
                    <a:pt x="470" y="715"/>
                    <a:pt x="473" y="713"/>
                    <a:pt x="472" y="714"/>
                  </a:cubicBezTo>
                  <a:cubicBezTo>
                    <a:pt x="469" y="717"/>
                    <a:pt x="462" y="717"/>
                    <a:pt x="461" y="722"/>
                  </a:cubicBezTo>
                  <a:cubicBezTo>
                    <a:pt x="460" y="724"/>
                    <a:pt x="467" y="723"/>
                    <a:pt x="469" y="722"/>
                  </a:cubicBezTo>
                  <a:cubicBezTo>
                    <a:pt x="472" y="721"/>
                    <a:pt x="471" y="716"/>
                    <a:pt x="474" y="716"/>
                  </a:cubicBezTo>
                  <a:cubicBezTo>
                    <a:pt x="522" y="716"/>
                    <a:pt x="452" y="726"/>
                    <a:pt x="491" y="725"/>
                  </a:cubicBezTo>
                  <a:cubicBezTo>
                    <a:pt x="509" y="724"/>
                    <a:pt x="491" y="709"/>
                    <a:pt x="505" y="709"/>
                  </a:cubicBezTo>
                  <a:cubicBezTo>
                    <a:pt x="509" y="710"/>
                    <a:pt x="513" y="710"/>
                    <a:pt x="517" y="711"/>
                  </a:cubicBezTo>
                  <a:cubicBezTo>
                    <a:pt x="520" y="713"/>
                    <a:pt x="522" y="719"/>
                    <a:pt x="528" y="717"/>
                  </a:cubicBezTo>
                  <a:cubicBezTo>
                    <a:pt x="562" y="703"/>
                    <a:pt x="519" y="717"/>
                    <a:pt x="546" y="699"/>
                  </a:cubicBezTo>
                  <a:cubicBezTo>
                    <a:pt x="549" y="697"/>
                    <a:pt x="552" y="702"/>
                    <a:pt x="555" y="701"/>
                  </a:cubicBezTo>
                  <a:cubicBezTo>
                    <a:pt x="558" y="699"/>
                    <a:pt x="557" y="691"/>
                    <a:pt x="561" y="692"/>
                  </a:cubicBezTo>
                  <a:cubicBezTo>
                    <a:pt x="564" y="693"/>
                    <a:pt x="560" y="699"/>
                    <a:pt x="560" y="703"/>
                  </a:cubicBezTo>
                  <a:cubicBezTo>
                    <a:pt x="561" y="706"/>
                    <a:pt x="561" y="710"/>
                    <a:pt x="562" y="714"/>
                  </a:cubicBezTo>
                  <a:cubicBezTo>
                    <a:pt x="563" y="715"/>
                    <a:pt x="565" y="715"/>
                    <a:pt x="565" y="716"/>
                  </a:cubicBezTo>
                  <a:cubicBezTo>
                    <a:pt x="573" y="733"/>
                    <a:pt x="566" y="744"/>
                    <a:pt x="563" y="765"/>
                  </a:cubicBezTo>
                  <a:cubicBezTo>
                    <a:pt x="563" y="770"/>
                    <a:pt x="564" y="782"/>
                    <a:pt x="559" y="784"/>
                  </a:cubicBezTo>
                  <a:cubicBezTo>
                    <a:pt x="550" y="789"/>
                    <a:pt x="540" y="788"/>
                    <a:pt x="530" y="7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924"/>
            <p:cNvSpPr>
              <a:spLocks/>
            </p:cNvSpPr>
            <p:nvPr/>
          </p:nvSpPr>
          <p:spPr bwMode="auto">
            <a:xfrm>
              <a:off x="611" y="2121"/>
              <a:ext cx="243" cy="632"/>
            </a:xfrm>
            <a:custGeom>
              <a:avLst/>
              <a:gdLst>
                <a:gd name="T0" fmla="*/ 159 w 162"/>
                <a:gd name="T1" fmla="*/ 417 h 421"/>
                <a:gd name="T2" fmla="*/ 40 w 162"/>
                <a:gd name="T3" fmla="*/ 204 h 421"/>
                <a:gd name="T4" fmla="*/ 17 w 162"/>
                <a:gd name="T5" fmla="*/ 117 h 421"/>
                <a:gd name="T6" fmla="*/ 11 w 162"/>
                <a:gd name="T7" fmla="*/ 83 h 421"/>
                <a:gd name="T8" fmla="*/ 10 w 162"/>
                <a:gd name="T9" fmla="*/ 0 h 421"/>
                <a:gd name="T10" fmla="*/ 9 w 162"/>
                <a:gd name="T11" fmla="*/ 2 h 421"/>
                <a:gd name="T12" fmla="*/ 18 w 162"/>
                <a:gd name="T13" fmla="*/ 112 h 421"/>
                <a:gd name="T14" fmla="*/ 18 w 162"/>
                <a:gd name="T15" fmla="*/ 109 h 421"/>
                <a:gd name="T16" fmla="*/ 32 w 162"/>
                <a:gd name="T17" fmla="*/ 161 h 421"/>
                <a:gd name="T18" fmla="*/ 39 w 162"/>
                <a:gd name="T19" fmla="*/ 188 h 421"/>
                <a:gd name="T20" fmla="*/ 44 w 162"/>
                <a:gd name="T21" fmla="*/ 203 h 421"/>
                <a:gd name="T22" fmla="*/ 41 w 162"/>
                <a:gd name="T23" fmla="*/ 205 h 421"/>
                <a:gd name="T24" fmla="*/ 53 w 162"/>
                <a:gd name="T25" fmla="*/ 233 h 421"/>
                <a:gd name="T26" fmla="*/ 54 w 162"/>
                <a:gd name="T27" fmla="*/ 239 h 421"/>
                <a:gd name="T28" fmla="*/ 61 w 162"/>
                <a:gd name="T29" fmla="*/ 245 h 421"/>
                <a:gd name="T30" fmla="*/ 65 w 162"/>
                <a:gd name="T31" fmla="*/ 254 h 421"/>
                <a:gd name="T32" fmla="*/ 74 w 162"/>
                <a:gd name="T33" fmla="*/ 272 h 421"/>
                <a:gd name="T34" fmla="*/ 78 w 162"/>
                <a:gd name="T35" fmla="*/ 284 h 421"/>
                <a:gd name="T36" fmla="*/ 82 w 162"/>
                <a:gd name="T37" fmla="*/ 287 h 421"/>
                <a:gd name="T38" fmla="*/ 90 w 162"/>
                <a:gd name="T39" fmla="*/ 300 h 421"/>
                <a:gd name="T40" fmla="*/ 103 w 162"/>
                <a:gd name="T41" fmla="*/ 318 h 421"/>
                <a:gd name="T42" fmla="*/ 128 w 162"/>
                <a:gd name="T43" fmla="*/ 357 h 421"/>
                <a:gd name="T44" fmla="*/ 141 w 162"/>
                <a:gd name="T45" fmla="*/ 372 h 421"/>
                <a:gd name="T46" fmla="*/ 156 w 162"/>
                <a:gd name="T47" fmla="*/ 400 h 421"/>
                <a:gd name="T48" fmla="*/ 147 w 162"/>
                <a:gd name="T49" fmla="*/ 401 h 421"/>
                <a:gd name="T50" fmla="*/ 151 w 162"/>
                <a:gd name="T51" fmla="*/ 407 h 421"/>
                <a:gd name="T52" fmla="*/ 150 w 162"/>
                <a:gd name="T53" fmla="*/ 406 h 421"/>
                <a:gd name="T54" fmla="*/ 162 w 162"/>
                <a:gd name="T55" fmla="*/ 421 h 421"/>
                <a:gd name="T56" fmla="*/ 159 w 162"/>
                <a:gd name="T57" fmla="*/ 417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2" h="421">
                  <a:moveTo>
                    <a:pt x="159" y="417"/>
                  </a:moveTo>
                  <a:cubicBezTo>
                    <a:pt x="108" y="354"/>
                    <a:pt x="67" y="282"/>
                    <a:pt x="40" y="204"/>
                  </a:cubicBezTo>
                  <a:cubicBezTo>
                    <a:pt x="31" y="175"/>
                    <a:pt x="23" y="146"/>
                    <a:pt x="17" y="117"/>
                  </a:cubicBezTo>
                  <a:cubicBezTo>
                    <a:pt x="15" y="106"/>
                    <a:pt x="12" y="95"/>
                    <a:pt x="11" y="83"/>
                  </a:cubicBezTo>
                  <a:cubicBezTo>
                    <a:pt x="11" y="56"/>
                    <a:pt x="10" y="28"/>
                    <a:pt x="10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1" y="22"/>
                    <a:pt x="0" y="30"/>
                    <a:pt x="18" y="112"/>
                  </a:cubicBezTo>
                  <a:cubicBezTo>
                    <a:pt x="18" y="112"/>
                    <a:pt x="17" y="109"/>
                    <a:pt x="18" y="109"/>
                  </a:cubicBezTo>
                  <a:cubicBezTo>
                    <a:pt x="22" y="123"/>
                    <a:pt x="29" y="148"/>
                    <a:pt x="32" y="161"/>
                  </a:cubicBezTo>
                  <a:cubicBezTo>
                    <a:pt x="34" y="170"/>
                    <a:pt x="36" y="179"/>
                    <a:pt x="39" y="188"/>
                  </a:cubicBezTo>
                  <a:cubicBezTo>
                    <a:pt x="40" y="193"/>
                    <a:pt x="45" y="198"/>
                    <a:pt x="44" y="203"/>
                  </a:cubicBezTo>
                  <a:cubicBezTo>
                    <a:pt x="43" y="204"/>
                    <a:pt x="41" y="204"/>
                    <a:pt x="41" y="205"/>
                  </a:cubicBezTo>
                  <a:cubicBezTo>
                    <a:pt x="41" y="208"/>
                    <a:pt x="51" y="229"/>
                    <a:pt x="53" y="233"/>
                  </a:cubicBezTo>
                  <a:cubicBezTo>
                    <a:pt x="54" y="235"/>
                    <a:pt x="53" y="237"/>
                    <a:pt x="54" y="239"/>
                  </a:cubicBezTo>
                  <a:cubicBezTo>
                    <a:pt x="56" y="241"/>
                    <a:pt x="59" y="243"/>
                    <a:pt x="61" y="245"/>
                  </a:cubicBezTo>
                  <a:cubicBezTo>
                    <a:pt x="63" y="247"/>
                    <a:pt x="63" y="251"/>
                    <a:pt x="65" y="254"/>
                  </a:cubicBezTo>
                  <a:cubicBezTo>
                    <a:pt x="68" y="260"/>
                    <a:pt x="71" y="266"/>
                    <a:pt x="74" y="272"/>
                  </a:cubicBezTo>
                  <a:cubicBezTo>
                    <a:pt x="76" y="276"/>
                    <a:pt x="76" y="280"/>
                    <a:pt x="78" y="284"/>
                  </a:cubicBezTo>
                  <a:cubicBezTo>
                    <a:pt x="78" y="286"/>
                    <a:pt x="81" y="286"/>
                    <a:pt x="82" y="287"/>
                  </a:cubicBezTo>
                  <a:cubicBezTo>
                    <a:pt x="85" y="291"/>
                    <a:pt x="87" y="296"/>
                    <a:pt x="90" y="300"/>
                  </a:cubicBezTo>
                  <a:cubicBezTo>
                    <a:pt x="94" y="306"/>
                    <a:pt x="99" y="312"/>
                    <a:pt x="103" y="318"/>
                  </a:cubicBezTo>
                  <a:cubicBezTo>
                    <a:pt x="113" y="330"/>
                    <a:pt x="119" y="344"/>
                    <a:pt x="128" y="357"/>
                  </a:cubicBezTo>
                  <a:cubicBezTo>
                    <a:pt x="142" y="376"/>
                    <a:pt x="122" y="346"/>
                    <a:pt x="141" y="372"/>
                  </a:cubicBezTo>
                  <a:cubicBezTo>
                    <a:pt x="144" y="376"/>
                    <a:pt x="156" y="396"/>
                    <a:pt x="156" y="400"/>
                  </a:cubicBezTo>
                  <a:cubicBezTo>
                    <a:pt x="155" y="418"/>
                    <a:pt x="148" y="400"/>
                    <a:pt x="147" y="401"/>
                  </a:cubicBezTo>
                  <a:cubicBezTo>
                    <a:pt x="144" y="402"/>
                    <a:pt x="149" y="405"/>
                    <a:pt x="151" y="407"/>
                  </a:cubicBezTo>
                  <a:cubicBezTo>
                    <a:pt x="151" y="407"/>
                    <a:pt x="149" y="405"/>
                    <a:pt x="150" y="406"/>
                  </a:cubicBezTo>
                  <a:cubicBezTo>
                    <a:pt x="154" y="411"/>
                    <a:pt x="158" y="416"/>
                    <a:pt x="162" y="421"/>
                  </a:cubicBezTo>
                  <a:lnTo>
                    <a:pt x="159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925"/>
            <p:cNvSpPr>
              <a:spLocks/>
            </p:cNvSpPr>
            <p:nvPr/>
          </p:nvSpPr>
          <p:spPr bwMode="auto">
            <a:xfrm>
              <a:off x="1644" y="1110"/>
              <a:ext cx="785" cy="314"/>
            </a:xfrm>
            <a:custGeom>
              <a:avLst/>
              <a:gdLst>
                <a:gd name="T0" fmla="*/ 522 w 523"/>
                <a:gd name="T1" fmla="*/ 210 h 210"/>
                <a:gd name="T2" fmla="*/ 522 w 523"/>
                <a:gd name="T3" fmla="*/ 210 h 210"/>
                <a:gd name="T4" fmla="*/ 169 w 523"/>
                <a:gd name="T5" fmla="*/ 14 h 210"/>
                <a:gd name="T6" fmla="*/ 167 w 523"/>
                <a:gd name="T7" fmla="*/ 14 h 210"/>
                <a:gd name="T8" fmla="*/ 77 w 523"/>
                <a:gd name="T9" fmla="*/ 2 h 210"/>
                <a:gd name="T10" fmla="*/ 26 w 523"/>
                <a:gd name="T11" fmla="*/ 2 h 210"/>
                <a:gd name="T12" fmla="*/ 1 w 523"/>
                <a:gd name="T13" fmla="*/ 1 h 210"/>
                <a:gd name="T14" fmla="*/ 0 w 523"/>
                <a:gd name="T15" fmla="*/ 1 h 210"/>
                <a:gd name="T16" fmla="*/ 1 w 523"/>
                <a:gd name="T17" fmla="*/ 0 h 210"/>
                <a:gd name="T18" fmla="*/ 1 w 523"/>
                <a:gd name="T19" fmla="*/ 0 h 210"/>
                <a:gd name="T20" fmla="*/ 26 w 523"/>
                <a:gd name="T21" fmla="*/ 0 h 210"/>
                <a:gd name="T22" fmla="*/ 77 w 523"/>
                <a:gd name="T23" fmla="*/ 1 h 210"/>
                <a:gd name="T24" fmla="*/ 168 w 523"/>
                <a:gd name="T25" fmla="*/ 13 h 210"/>
                <a:gd name="T26" fmla="*/ 169 w 523"/>
                <a:gd name="T27" fmla="*/ 13 h 210"/>
                <a:gd name="T28" fmla="*/ 523 w 523"/>
                <a:gd name="T29" fmla="*/ 209 h 210"/>
                <a:gd name="T30" fmla="*/ 523 w 523"/>
                <a:gd name="T31" fmla="*/ 210 h 210"/>
                <a:gd name="T32" fmla="*/ 522 w 523"/>
                <a:gd name="T3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3" h="210">
                  <a:moveTo>
                    <a:pt x="522" y="210"/>
                  </a:moveTo>
                  <a:cubicBezTo>
                    <a:pt x="522" y="210"/>
                    <a:pt x="522" y="210"/>
                    <a:pt x="522" y="210"/>
                  </a:cubicBezTo>
                  <a:cubicBezTo>
                    <a:pt x="432" y="108"/>
                    <a:pt x="307" y="39"/>
                    <a:pt x="169" y="14"/>
                  </a:cubicBezTo>
                  <a:cubicBezTo>
                    <a:pt x="167" y="14"/>
                    <a:pt x="167" y="14"/>
                    <a:pt x="167" y="14"/>
                  </a:cubicBezTo>
                  <a:cubicBezTo>
                    <a:pt x="138" y="9"/>
                    <a:pt x="107" y="3"/>
                    <a:pt x="77" y="2"/>
                  </a:cubicBezTo>
                  <a:cubicBezTo>
                    <a:pt x="60" y="2"/>
                    <a:pt x="43" y="2"/>
                    <a:pt x="26" y="2"/>
                  </a:cubicBezTo>
                  <a:cubicBezTo>
                    <a:pt x="18" y="2"/>
                    <a:pt x="9" y="2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9" y="0"/>
                    <a:pt x="18" y="0"/>
                    <a:pt x="26" y="0"/>
                  </a:cubicBezTo>
                  <a:cubicBezTo>
                    <a:pt x="43" y="1"/>
                    <a:pt x="60" y="1"/>
                    <a:pt x="77" y="1"/>
                  </a:cubicBezTo>
                  <a:cubicBezTo>
                    <a:pt x="107" y="2"/>
                    <a:pt x="138" y="7"/>
                    <a:pt x="168" y="13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308" y="38"/>
                    <a:pt x="433" y="107"/>
                    <a:pt x="523" y="209"/>
                  </a:cubicBezTo>
                  <a:cubicBezTo>
                    <a:pt x="523" y="210"/>
                    <a:pt x="523" y="210"/>
                    <a:pt x="523" y="210"/>
                  </a:cubicBezTo>
                  <a:cubicBezTo>
                    <a:pt x="523" y="210"/>
                    <a:pt x="523" y="210"/>
                    <a:pt x="522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926"/>
            <p:cNvSpPr>
              <a:spLocks/>
            </p:cNvSpPr>
            <p:nvPr/>
          </p:nvSpPr>
          <p:spPr bwMode="auto">
            <a:xfrm>
              <a:off x="1644" y="1102"/>
              <a:ext cx="530" cy="108"/>
            </a:xfrm>
            <a:custGeom>
              <a:avLst/>
              <a:gdLst>
                <a:gd name="T0" fmla="*/ 352 w 353"/>
                <a:gd name="T1" fmla="*/ 72 h 72"/>
                <a:gd name="T2" fmla="*/ 352 w 353"/>
                <a:gd name="T3" fmla="*/ 72 h 72"/>
                <a:gd name="T4" fmla="*/ 91 w 353"/>
                <a:gd name="T5" fmla="*/ 2 h 72"/>
                <a:gd name="T6" fmla="*/ 88 w 353"/>
                <a:gd name="T7" fmla="*/ 2 h 72"/>
                <a:gd name="T8" fmla="*/ 1 w 353"/>
                <a:gd name="T9" fmla="*/ 6 h 72"/>
                <a:gd name="T10" fmla="*/ 0 w 353"/>
                <a:gd name="T11" fmla="*/ 6 h 72"/>
                <a:gd name="T12" fmla="*/ 1 w 353"/>
                <a:gd name="T13" fmla="*/ 5 h 72"/>
                <a:gd name="T14" fmla="*/ 88 w 353"/>
                <a:gd name="T15" fmla="*/ 0 h 72"/>
                <a:gd name="T16" fmla="*/ 91 w 353"/>
                <a:gd name="T17" fmla="*/ 0 h 72"/>
                <a:gd name="T18" fmla="*/ 352 w 353"/>
                <a:gd name="T19" fmla="*/ 71 h 72"/>
                <a:gd name="T20" fmla="*/ 353 w 353"/>
                <a:gd name="T21" fmla="*/ 72 h 72"/>
                <a:gd name="T22" fmla="*/ 352 w 353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3" h="72">
                  <a:moveTo>
                    <a:pt x="352" y="72"/>
                  </a:moveTo>
                  <a:cubicBezTo>
                    <a:pt x="352" y="72"/>
                    <a:pt x="352" y="72"/>
                    <a:pt x="352" y="72"/>
                  </a:cubicBezTo>
                  <a:cubicBezTo>
                    <a:pt x="271" y="26"/>
                    <a:pt x="181" y="2"/>
                    <a:pt x="91" y="2"/>
                  </a:cubicBezTo>
                  <a:cubicBezTo>
                    <a:pt x="90" y="2"/>
                    <a:pt x="89" y="2"/>
                    <a:pt x="88" y="2"/>
                  </a:cubicBezTo>
                  <a:cubicBezTo>
                    <a:pt x="58" y="2"/>
                    <a:pt x="35" y="3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35" y="2"/>
                    <a:pt x="58" y="1"/>
                    <a:pt x="88" y="0"/>
                  </a:cubicBezTo>
                  <a:cubicBezTo>
                    <a:pt x="89" y="0"/>
                    <a:pt x="90" y="0"/>
                    <a:pt x="91" y="0"/>
                  </a:cubicBezTo>
                  <a:cubicBezTo>
                    <a:pt x="181" y="0"/>
                    <a:pt x="271" y="25"/>
                    <a:pt x="352" y="71"/>
                  </a:cubicBezTo>
                  <a:cubicBezTo>
                    <a:pt x="353" y="71"/>
                    <a:pt x="353" y="72"/>
                    <a:pt x="353" y="72"/>
                  </a:cubicBezTo>
                  <a:cubicBezTo>
                    <a:pt x="353" y="72"/>
                    <a:pt x="352" y="72"/>
                    <a:pt x="352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27"/>
            <p:cNvSpPr>
              <a:spLocks/>
            </p:cNvSpPr>
            <p:nvPr/>
          </p:nvSpPr>
          <p:spPr bwMode="auto">
            <a:xfrm>
              <a:off x="1644" y="1083"/>
              <a:ext cx="347" cy="41"/>
            </a:xfrm>
            <a:custGeom>
              <a:avLst/>
              <a:gdLst>
                <a:gd name="T0" fmla="*/ 230 w 231"/>
                <a:gd name="T1" fmla="*/ 28 h 28"/>
                <a:gd name="T2" fmla="*/ 230 w 231"/>
                <a:gd name="T3" fmla="*/ 28 h 28"/>
                <a:gd name="T4" fmla="*/ 1 w 231"/>
                <a:gd name="T5" fmla="*/ 19 h 28"/>
                <a:gd name="T6" fmla="*/ 0 w 231"/>
                <a:gd name="T7" fmla="*/ 19 h 28"/>
                <a:gd name="T8" fmla="*/ 1 w 231"/>
                <a:gd name="T9" fmla="*/ 18 h 28"/>
                <a:gd name="T10" fmla="*/ 231 w 231"/>
                <a:gd name="T11" fmla="*/ 27 h 28"/>
                <a:gd name="T12" fmla="*/ 231 w 231"/>
                <a:gd name="T13" fmla="*/ 28 h 28"/>
                <a:gd name="T14" fmla="*/ 230 w 231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1" h="28">
                  <a:moveTo>
                    <a:pt x="230" y="28"/>
                  </a:moveTo>
                  <a:cubicBezTo>
                    <a:pt x="230" y="28"/>
                    <a:pt x="230" y="28"/>
                    <a:pt x="230" y="28"/>
                  </a:cubicBezTo>
                  <a:cubicBezTo>
                    <a:pt x="161" y="5"/>
                    <a:pt x="83" y="2"/>
                    <a:pt x="1" y="19"/>
                  </a:cubicBezTo>
                  <a:cubicBezTo>
                    <a:pt x="1" y="20"/>
                    <a:pt x="0" y="19"/>
                    <a:pt x="0" y="19"/>
                  </a:cubicBezTo>
                  <a:cubicBezTo>
                    <a:pt x="0" y="19"/>
                    <a:pt x="0" y="18"/>
                    <a:pt x="1" y="18"/>
                  </a:cubicBezTo>
                  <a:cubicBezTo>
                    <a:pt x="83" y="0"/>
                    <a:pt x="161" y="3"/>
                    <a:pt x="231" y="27"/>
                  </a:cubicBezTo>
                  <a:cubicBezTo>
                    <a:pt x="231" y="27"/>
                    <a:pt x="231" y="28"/>
                    <a:pt x="231" y="28"/>
                  </a:cubicBezTo>
                  <a:cubicBezTo>
                    <a:pt x="231" y="28"/>
                    <a:pt x="231" y="28"/>
                    <a:pt x="23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28"/>
            <p:cNvSpPr>
              <a:spLocks/>
            </p:cNvSpPr>
            <p:nvPr/>
          </p:nvSpPr>
          <p:spPr bwMode="auto">
            <a:xfrm>
              <a:off x="1644" y="1078"/>
              <a:ext cx="221" cy="33"/>
            </a:xfrm>
            <a:custGeom>
              <a:avLst/>
              <a:gdLst>
                <a:gd name="T0" fmla="*/ 1 w 147"/>
                <a:gd name="T1" fmla="*/ 22 h 22"/>
                <a:gd name="T2" fmla="*/ 0 w 147"/>
                <a:gd name="T3" fmla="*/ 22 h 22"/>
                <a:gd name="T4" fmla="*/ 1 w 147"/>
                <a:gd name="T5" fmla="*/ 21 h 22"/>
                <a:gd name="T6" fmla="*/ 12 w 147"/>
                <a:gd name="T7" fmla="*/ 17 h 22"/>
                <a:gd name="T8" fmla="*/ 47 w 147"/>
                <a:gd name="T9" fmla="*/ 7 h 22"/>
                <a:gd name="T10" fmla="*/ 146 w 147"/>
                <a:gd name="T11" fmla="*/ 6 h 22"/>
                <a:gd name="T12" fmla="*/ 147 w 147"/>
                <a:gd name="T13" fmla="*/ 7 h 22"/>
                <a:gd name="T14" fmla="*/ 146 w 147"/>
                <a:gd name="T15" fmla="*/ 7 h 22"/>
                <a:gd name="T16" fmla="*/ 47 w 147"/>
                <a:gd name="T17" fmla="*/ 9 h 22"/>
                <a:gd name="T18" fmla="*/ 13 w 147"/>
                <a:gd name="T19" fmla="*/ 18 h 22"/>
                <a:gd name="T20" fmla="*/ 1 w 147"/>
                <a:gd name="T21" fmla="*/ 22 h 22"/>
                <a:gd name="T22" fmla="*/ 1 w 147"/>
                <a:gd name="T2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2">
                  <a:moveTo>
                    <a:pt x="1" y="22"/>
                  </a:moveTo>
                  <a:cubicBezTo>
                    <a:pt x="1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" y="21"/>
                    <a:pt x="8" y="18"/>
                    <a:pt x="12" y="17"/>
                  </a:cubicBezTo>
                  <a:cubicBezTo>
                    <a:pt x="25" y="13"/>
                    <a:pt x="33" y="11"/>
                    <a:pt x="47" y="7"/>
                  </a:cubicBezTo>
                  <a:cubicBezTo>
                    <a:pt x="77" y="0"/>
                    <a:pt x="111" y="0"/>
                    <a:pt x="146" y="6"/>
                  </a:cubicBezTo>
                  <a:cubicBezTo>
                    <a:pt x="147" y="6"/>
                    <a:pt x="147" y="7"/>
                    <a:pt x="147" y="7"/>
                  </a:cubicBezTo>
                  <a:cubicBezTo>
                    <a:pt x="147" y="7"/>
                    <a:pt x="146" y="8"/>
                    <a:pt x="146" y="7"/>
                  </a:cubicBezTo>
                  <a:cubicBezTo>
                    <a:pt x="111" y="1"/>
                    <a:pt x="77" y="2"/>
                    <a:pt x="47" y="9"/>
                  </a:cubicBezTo>
                  <a:cubicBezTo>
                    <a:pt x="33" y="12"/>
                    <a:pt x="25" y="14"/>
                    <a:pt x="13" y="18"/>
                  </a:cubicBezTo>
                  <a:cubicBezTo>
                    <a:pt x="9" y="19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29"/>
            <p:cNvSpPr>
              <a:spLocks/>
            </p:cNvSpPr>
            <p:nvPr/>
          </p:nvSpPr>
          <p:spPr bwMode="auto">
            <a:xfrm>
              <a:off x="1644" y="1071"/>
              <a:ext cx="125" cy="40"/>
            </a:xfrm>
            <a:custGeom>
              <a:avLst/>
              <a:gdLst>
                <a:gd name="T0" fmla="*/ 1 w 83"/>
                <a:gd name="T1" fmla="*/ 27 h 27"/>
                <a:gd name="T2" fmla="*/ 0 w 83"/>
                <a:gd name="T3" fmla="*/ 27 h 27"/>
                <a:gd name="T4" fmla="*/ 0 w 83"/>
                <a:gd name="T5" fmla="*/ 26 h 27"/>
                <a:gd name="T6" fmla="*/ 8 w 83"/>
                <a:gd name="T7" fmla="*/ 21 h 27"/>
                <a:gd name="T8" fmla="*/ 30 w 83"/>
                <a:gd name="T9" fmla="*/ 10 h 27"/>
                <a:gd name="T10" fmla="*/ 72 w 83"/>
                <a:gd name="T11" fmla="*/ 1 h 27"/>
                <a:gd name="T12" fmla="*/ 82 w 83"/>
                <a:gd name="T13" fmla="*/ 0 h 27"/>
                <a:gd name="T14" fmla="*/ 83 w 83"/>
                <a:gd name="T15" fmla="*/ 1 h 27"/>
                <a:gd name="T16" fmla="*/ 82 w 83"/>
                <a:gd name="T17" fmla="*/ 2 h 27"/>
                <a:gd name="T18" fmla="*/ 73 w 83"/>
                <a:gd name="T19" fmla="*/ 2 h 27"/>
                <a:gd name="T20" fmla="*/ 30 w 83"/>
                <a:gd name="T21" fmla="*/ 11 h 27"/>
                <a:gd name="T22" fmla="*/ 9 w 83"/>
                <a:gd name="T23" fmla="*/ 22 h 27"/>
                <a:gd name="T24" fmla="*/ 1 w 83"/>
                <a:gd name="T25" fmla="*/ 27 h 27"/>
                <a:gd name="T26" fmla="*/ 1 w 83"/>
                <a:gd name="T2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" h="27">
                  <a:moveTo>
                    <a:pt x="1" y="27"/>
                  </a:moveTo>
                  <a:cubicBezTo>
                    <a:pt x="1" y="27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5" y="23"/>
                    <a:pt x="8" y="21"/>
                  </a:cubicBezTo>
                  <a:cubicBezTo>
                    <a:pt x="14" y="18"/>
                    <a:pt x="21" y="13"/>
                    <a:pt x="30" y="10"/>
                  </a:cubicBezTo>
                  <a:cubicBezTo>
                    <a:pt x="47" y="2"/>
                    <a:pt x="55" y="2"/>
                    <a:pt x="72" y="1"/>
                  </a:cubicBezTo>
                  <a:cubicBezTo>
                    <a:pt x="75" y="1"/>
                    <a:pt x="79" y="1"/>
                    <a:pt x="82" y="0"/>
                  </a:cubicBezTo>
                  <a:cubicBezTo>
                    <a:pt x="83" y="0"/>
                    <a:pt x="83" y="1"/>
                    <a:pt x="83" y="1"/>
                  </a:cubicBezTo>
                  <a:cubicBezTo>
                    <a:pt x="83" y="1"/>
                    <a:pt x="83" y="2"/>
                    <a:pt x="82" y="2"/>
                  </a:cubicBezTo>
                  <a:cubicBezTo>
                    <a:pt x="79" y="2"/>
                    <a:pt x="75" y="2"/>
                    <a:pt x="73" y="2"/>
                  </a:cubicBezTo>
                  <a:cubicBezTo>
                    <a:pt x="55" y="3"/>
                    <a:pt x="48" y="4"/>
                    <a:pt x="30" y="11"/>
                  </a:cubicBezTo>
                  <a:cubicBezTo>
                    <a:pt x="22" y="14"/>
                    <a:pt x="14" y="19"/>
                    <a:pt x="9" y="22"/>
                  </a:cubicBezTo>
                  <a:cubicBezTo>
                    <a:pt x="6" y="24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30"/>
            <p:cNvSpPr>
              <a:spLocks/>
            </p:cNvSpPr>
            <p:nvPr/>
          </p:nvSpPr>
          <p:spPr bwMode="auto">
            <a:xfrm>
              <a:off x="1644" y="1065"/>
              <a:ext cx="44" cy="46"/>
            </a:xfrm>
            <a:custGeom>
              <a:avLst/>
              <a:gdLst>
                <a:gd name="T0" fmla="*/ 1 w 29"/>
                <a:gd name="T1" fmla="*/ 31 h 31"/>
                <a:gd name="T2" fmla="*/ 0 w 29"/>
                <a:gd name="T3" fmla="*/ 31 h 31"/>
                <a:gd name="T4" fmla="*/ 0 w 29"/>
                <a:gd name="T5" fmla="*/ 30 h 31"/>
                <a:gd name="T6" fmla="*/ 5 w 29"/>
                <a:gd name="T7" fmla="*/ 20 h 31"/>
                <a:gd name="T8" fmla="*/ 28 w 29"/>
                <a:gd name="T9" fmla="*/ 0 h 31"/>
                <a:gd name="T10" fmla="*/ 29 w 29"/>
                <a:gd name="T11" fmla="*/ 1 h 31"/>
                <a:gd name="T12" fmla="*/ 28 w 29"/>
                <a:gd name="T13" fmla="*/ 1 h 31"/>
                <a:gd name="T14" fmla="*/ 7 w 29"/>
                <a:gd name="T15" fmla="*/ 21 h 31"/>
                <a:gd name="T16" fmla="*/ 1 w 29"/>
                <a:gd name="T17" fmla="*/ 31 h 31"/>
                <a:gd name="T18" fmla="*/ 1 w 29"/>
                <a:gd name="T1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31">
                  <a:moveTo>
                    <a:pt x="1" y="31"/>
                  </a:moveTo>
                  <a:cubicBezTo>
                    <a:pt x="1" y="31"/>
                    <a:pt x="1" y="31"/>
                    <a:pt x="0" y="31"/>
                  </a:cubicBezTo>
                  <a:cubicBezTo>
                    <a:pt x="0" y="31"/>
                    <a:pt x="0" y="31"/>
                    <a:pt x="0" y="30"/>
                  </a:cubicBezTo>
                  <a:cubicBezTo>
                    <a:pt x="0" y="30"/>
                    <a:pt x="4" y="24"/>
                    <a:pt x="5" y="20"/>
                  </a:cubicBezTo>
                  <a:cubicBezTo>
                    <a:pt x="13" y="8"/>
                    <a:pt x="15" y="7"/>
                    <a:pt x="28" y="0"/>
                  </a:cubicBezTo>
                  <a:cubicBezTo>
                    <a:pt x="28" y="0"/>
                    <a:pt x="29" y="0"/>
                    <a:pt x="29" y="1"/>
                  </a:cubicBezTo>
                  <a:cubicBezTo>
                    <a:pt x="29" y="1"/>
                    <a:pt x="29" y="1"/>
                    <a:pt x="28" y="1"/>
                  </a:cubicBezTo>
                  <a:cubicBezTo>
                    <a:pt x="16" y="8"/>
                    <a:pt x="14" y="9"/>
                    <a:pt x="7" y="21"/>
                  </a:cubicBezTo>
                  <a:cubicBezTo>
                    <a:pt x="5" y="24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31"/>
            <p:cNvSpPr>
              <a:spLocks/>
            </p:cNvSpPr>
            <p:nvPr/>
          </p:nvSpPr>
          <p:spPr bwMode="auto">
            <a:xfrm>
              <a:off x="1608" y="1065"/>
              <a:ext cx="39" cy="46"/>
            </a:xfrm>
            <a:custGeom>
              <a:avLst/>
              <a:gdLst>
                <a:gd name="T0" fmla="*/ 25 w 26"/>
                <a:gd name="T1" fmla="*/ 31 h 31"/>
                <a:gd name="T2" fmla="*/ 24 w 26"/>
                <a:gd name="T3" fmla="*/ 31 h 31"/>
                <a:gd name="T4" fmla="*/ 20 w 26"/>
                <a:gd name="T5" fmla="*/ 21 h 31"/>
                <a:gd name="T6" fmla="*/ 10 w 26"/>
                <a:gd name="T7" fmla="*/ 8 h 31"/>
                <a:gd name="T8" fmla="*/ 1 w 26"/>
                <a:gd name="T9" fmla="*/ 1 h 31"/>
                <a:gd name="T10" fmla="*/ 0 w 26"/>
                <a:gd name="T11" fmla="*/ 0 h 31"/>
                <a:gd name="T12" fmla="*/ 1 w 26"/>
                <a:gd name="T13" fmla="*/ 0 h 31"/>
                <a:gd name="T14" fmla="*/ 10 w 26"/>
                <a:gd name="T15" fmla="*/ 7 h 31"/>
                <a:gd name="T16" fmla="*/ 21 w 26"/>
                <a:gd name="T17" fmla="*/ 20 h 31"/>
                <a:gd name="T18" fmla="*/ 25 w 26"/>
                <a:gd name="T19" fmla="*/ 30 h 31"/>
                <a:gd name="T20" fmla="*/ 25 w 26"/>
                <a:gd name="T21" fmla="*/ 31 h 31"/>
                <a:gd name="T22" fmla="*/ 25 w 26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1">
                  <a:moveTo>
                    <a:pt x="25" y="31"/>
                  </a:moveTo>
                  <a:cubicBezTo>
                    <a:pt x="25" y="31"/>
                    <a:pt x="24" y="31"/>
                    <a:pt x="24" y="31"/>
                  </a:cubicBezTo>
                  <a:cubicBezTo>
                    <a:pt x="24" y="31"/>
                    <a:pt x="21" y="24"/>
                    <a:pt x="20" y="21"/>
                  </a:cubicBezTo>
                  <a:cubicBezTo>
                    <a:pt x="15" y="12"/>
                    <a:pt x="15" y="12"/>
                    <a:pt x="10" y="8"/>
                  </a:cubicBezTo>
                  <a:cubicBezTo>
                    <a:pt x="7" y="7"/>
                    <a:pt x="5" y="5"/>
                    <a:pt x="1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3"/>
                    <a:pt x="8" y="5"/>
                    <a:pt x="10" y="7"/>
                  </a:cubicBezTo>
                  <a:cubicBezTo>
                    <a:pt x="16" y="11"/>
                    <a:pt x="16" y="11"/>
                    <a:pt x="21" y="20"/>
                  </a:cubicBezTo>
                  <a:cubicBezTo>
                    <a:pt x="22" y="24"/>
                    <a:pt x="25" y="30"/>
                    <a:pt x="25" y="30"/>
                  </a:cubicBezTo>
                  <a:cubicBezTo>
                    <a:pt x="26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32"/>
            <p:cNvSpPr>
              <a:spLocks/>
            </p:cNvSpPr>
            <p:nvPr/>
          </p:nvSpPr>
          <p:spPr bwMode="auto">
            <a:xfrm>
              <a:off x="1527" y="1071"/>
              <a:ext cx="120" cy="40"/>
            </a:xfrm>
            <a:custGeom>
              <a:avLst/>
              <a:gdLst>
                <a:gd name="T0" fmla="*/ 79 w 80"/>
                <a:gd name="T1" fmla="*/ 27 h 27"/>
                <a:gd name="T2" fmla="*/ 78 w 80"/>
                <a:gd name="T3" fmla="*/ 27 h 27"/>
                <a:gd name="T4" fmla="*/ 71 w 80"/>
                <a:gd name="T5" fmla="*/ 22 h 27"/>
                <a:gd name="T6" fmla="*/ 51 w 80"/>
                <a:gd name="T7" fmla="*/ 11 h 27"/>
                <a:gd name="T8" fmla="*/ 10 w 80"/>
                <a:gd name="T9" fmla="*/ 2 h 27"/>
                <a:gd name="T10" fmla="*/ 1 w 80"/>
                <a:gd name="T11" fmla="*/ 1 h 27"/>
                <a:gd name="T12" fmla="*/ 1 w 80"/>
                <a:gd name="T13" fmla="*/ 1 h 27"/>
                <a:gd name="T14" fmla="*/ 1 w 80"/>
                <a:gd name="T15" fmla="*/ 0 h 27"/>
                <a:gd name="T16" fmla="*/ 1 w 80"/>
                <a:gd name="T17" fmla="*/ 0 h 27"/>
                <a:gd name="T18" fmla="*/ 11 w 80"/>
                <a:gd name="T19" fmla="*/ 1 h 27"/>
                <a:gd name="T20" fmla="*/ 51 w 80"/>
                <a:gd name="T21" fmla="*/ 9 h 27"/>
                <a:gd name="T22" fmla="*/ 72 w 80"/>
                <a:gd name="T23" fmla="*/ 21 h 27"/>
                <a:gd name="T24" fmla="*/ 79 w 80"/>
                <a:gd name="T25" fmla="*/ 26 h 27"/>
                <a:gd name="T26" fmla="*/ 79 w 80"/>
                <a:gd name="T27" fmla="*/ 27 h 27"/>
                <a:gd name="T28" fmla="*/ 79 w 80"/>
                <a:gd name="T2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27">
                  <a:moveTo>
                    <a:pt x="79" y="27"/>
                  </a:moveTo>
                  <a:cubicBezTo>
                    <a:pt x="79" y="27"/>
                    <a:pt x="79" y="27"/>
                    <a:pt x="78" y="27"/>
                  </a:cubicBezTo>
                  <a:cubicBezTo>
                    <a:pt x="78" y="27"/>
                    <a:pt x="74" y="24"/>
                    <a:pt x="71" y="22"/>
                  </a:cubicBezTo>
                  <a:cubicBezTo>
                    <a:pt x="65" y="18"/>
                    <a:pt x="58" y="14"/>
                    <a:pt x="51" y="11"/>
                  </a:cubicBezTo>
                  <a:cubicBezTo>
                    <a:pt x="34" y="4"/>
                    <a:pt x="27" y="3"/>
                    <a:pt x="10" y="2"/>
                  </a:cubicBezTo>
                  <a:cubicBezTo>
                    <a:pt x="8" y="2"/>
                    <a:pt x="5" y="2"/>
                    <a:pt x="1" y="1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0"/>
                    <a:pt x="8" y="0"/>
                    <a:pt x="11" y="1"/>
                  </a:cubicBezTo>
                  <a:cubicBezTo>
                    <a:pt x="27" y="2"/>
                    <a:pt x="34" y="2"/>
                    <a:pt x="51" y="9"/>
                  </a:cubicBezTo>
                  <a:cubicBezTo>
                    <a:pt x="59" y="13"/>
                    <a:pt x="66" y="17"/>
                    <a:pt x="72" y="21"/>
                  </a:cubicBezTo>
                  <a:cubicBezTo>
                    <a:pt x="74" y="23"/>
                    <a:pt x="79" y="26"/>
                    <a:pt x="79" y="26"/>
                  </a:cubicBezTo>
                  <a:cubicBezTo>
                    <a:pt x="79" y="26"/>
                    <a:pt x="80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33"/>
            <p:cNvSpPr>
              <a:spLocks/>
            </p:cNvSpPr>
            <p:nvPr/>
          </p:nvSpPr>
          <p:spPr bwMode="auto">
            <a:xfrm>
              <a:off x="1433" y="1077"/>
              <a:ext cx="214" cy="34"/>
            </a:xfrm>
            <a:custGeom>
              <a:avLst/>
              <a:gdLst>
                <a:gd name="T0" fmla="*/ 142 w 143"/>
                <a:gd name="T1" fmla="*/ 23 h 23"/>
                <a:gd name="T2" fmla="*/ 142 w 143"/>
                <a:gd name="T3" fmla="*/ 23 h 23"/>
                <a:gd name="T4" fmla="*/ 130 w 143"/>
                <a:gd name="T5" fmla="*/ 19 h 23"/>
                <a:gd name="T6" fmla="*/ 96 w 143"/>
                <a:gd name="T7" fmla="*/ 9 h 23"/>
                <a:gd name="T8" fmla="*/ 1 w 143"/>
                <a:gd name="T9" fmla="*/ 7 h 23"/>
                <a:gd name="T10" fmla="*/ 1 w 143"/>
                <a:gd name="T11" fmla="*/ 7 h 23"/>
                <a:gd name="T12" fmla="*/ 1 w 143"/>
                <a:gd name="T13" fmla="*/ 6 h 23"/>
                <a:gd name="T14" fmla="*/ 97 w 143"/>
                <a:gd name="T15" fmla="*/ 8 h 23"/>
                <a:gd name="T16" fmla="*/ 131 w 143"/>
                <a:gd name="T17" fmla="*/ 18 h 23"/>
                <a:gd name="T18" fmla="*/ 142 w 143"/>
                <a:gd name="T19" fmla="*/ 22 h 23"/>
                <a:gd name="T20" fmla="*/ 142 w 143"/>
                <a:gd name="T21" fmla="*/ 23 h 23"/>
                <a:gd name="T22" fmla="*/ 142 w 143"/>
                <a:gd name="T2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" h="23">
                  <a:moveTo>
                    <a:pt x="142" y="23"/>
                  </a:moveTo>
                  <a:cubicBezTo>
                    <a:pt x="142" y="23"/>
                    <a:pt x="142" y="23"/>
                    <a:pt x="142" y="23"/>
                  </a:cubicBezTo>
                  <a:cubicBezTo>
                    <a:pt x="141" y="23"/>
                    <a:pt x="134" y="20"/>
                    <a:pt x="130" y="19"/>
                  </a:cubicBezTo>
                  <a:cubicBezTo>
                    <a:pt x="118" y="15"/>
                    <a:pt x="110" y="13"/>
                    <a:pt x="96" y="9"/>
                  </a:cubicBezTo>
                  <a:cubicBezTo>
                    <a:pt x="67" y="2"/>
                    <a:pt x="35" y="2"/>
                    <a:pt x="1" y="7"/>
                  </a:cubicBezTo>
                  <a:cubicBezTo>
                    <a:pt x="1" y="8"/>
                    <a:pt x="1" y="7"/>
                    <a:pt x="1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35" y="0"/>
                    <a:pt x="68" y="1"/>
                    <a:pt x="97" y="8"/>
                  </a:cubicBezTo>
                  <a:cubicBezTo>
                    <a:pt x="111" y="12"/>
                    <a:pt x="119" y="14"/>
                    <a:pt x="131" y="18"/>
                  </a:cubicBezTo>
                  <a:cubicBezTo>
                    <a:pt x="134" y="19"/>
                    <a:pt x="142" y="22"/>
                    <a:pt x="142" y="22"/>
                  </a:cubicBezTo>
                  <a:cubicBezTo>
                    <a:pt x="142" y="22"/>
                    <a:pt x="143" y="23"/>
                    <a:pt x="142" y="23"/>
                  </a:cubicBezTo>
                  <a:cubicBezTo>
                    <a:pt x="142" y="23"/>
                    <a:pt x="142" y="23"/>
                    <a:pt x="142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34"/>
            <p:cNvSpPr>
              <a:spLocks/>
            </p:cNvSpPr>
            <p:nvPr/>
          </p:nvSpPr>
          <p:spPr bwMode="auto">
            <a:xfrm>
              <a:off x="1310" y="1083"/>
              <a:ext cx="337" cy="38"/>
            </a:xfrm>
            <a:custGeom>
              <a:avLst/>
              <a:gdLst>
                <a:gd name="T0" fmla="*/ 1 w 225"/>
                <a:gd name="T1" fmla="*/ 26 h 26"/>
                <a:gd name="T2" fmla="*/ 0 w 225"/>
                <a:gd name="T3" fmla="*/ 26 h 26"/>
                <a:gd name="T4" fmla="*/ 1 w 225"/>
                <a:gd name="T5" fmla="*/ 25 h 26"/>
                <a:gd name="T6" fmla="*/ 224 w 225"/>
                <a:gd name="T7" fmla="*/ 18 h 26"/>
                <a:gd name="T8" fmla="*/ 224 w 225"/>
                <a:gd name="T9" fmla="*/ 19 h 26"/>
                <a:gd name="T10" fmla="*/ 224 w 225"/>
                <a:gd name="T11" fmla="*/ 19 h 26"/>
                <a:gd name="T12" fmla="*/ 1 w 225"/>
                <a:gd name="T13" fmla="*/ 26 h 26"/>
                <a:gd name="T14" fmla="*/ 1 w 22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" h="26">
                  <a:moveTo>
                    <a:pt x="1" y="26"/>
                  </a:moveTo>
                  <a:cubicBezTo>
                    <a:pt x="1" y="26"/>
                    <a:pt x="0" y="26"/>
                    <a:pt x="0" y="26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71" y="3"/>
                    <a:pt x="144" y="0"/>
                    <a:pt x="224" y="18"/>
                  </a:cubicBezTo>
                  <a:cubicBezTo>
                    <a:pt x="224" y="18"/>
                    <a:pt x="225" y="19"/>
                    <a:pt x="224" y="19"/>
                  </a:cubicBezTo>
                  <a:cubicBezTo>
                    <a:pt x="224" y="19"/>
                    <a:pt x="224" y="19"/>
                    <a:pt x="224" y="19"/>
                  </a:cubicBezTo>
                  <a:cubicBezTo>
                    <a:pt x="144" y="2"/>
                    <a:pt x="72" y="4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35"/>
            <p:cNvSpPr>
              <a:spLocks/>
            </p:cNvSpPr>
            <p:nvPr/>
          </p:nvSpPr>
          <p:spPr bwMode="auto">
            <a:xfrm>
              <a:off x="1131" y="1089"/>
              <a:ext cx="516" cy="113"/>
            </a:xfrm>
            <a:custGeom>
              <a:avLst/>
              <a:gdLst>
                <a:gd name="T0" fmla="*/ 1 w 344"/>
                <a:gd name="T1" fmla="*/ 76 h 76"/>
                <a:gd name="T2" fmla="*/ 1 w 344"/>
                <a:gd name="T3" fmla="*/ 75 h 76"/>
                <a:gd name="T4" fmla="*/ 1 w 344"/>
                <a:gd name="T5" fmla="*/ 74 h 76"/>
                <a:gd name="T6" fmla="*/ 343 w 344"/>
                <a:gd name="T7" fmla="*/ 14 h 76"/>
                <a:gd name="T8" fmla="*/ 343 w 344"/>
                <a:gd name="T9" fmla="*/ 15 h 76"/>
                <a:gd name="T10" fmla="*/ 343 w 344"/>
                <a:gd name="T11" fmla="*/ 15 h 76"/>
                <a:gd name="T12" fmla="*/ 2 w 344"/>
                <a:gd name="T13" fmla="*/ 76 h 76"/>
                <a:gd name="T14" fmla="*/ 1 w 34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76">
                  <a:moveTo>
                    <a:pt x="1" y="76"/>
                  </a:moveTo>
                  <a:cubicBezTo>
                    <a:pt x="1" y="76"/>
                    <a:pt x="1" y="76"/>
                    <a:pt x="1" y="75"/>
                  </a:cubicBezTo>
                  <a:cubicBezTo>
                    <a:pt x="0" y="75"/>
                    <a:pt x="1" y="75"/>
                    <a:pt x="1" y="74"/>
                  </a:cubicBezTo>
                  <a:cubicBezTo>
                    <a:pt x="103" y="19"/>
                    <a:pt x="205" y="0"/>
                    <a:pt x="343" y="14"/>
                  </a:cubicBezTo>
                  <a:cubicBezTo>
                    <a:pt x="343" y="14"/>
                    <a:pt x="344" y="14"/>
                    <a:pt x="343" y="15"/>
                  </a:cubicBezTo>
                  <a:cubicBezTo>
                    <a:pt x="343" y="15"/>
                    <a:pt x="343" y="15"/>
                    <a:pt x="343" y="15"/>
                  </a:cubicBezTo>
                  <a:cubicBezTo>
                    <a:pt x="205" y="2"/>
                    <a:pt x="103" y="20"/>
                    <a:pt x="2" y="76"/>
                  </a:cubicBezTo>
                  <a:cubicBezTo>
                    <a:pt x="1" y="76"/>
                    <a:pt x="1" y="76"/>
                    <a:pt x="1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36"/>
            <p:cNvSpPr>
              <a:spLocks/>
            </p:cNvSpPr>
            <p:nvPr/>
          </p:nvSpPr>
          <p:spPr bwMode="auto">
            <a:xfrm>
              <a:off x="881" y="1110"/>
              <a:ext cx="765" cy="295"/>
            </a:xfrm>
            <a:custGeom>
              <a:avLst/>
              <a:gdLst>
                <a:gd name="T0" fmla="*/ 0 w 510"/>
                <a:gd name="T1" fmla="*/ 197 h 197"/>
                <a:gd name="T2" fmla="*/ 0 w 510"/>
                <a:gd name="T3" fmla="*/ 196 h 197"/>
                <a:gd name="T4" fmla="*/ 0 w 510"/>
                <a:gd name="T5" fmla="*/ 195 h 197"/>
                <a:gd name="T6" fmla="*/ 369 w 510"/>
                <a:gd name="T7" fmla="*/ 7 h 197"/>
                <a:gd name="T8" fmla="*/ 485 w 510"/>
                <a:gd name="T9" fmla="*/ 0 h 197"/>
                <a:gd name="T10" fmla="*/ 510 w 510"/>
                <a:gd name="T11" fmla="*/ 0 h 197"/>
                <a:gd name="T12" fmla="*/ 510 w 510"/>
                <a:gd name="T13" fmla="*/ 0 h 197"/>
                <a:gd name="T14" fmla="*/ 510 w 510"/>
                <a:gd name="T15" fmla="*/ 1 h 197"/>
                <a:gd name="T16" fmla="*/ 510 w 510"/>
                <a:gd name="T17" fmla="*/ 1 h 197"/>
                <a:gd name="T18" fmla="*/ 485 w 510"/>
                <a:gd name="T19" fmla="*/ 2 h 197"/>
                <a:gd name="T20" fmla="*/ 369 w 510"/>
                <a:gd name="T21" fmla="*/ 9 h 197"/>
                <a:gd name="T22" fmla="*/ 1 w 510"/>
                <a:gd name="T23" fmla="*/ 196 h 197"/>
                <a:gd name="T24" fmla="*/ 0 w 510"/>
                <a:gd name="T2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0" h="197">
                  <a:moveTo>
                    <a:pt x="0" y="197"/>
                  </a:moveTo>
                  <a:cubicBezTo>
                    <a:pt x="0" y="197"/>
                    <a:pt x="0" y="197"/>
                    <a:pt x="0" y="196"/>
                  </a:cubicBezTo>
                  <a:cubicBezTo>
                    <a:pt x="0" y="196"/>
                    <a:pt x="0" y="196"/>
                    <a:pt x="0" y="195"/>
                  </a:cubicBezTo>
                  <a:cubicBezTo>
                    <a:pt x="93" y="95"/>
                    <a:pt x="218" y="32"/>
                    <a:pt x="369" y="7"/>
                  </a:cubicBezTo>
                  <a:cubicBezTo>
                    <a:pt x="409" y="1"/>
                    <a:pt x="446" y="1"/>
                    <a:pt x="485" y="0"/>
                  </a:cubicBezTo>
                  <a:cubicBezTo>
                    <a:pt x="493" y="0"/>
                    <a:pt x="502" y="0"/>
                    <a:pt x="510" y="0"/>
                  </a:cubicBezTo>
                  <a:cubicBezTo>
                    <a:pt x="510" y="0"/>
                    <a:pt x="510" y="0"/>
                    <a:pt x="510" y="0"/>
                  </a:cubicBezTo>
                  <a:cubicBezTo>
                    <a:pt x="510" y="0"/>
                    <a:pt x="510" y="0"/>
                    <a:pt x="510" y="1"/>
                  </a:cubicBezTo>
                  <a:cubicBezTo>
                    <a:pt x="510" y="1"/>
                    <a:pt x="510" y="1"/>
                    <a:pt x="510" y="1"/>
                  </a:cubicBezTo>
                  <a:cubicBezTo>
                    <a:pt x="502" y="2"/>
                    <a:pt x="493" y="2"/>
                    <a:pt x="485" y="2"/>
                  </a:cubicBezTo>
                  <a:cubicBezTo>
                    <a:pt x="446" y="2"/>
                    <a:pt x="409" y="2"/>
                    <a:pt x="369" y="9"/>
                  </a:cubicBezTo>
                  <a:cubicBezTo>
                    <a:pt x="218" y="33"/>
                    <a:pt x="94" y="96"/>
                    <a:pt x="1" y="196"/>
                  </a:cubicBezTo>
                  <a:cubicBezTo>
                    <a:pt x="1" y="197"/>
                    <a:pt x="1" y="197"/>
                    <a:pt x="0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937"/>
            <p:cNvSpPr>
              <a:spLocks/>
            </p:cNvSpPr>
            <p:nvPr/>
          </p:nvSpPr>
          <p:spPr bwMode="auto">
            <a:xfrm>
              <a:off x="650" y="1110"/>
              <a:ext cx="996" cy="716"/>
            </a:xfrm>
            <a:custGeom>
              <a:avLst/>
              <a:gdLst>
                <a:gd name="T0" fmla="*/ 0 w 664"/>
                <a:gd name="T1" fmla="*/ 478 h 478"/>
                <a:gd name="T2" fmla="*/ 0 w 664"/>
                <a:gd name="T3" fmla="*/ 478 h 478"/>
                <a:gd name="T4" fmla="*/ 0 w 664"/>
                <a:gd name="T5" fmla="*/ 477 h 478"/>
                <a:gd name="T6" fmla="*/ 186 w 664"/>
                <a:gd name="T7" fmla="*/ 187 h 478"/>
                <a:gd name="T8" fmla="*/ 493 w 664"/>
                <a:gd name="T9" fmla="*/ 25 h 478"/>
                <a:gd name="T10" fmla="*/ 664 w 664"/>
                <a:gd name="T11" fmla="*/ 0 h 478"/>
                <a:gd name="T12" fmla="*/ 664 w 664"/>
                <a:gd name="T13" fmla="*/ 0 h 478"/>
                <a:gd name="T14" fmla="*/ 664 w 664"/>
                <a:gd name="T15" fmla="*/ 1 h 478"/>
                <a:gd name="T16" fmla="*/ 664 w 664"/>
                <a:gd name="T17" fmla="*/ 1 h 478"/>
                <a:gd name="T18" fmla="*/ 493 w 664"/>
                <a:gd name="T19" fmla="*/ 27 h 478"/>
                <a:gd name="T20" fmla="*/ 1 w 664"/>
                <a:gd name="T21" fmla="*/ 477 h 478"/>
                <a:gd name="T22" fmla="*/ 0 w 664"/>
                <a:gd name="T23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4" h="478">
                  <a:moveTo>
                    <a:pt x="0" y="478"/>
                  </a:moveTo>
                  <a:cubicBezTo>
                    <a:pt x="0" y="478"/>
                    <a:pt x="0" y="478"/>
                    <a:pt x="0" y="478"/>
                  </a:cubicBezTo>
                  <a:cubicBezTo>
                    <a:pt x="0" y="478"/>
                    <a:pt x="0" y="477"/>
                    <a:pt x="0" y="477"/>
                  </a:cubicBezTo>
                  <a:cubicBezTo>
                    <a:pt x="31" y="368"/>
                    <a:pt x="95" y="267"/>
                    <a:pt x="186" y="187"/>
                  </a:cubicBezTo>
                  <a:cubicBezTo>
                    <a:pt x="272" y="111"/>
                    <a:pt x="378" y="55"/>
                    <a:pt x="493" y="25"/>
                  </a:cubicBezTo>
                  <a:cubicBezTo>
                    <a:pt x="548" y="11"/>
                    <a:pt x="604" y="3"/>
                    <a:pt x="664" y="0"/>
                  </a:cubicBezTo>
                  <a:cubicBezTo>
                    <a:pt x="664" y="0"/>
                    <a:pt x="664" y="0"/>
                    <a:pt x="664" y="0"/>
                  </a:cubicBezTo>
                  <a:cubicBezTo>
                    <a:pt x="664" y="0"/>
                    <a:pt x="664" y="0"/>
                    <a:pt x="664" y="1"/>
                  </a:cubicBezTo>
                  <a:cubicBezTo>
                    <a:pt x="664" y="1"/>
                    <a:pt x="664" y="1"/>
                    <a:pt x="664" y="1"/>
                  </a:cubicBezTo>
                  <a:cubicBezTo>
                    <a:pt x="604" y="4"/>
                    <a:pt x="548" y="13"/>
                    <a:pt x="493" y="27"/>
                  </a:cubicBezTo>
                  <a:cubicBezTo>
                    <a:pt x="252" y="89"/>
                    <a:pt x="63" y="261"/>
                    <a:pt x="1" y="477"/>
                  </a:cubicBezTo>
                  <a:cubicBezTo>
                    <a:pt x="1" y="477"/>
                    <a:pt x="1" y="478"/>
                    <a:pt x="0" y="4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938"/>
            <p:cNvSpPr>
              <a:spLocks/>
            </p:cNvSpPr>
            <p:nvPr/>
          </p:nvSpPr>
          <p:spPr bwMode="auto">
            <a:xfrm>
              <a:off x="548" y="1110"/>
              <a:ext cx="1099" cy="1235"/>
            </a:xfrm>
            <a:custGeom>
              <a:avLst/>
              <a:gdLst>
                <a:gd name="T0" fmla="*/ 64 w 733"/>
                <a:gd name="T1" fmla="*/ 824 h 824"/>
                <a:gd name="T2" fmla="*/ 63 w 733"/>
                <a:gd name="T3" fmla="*/ 823 h 824"/>
                <a:gd name="T4" fmla="*/ 117 w 733"/>
                <a:gd name="T5" fmla="*/ 436 h 824"/>
                <a:gd name="T6" fmla="*/ 378 w 733"/>
                <a:gd name="T7" fmla="*/ 138 h 824"/>
                <a:gd name="T8" fmla="*/ 605 w 733"/>
                <a:gd name="T9" fmla="*/ 27 h 824"/>
                <a:gd name="T10" fmla="*/ 687 w 733"/>
                <a:gd name="T11" fmla="*/ 7 h 824"/>
                <a:gd name="T12" fmla="*/ 723 w 733"/>
                <a:gd name="T13" fmla="*/ 1 h 824"/>
                <a:gd name="T14" fmla="*/ 732 w 733"/>
                <a:gd name="T15" fmla="*/ 0 h 824"/>
                <a:gd name="T16" fmla="*/ 732 w 733"/>
                <a:gd name="T17" fmla="*/ 1 h 824"/>
                <a:gd name="T18" fmla="*/ 732 w 733"/>
                <a:gd name="T19" fmla="*/ 1 h 824"/>
                <a:gd name="T20" fmla="*/ 723 w 733"/>
                <a:gd name="T21" fmla="*/ 3 h 824"/>
                <a:gd name="T22" fmla="*/ 687 w 733"/>
                <a:gd name="T23" fmla="*/ 8 h 824"/>
                <a:gd name="T24" fmla="*/ 606 w 733"/>
                <a:gd name="T25" fmla="*/ 28 h 824"/>
                <a:gd name="T26" fmla="*/ 379 w 733"/>
                <a:gd name="T27" fmla="*/ 139 h 824"/>
                <a:gd name="T28" fmla="*/ 65 w 733"/>
                <a:gd name="T29" fmla="*/ 823 h 824"/>
                <a:gd name="T30" fmla="*/ 64 w 733"/>
                <a:gd name="T31" fmla="*/ 824 h 824"/>
                <a:gd name="T32" fmla="*/ 64 w 733"/>
                <a:gd name="T33" fmla="*/ 824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3" h="824">
                  <a:moveTo>
                    <a:pt x="64" y="824"/>
                  </a:moveTo>
                  <a:cubicBezTo>
                    <a:pt x="64" y="824"/>
                    <a:pt x="63" y="823"/>
                    <a:pt x="63" y="823"/>
                  </a:cubicBezTo>
                  <a:cubicBezTo>
                    <a:pt x="34" y="698"/>
                    <a:pt x="52" y="564"/>
                    <a:pt x="117" y="436"/>
                  </a:cubicBezTo>
                  <a:cubicBezTo>
                    <a:pt x="175" y="321"/>
                    <a:pt x="267" y="215"/>
                    <a:pt x="378" y="138"/>
                  </a:cubicBezTo>
                  <a:cubicBezTo>
                    <a:pt x="449" y="88"/>
                    <a:pt x="525" y="51"/>
                    <a:pt x="605" y="27"/>
                  </a:cubicBezTo>
                  <a:cubicBezTo>
                    <a:pt x="637" y="17"/>
                    <a:pt x="663" y="11"/>
                    <a:pt x="687" y="7"/>
                  </a:cubicBezTo>
                  <a:cubicBezTo>
                    <a:pt x="699" y="5"/>
                    <a:pt x="711" y="3"/>
                    <a:pt x="723" y="1"/>
                  </a:cubicBezTo>
                  <a:cubicBezTo>
                    <a:pt x="726" y="1"/>
                    <a:pt x="732" y="0"/>
                    <a:pt x="732" y="0"/>
                  </a:cubicBezTo>
                  <a:cubicBezTo>
                    <a:pt x="732" y="0"/>
                    <a:pt x="732" y="0"/>
                    <a:pt x="732" y="1"/>
                  </a:cubicBezTo>
                  <a:cubicBezTo>
                    <a:pt x="733" y="1"/>
                    <a:pt x="732" y="1"/>
                    <a:pt x="732" y="1"/>
                  </a:cubicBezTo>
                  <a:cubicBezTo>
                    <a:pt x="732" y="1"/>
                    <a:pt x="726" y="2"/>
                    <a:pt x="723" y="3"/>
                  </a:cubicBezTo>
                  <a:cubicBezTo>
                    <a:pt x="711" y="4"/>
                    <a:pt x="699" y="6"/>
                    <a:pt x="687" y="8"/>
                  </a:cubicBezTo>
                  <a:cubicBezTo>
                    <a:pt x="663" y="12"/>
                    <a:pt x="637" y="18"/>
                    <a:pt x="606" y="28"/>
                  </a:cubicBezTo>
                  <a:cubicBezTo>
                    <a:pt x="526" y="52"/>
                    <a:pt x="450" y="90"/>
                    <a:pt x="379" y="139"/>
                  </a:cubicBezTo>
                  <a:cubicBezTo>
                    <a:pt x="176" y="280"/>
                    <a:pt x="0" y="546"/>
                    <a:pt x="65" y="823"/>
                  </a:cubicBezTo>
                  <a:cubicBezTo>
                    <a:pt x="65" y="823"/>
                    <a:pt x="64" y="823"/>
                    <a:pt x="64" y="824"/>
                  </a:cubicBezTo>
                  <a:cubicBezTo>
                    <a:pt x="64" y="824"/>
                    <a:pt x="64" y="824"/>
                    <a:pt x="64" y="8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939"/>
            <p:cNvSpPr>
              <a:spLocks/>
            </p:cNvSpPr>
            <p:nvPr/>
          </p:nvSpPr>
          <p:spPr bwMode="auto">
            <a:xfrm>
              <a:off x="705" y="1110"/>
              <a:ext cx="941" cy="1619"/>
            </a:xfrm>
            <a:custGeom>
              <a:avLst/>
              <a:gdLst>
                <a:gd name="T0" fmla="*/ 83 w 627"/>
                <a:gd name="T1" fmla="*/ 1080 h 1080"/>
                <a:gd name="T2" fmla="*/ 83 w 627"/>
                <a:gd name="T3" fmla="*/ 1080 h 1080"/>
                <a:gd name="T4" fmla="*/ 14 w 627"/>
                <a:gd name="T5" fmla="*/ 933 h 1080"/>
                <a:gd name="T6" fmla="*/ 11 w 627"/>
                <a:gd name="T7" fmla="*/ 923 h 1080"/>
                <a:gd name="T8" fmla="*/ 2 w 627"/>
                <a:gd name="T9" fmla="*/ 866 h 1080"/>
                <a:gd name="T10" fmla="*/ 2 w 627"/>
                <a:gd name="T11" fmla="*/ 826 h 1080"/>
                <a:gd name="T12" fmla="*/ 4 w 627"/>
                <a:gd name="T13" fmla="*/ 733 h 1080"/>
                <a:gd name="T14" fmla="*/ 9 w 627"/>
                <a:gd name="T15" fmla="*/ 698 h 1080"/>
                <a:gd name="T16" fmla="*/ 10 w 627"/>
                <a:gd name="T17" fmla="*/ 688 h 1080"/>
                <a:gd name="T18" fmla="*/ 35 w 627"/>
                <a:gd name="T19" fmla="*/ 588 h 1080"/>
                <a:gd name="T20" fmla="*/ 261 w 627"/>
                <a:gd name="T21" fmla="*/ 217 h 1080"/>
                <a:gd name="T22" fmla="*/ 492 w 627"/>
                <a:gd name="T23" fmla="*/ 47 h 1080"/>
                <a:gd name="T24" fmla="*/ 580 w 627"/>
                <a:gd name="T25" fmla="*/ 13 h 1080"/>
                <a:gd name="T26" fmla="*/ 603 w 627"/>
                <a:gd name="T27" fmla="*/ 6 h 1080"/>
                <a:gd name="T28" fmla="*/ 619 w 627"/>
                <a:gd name="T29" fmla="*/ 2 h 1080"/>
                <a:gd name="T30" fmla="*/ 627 w 627"/>
                <a:gd name="T31" fmla="*/ 0 h 1080"/>
                <a:gd name="T32" fmla="*/ 627 w 627"/>
                <a:gd name="T33" fmla="*/ 1 h 1080"/>
                <a:gd name="T34" fmla="*/ 619 w 627"/>
                <a:gd name="T35" fmla="*/ 3 h 1080"/>
                <a:gd name="T36" fmla="*/ 604 w 627"/>
                <a:gd name="T37" fmla="*/ 7 h 1080"/>
                <a:gd name="T38" fmla="*/ 580 w 627"/>
                <a:gd name="T39" fmla="*/ 14 h 1080"/>
                <a:gd name="T40" fmla="*/ 493 w 627"/>
                <a:gd name="T41" fmla="*/ 49 h 1080"/>
                <a:gd name="T42" fmla="*/ 262 w 627"/>
                <a:gd name="T43" fmla="*/ 218 h 1080"/>
                <a:gd name="T44" fmla="*/ 37 w 627"/>
                <a:gd name="T45" fmla="*/ 589 h 1080"/>
                <a:gd name="T46" fmla="*/ 11 w 627"/>
                <a:gd name="T47" fmla="*/ 689 h 1080"/>
                <a:gd name="T48" fmla="*/ 10 w 627"/>
                <a:gd name="T49" fmla="*/ 698 h 1080"/>
                <a:gd name="T50" fmla="*/ 5 w 627"/>
                <a:gd name="T51" fmla="*/ 733 h 1080"/>
                <a:gd name="T52" fmla="*/ 3 w 627"/>
                <a:gd name="T53" fmla="*/ 825 h 1080"/>
                <a:gd name="T54" fmla="*/ 3 w 627"/>
                <a:gd name="T55" fmla="*/ 866 h 1080"/>
                <a:gd name="T56" fmla="*/ 13 w 627"/>
                <a:gd name="T57" fmla="*/ 922 h 1080"/>
                <a:gd name="T58" fmla="*/ 15 w 627"/>
                <a:gd name="T59" fmla="*/ 933 h 1080"/>
                <a:gd name="T60" fmla="*/ 84 w 627"/>
                <a:gd name="T61" fmla="*/ 1079 h 1080"/>
                <a:gd name="T62" fmla="*/ 84 w 627"/>
                <a:gd name="T63" fmla="*/ 1080 h 1080"/>
                <a:gd name="T64" fmla="*/ 83 w 627"/>
                <a:gd name="T65" fmla="*/ 108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1080">
                  <a:moveTo>
                    <a:pt x="83" y="1080"/>
                  </a:moveTo>
                  <a:cubicBezTo>
                    <a:pt x="83" y="1080"/>
                    <a:pt x="83" y="1080"/>
                    <a:pt x="83" y="1080"/>
                  </a:cubicBezTo>
                  <a:cubicBezTo>
                    <a:pt x="49" y="1036"/>
                    <a:pt x="26" y="986"/>
                    <a:pt x="14" y="933"/>
                  </a:cubicBezTo>
                  <a:cubicBezTo>
                    <a:pt x="13" y="930"/>
                    <a:pt x="12" y="926"/>
                    <a:pt x="11" y="923"/>
                  </a:cubicBezTo>
                  <a:cubicBezTo>
                    <a:pt x="7" y="904"/>
                    <a:pt x="2" y="884"/>
                    <a:pt x="2" y="866"/>
                  </a:cubicBezTo>
                  <a:cubicBezTo>
                    <a:pt x="2" y="852"/>
                    <a:pt x="2" y="839"/>
                    <a:pt x="2" y="826"/>
                  </a:cubicBezTo>
                  <a:cubicBezTo>
                    <a:pt x="1" y="796"/>
                    <a:pt x="0" y="766"/>
                    <a:pt x="4" y="733"/>
                  </a:cubicBezTo>
                  <a:cubicBezTo>
                    <a:pt x="5" y="721"/>
                    <a:pt x="7" y="709"/>
                    <a:pt x="9" y="698"/>
                  </a:cubicBezTo>
                  <a:cubicBezTo>
                    <a:pt x="9" y="695"/>
                    <a:pt x="10" y="691"/>
                    <a:pt x="10" y="688"/>
                  </a:cubicBezTo>
                  <a:cubicBezTo>
                    <a:pt x="15" y="658"/>
                    <a:pt x="23" y="626"/>
                    <a:pt x="35" y="588"/>
                  </a:cubicBezTo>
                  <a:cubicBezTo>
                    <a:pt x="79" y="452"/>
                    <a:pt x="157" y="324"/>
                    <a:pt x="261" y="217"/>
                  </a:cubicBezTo>
                  <a:cubicBezTo>
                    <a:pt x="332" y="145"/>
                    <a:pt x="410" y="87"/>
                    <a:pt x="492" y="47"/>
                  </a:cubicBezTo>
                  <a:cubicBezTo>
                    <a:pt x="523" y="33"/>
                    <a:pt x="552" y="21"/>
                    <a:pt x="580" y="13"/>
                  </a:cubicBezTo>
                  <a:cubicBezTo>
                    <a:pt x="586" y="11"/>
                    <a:pt x="596" y="8"/>
                    <a:pt x="603" y="6"/>
                  </a:cubicBezTo>
                  <a:cubicBezTo>
                    <a:pt x="609" y="4"/>
                    <a:pt x="614" y="3"/>
                    <a:pt x="619" y="2"/>
                  </a:cubicBezTo>
                  <a:cubicBezTo>
                    <a:pt x="621" y="1"/>
                    <a:pt x="627" y="0"/>
                    <a:pt x="627" y="0"/>
                  </a:cubicBezTo>
                  <a:cubicBezTo>
                    <a:pt x="627" y="1"/>
                    <a:pt x="627" y="1"/>
                    <a:pt x="627" y="1"/>
                  </a:cubicBezTo>
                  <a:cubicBezTo>
                    <a:pt x="627" y="1"/>
                    <a:pt x="622" y="3"/>
                    <a:pt x="619" y="3"/>
                  </a:cubicBezTo>
                  <a:cubicBezTo>
                    <a:pt x="614" y="4"/>
                    <a:pt x="609" y="6"/>
                    <a:pt x="604" y="7"/>
                  </a:cubicBezTo>
                  <a:cubicBezTo>
                    <a:pt x="596" y="9"/>
                    <a:pt x="586" y="12"/>
                    <a:pt x="580" y="14"/>
                  </a:cubicBezTo>
                  <a:cubicBezTo>
                    <a:pt x="552" y="23"/>
                    <a:pt x="524" y="34"/>
                    <a:pt x="493" y="49"/>
                  </a:cubicBezTo>
                  <a:cubicBezTo>
                    <a:pt x="410" y="89"/>
                    <a:pt x="332" y="146"/>
                    <a:pt x="262" y="218"/>
                  </a:cubicBezTo>
                  <a:cubicBezTo>
                    <a:pt x="158" y="325"/>
                    <a:pt x="80" y="453"/>
                    <a:pt x="37" y="589"/>
                  </a:cubicBezTo>
                  <a:cubicBezTo>
                    <a:pt x="24" y="627"/>
                    <a:pt x="16" y="659"/>
                    <a:pt x="11" y="689"/>
                  </a:cubicBezTo>
                  <a:cubicBezTo>
                    <a:pt x="11" y="692"/>
                    <a:pt x="10" y="695"/>
                    <a:pt x="10" y="698"/>
                  </a:cubicBezTo>
                  <a:cubicBezTo>
                    <a:pt x="8" y="709"/>
                    <a:pt x="6" y="721"/>
                    <a:pt x="5" y="733"/>
                  </a:cubicBezTo>
                  <a:cubicBezTo>
                    <a:pt x="1" y="766"/>
                    <a:pt x="2" y="796"/>
                    <a:pt x="3" y="825"/>
                  </a:cubicBezTo>
                  <a:cubicBezTo>
                    <a:pt x="3" y="839"/>
                    <a:pt x="4" y="852"/>
                    <a:pt x="3" y="866"/>
                  </a:cubicBezTo>
                  <a:cubicBezTo>
                    <a:pt x="3" y="884"/>
                    <a:pt x="8" y="904"/>
                    <a:pt x="13" y="922"/>
                  </a:cubicBezTo>
                  <a:cubicBezTo>
                    <a:pt x="13" y="926"/>
                    <a:pt x="14" y="930"/>
                    <a:pt x="15" y="933"/>
                  </a:cubicBezTo>
                  <a:cubicBezTo>
                    <a:pt x="27" y="985"/>
                    <a:pt x="51" y="1036"/>
                    <a:pt x="84" y="1079"/>
                  </a:cubicBezTo>
                  <a:cubicBezTo>
                    <a:pt x="84" y="1079"/>
                    <a:pt x="84" y="1080"/>
                    <a:pt x="84" y="1080"/>
                  </a:cubicBezTo>
                  <a:cubicBezTo>
                    <a:pt x="83" y="1080"/>
                    <a:pt x="83" y="1080"/>
                    <a:pt x="83" y="10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940"/>
            <p:cNvSpPr>
              <a:spLocks/>
            </p:cNvSpPr>
            <p:nvPr/>
          </p:nvSpPr>
          <p:spPr bwMode="auto">
            <a:xfrm>
              <a:off x="876" y="1110"/>
              <a:ext cx="770" cy="1844"/>
            </a:xfrm>
            <a:custGeom>
              <a:avLst/>
              <a:gdLst>
                <a:gd name="T0" fmla="*/ 129 w 513"/>
                <a:gd name="T1" fmla="*/ 1230 h 1230"/>
                <a:gd name="T2" fmla="*/ 129 w 513"/>
                <a:gd name="T3" fmla="*/ 1230 h 1230"/>
                <a:gd name="T4" fmla="*/ 18 w 513"/>
                <a:gd name="T5" fmla="*/ 1053 h 1230"/>
                <a:gd name="T6" fmla="*/ 17 w 513"/>
                <a:gd name="T7" fmla="*/ 1048 h 1230"/>
                <a:gd name="T8" fmla="*/ 5 w 513"/>
                <a:gd name="T9" fmla="*/ 986 h 1230"/>
                <a:gd name="T10" fmla="*/ 0 w 513"/>
                <a:gd name="T11" fmla="*/ 903 h 1230"/>
                <a:gd name="T12" fmla="*/ 0 w 513"/>
                <a:gd name="T13" fmla="*/ 897 h 1230"/>
                <a:gd name="T14" fmla="*/ 0 w 513"/>
                <a:gd name="T15" fmla="*/ 894 h 1230"/>
                <a:gd name="T16" fmla="*/ 1 w 513"/>
                <a:gd name="T17" fmla="*/ 876 h 1230"/>
                <a:gd name="T18" fmla="*/ 20 w 513"/>
                <a:gd name="T19" fmla="*/ 714 h 1230"/>
                <a:gd name="T20" fmla="*/ 209 w 513"/>
                <a:gd name="T21" fmla="*/ 267 h 1230"/>
                <a:gd name="T22" fmla="*/ 395 w 513"/>
                <a:gd name="T23" fmla="*/ 67 h 1230"/>
                <a:gd name="T24" fmla="*/ 470 w 513"/>
                <a:gd name="T25" fmla="*/ 19 h 1230"/>
                <a:gd name="T26" fmla="*/ 501 w 513"/>
                <a:gd name="T27" fmla="*/ 5 h 1230"/>
                <a:gd name="T28" fmla="*/ 513 w 513"/>
                <a:gd name="T29" fmla="*/ 0 h 1230"/>
                <a:gd name="T30" fmla="*/ 513 w 513"/>
                <a:gd name="T31" fmla="*/ 1 h 1230"/>
                <a:gd name="T32" fmla="*/ 501 w 513"/>
                <a:gd name="T33" fmla="*/ 6 h 1230"/>
                <a:gd name="T34" fmla="*/ 471 w 513"/>
                <a:gd name="T35" fmla="*/ 20 h 1230"/>
                <a:gd name="T36" fmla="*/ 396 w 513"/>
                <a:gd name="T37" fmla="*/ 68 h 1230"/>
                <a:gd name="T38" fmla="*/ 210 w 513"/>
                <a:gd name="T39" fmla="*/ 268 h 1230"/>
                <a:gd name="T40" fmla="*/ 21 w 513"/>
                <a:gd name="T41" fmla="*/ 714 h 1230"/>
                <a:gd name="T42" fmla="*/ 2 w 513"/>
                <a:gd name="T43" fmla="*/ 876 h 1230"/>
                <a:gd name="T44" fmla="*/ 2 w 513"/>
                <a:gd name="T45" fmla="*/ 894 h 1230"/>
                <a:gd name="T46" fmla="*/ 2 w 513"/>
                <a:gd name="T47" fmla="*/ 897 h 1230"/>
                <a:gd name="T48" fmla="*/ 2 w 513"/>
                <a:gd name="T49" fmla="*/ 903 h 1230"/>
                <a:gd name="T50" fmla="*/ 7 w 513"/>
                <a:gd name="T51" fmla="*/ 986 h 1230"/>
                <a:gd name="T52" fmla="*/ 18 w 513"/>
                <a:gd name="T53" fmla="*/ 1048 h 1230"/>
                <a:gd name="T54" fmla="*/ 19 w 513"/>
                <a:gd name="T55" fmla="*/ 1052 h 1230"/>
                <a:gd name="T56" fmla="*/ 130 w 513"/>
                <a:gd name="T57" fmla="*/ 1229 h 1230"/>
                <a:gd name="T58" fmla="*/ 130 w 513"/>
                <a:gd name="T59" fmla="*/ 1230 h 1230"/>
                <a:gd name="T60" fmla="*/ 129 w 513"/>
                <a:gd name="T61" fmla="*/ 1230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3" h="1230">
                  <a:moveTo>
                    <a:pt x="129" y="1230"/>
                  </a:moveTo>
                  <a:cubicBezTo>
                    <a:pt x="129" y="1230"/>
                    <a:pt x="129" y="1230"/>
                    <a:pt x="129" y="1230"/>
                  </a:cubicBezTo>
                  <a:cubicBezTo>
                    <a:pt x="60" y="1180"/>
                    <a:pt x="31" y="1106"/>
                    <a:pt x="18" y="1053"/>
                  </a:cubicBezTo>
                  <a:cubicBezTo>
                    <a:pt x="17" y="1048"/>
                    <a:pt x="17" y="1048"/>
                    <a:pt x="17" y="1048"/>
                  </a:cubicBezTo>
                  <a:cubicBezTo>
                    <a:pt x="12" y="1028"/>
                    <a:pt x="7" y="1007"/>
                    <a:pt x="5" y="986"/>
                  </a:cubicBezTo>
                  <a:cubicBezTo>
                    <a:pt x="4" y="961"/>
                    <a:pt x="2" y="934"/>
                    <a:pt x="0" y="903"/>
                  </a:cubicBezTo>
                  <a:cubicBezTo>
                    <a:pt x="0" y="901"/>
                    <a:pt x="0" y="899"/>
                    <a:pt x="0" y="897"/>
                  </a:cubicBezTo>
                  <a:cubicBezTo>
                    <a:pt x="0" y="896"/>
                    <a:pt x="0" y="895"/>
                    <a:pt x="0" y="894"/>
                  </a:cubicBezTo>
                  <a:cubicBezTo>
                    <a:pt x="0" y="892"/>
                    <a:pt x="0" y="878"/>
                    <a:pt x="1" y="876"/>
                  </a:cubicBezTo>
                  <a:cubicBezTo>
                    <a:pt x="5" y="816"/>
                    <a:pt x="9" y="770"/>
                    <a:pt x="20" y="714"/>
                  </a:cubicBezTo>
                  <a:cubicBezTo>
                    <a:pt x="51" y="557"/>
                    <a:pt x="116" y="402"/>
                    <a:pt x="209" y="267"/>
                  </a:cubicBezTo>
                  <a:cubicBezTo>
                    <a:pt x="266" y="184"/>
                    <a:pt x="329" y="117"/>
                    <a:pt x="395" y="67"/>
                  </a:cubicBezTo>
                  <a:cubicBezTo>
                    <a:pt x="420" y="48"/>
                    <a:pt x="445" y="32"/>
                    <a:pt x="470" y="19"/>
                  </a:cubicBezTo>
                  <a:cubicBezTo>
                    <a:pt x="481" y="13"/>
                    <a:pt x="491" y="9"/>
                    <a:pt x="501" y="5"/>
                  </a:cubicBezTo>
                  <a:cubicBezTo>
                    <a:pt x="505" y="3"/>
                    <a:pt x="513" y="0"/>
                    <a:pt x="513" y="0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1"/>
                    <a:pt x="505" y="4"/>
                    <a:pt x="501" y="6"/>
                  </a:cubicBezTo>
                  <a:cubicBezTo>
                    <a:pt x="492" y="10"/>
                    <a:pt x="482" y="14"/>
                    <a:pt x="471" y="20"/>
                  </a:cubicBezTo>
                  <a:cubicBezTo>
                    <a:pt x="446" y="33"/>
                    <a:pt x="421" y="49"/>
                    <a:pt x="396" y="68"/>
                  </a:cubicBezTo>
                  <a:cubicBezTo>
                    <a:pt x="330" y="118"/>
                    <a:pt x="267" y="185"/>
                    <a:pt x="210" y="268"/>
                  </a:cubicBezTo>
                  <a:cubicBezTo>
                    <a:pt x="118" y="403"/>
                    <a:pt x="52" y="557"/>
                    <a:pt x="21" y="714"/>
                  </a:cubicBezTo>
                  <a:cubicBezTo>
                    <a:pt x="10" y="770"/>
                    <a:pt x="6" y="816"/>
                    <a:pt x="2" y="876"/>
                  </a:cubicBezTo>
                  <a:cubicBezTo>
                    <a:pt x="2" y="878"/>
                    <a:pt x="2" y="892"/>
                    <a:pt x="2" y="894"/>
                  </a:cubicBezTo>
                  <a:cubicBezTo>
                    <a:pt x="2" y="895"/>
                    <a:pt x="2" y="896"/>
                    <a:pt x="2" y="897"/>
                  </a:cubicBezTo>
                  <a:cubicBezTo>
                    <a:pt x="2" y="899"/>
                    <a:pt x="2" y="901"/>
                    <a:pt x="2" y="903"/>
                  </a:cubicBezTo>
                  <a:cubicBezTo>
                    <a:pt x="3" y="934"/>
                    <a:pt x="5" y="961"/>
                    <a:pt x="7" y="986"/>
                  </a:cubicBezTo>
                  <a:cubicBezTo>
                    <a:pt x="8" y="1007"/>
                    <a:pt x="13" y="1028"/>
                    <a:pt x="18" y="1048"/>
                  </a:cubicBezTo>
                  <a:cubicBezTo>
                    <a:pt x="19" y="1052"/>
                    <a:pt x="19" y="1052"/>
                    <a:pt x="19" y="1052"/>
                  </a:cubicBezTo>
                  <a:cubicBezTo>
                    <a:pt x="32" y="1106"/>
                    <a:pt x="61" y="1179"/>
                    <a:pt x="130" y="1229"/>
                  </a:cubicBezTo>
                  <a:cubicBezTo>
                    <a:pt x="130" y="1229"/>
                    <a:pt x="130" y="1229"/>
                    <a:pt x="130" y="1230"/>
                  </a:cubicBezTo>
                  <a:cubicBezTo>
                    <a:pt x="130" y="1230"/>
                    <a:pt x="129" y="1230"/>
                    <a:pt x="129" y="12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941"/>
            <p:cNvSpPr>
              <a:spLocks/>
            </p:cNvSpPr>
            <p:nvPr/>
          </p:nvSpPr>
          <p:spPr bwMode="auto">
            <a:xfrm>
              <a:off x="1139" y="1110"/>
              <a:ext cx="508" cy="1960"/>
            </a:xfrm>
            <a:custGeom>
              <a:avLst/>
              <a:gdLst>
                <a:gd name="T0" fmla="*/ 111 w 339"/>
                <a:gd name="T1" fmla="*/ 1308 h 1308"/>
                <a:gd name="T2" fmla="*/ 111 w 339"/>
                <a:gd name="T3" fmla="*/ 1308 h 1308"/>
                <a:gd name="T4" fmla="*/ 15 w 339"/>
                <a:gd name="T5" fmla="*/ 1156 h 1308"/>
                <a:gd name="T6" fmla="*/ 7 w 339"/>
                <a:gd name="T7" fmla="*/ 1108 h 1308"/>
                <a:gd name="T8" fmla="*/ 4 w 339"/>
                <a:gd name="T9" fmla="*/ 1090 h 1308"/>
                <a:gd name="T10" fmla="*/ 0 w 339"/>
                <a:gd name="T11" fmla="*/ 1046 h 1308"/>
                <a:gd name="T12" fmla="*/ 2 w 339"/>
                <a:gd name="T13" fmla="*/ 870 h 1308"/>
                <a:gd name="T14" fmla="*/ 6 w 339"/>
                <a:gd name="T15" fmla="*/ 820 h 1308"/>
                <a:gd name="T16" fmla="*/ 9 w 339"/>
                <a:gd name="T17" fmla="*/ 797 h 1308"/>
                <a:gd name="T18" fmla="*/ 29 w 339"/>
                <a:gd name="T19" fmla="*/ 668 h 1308"/>
                <a:gd name="T20" fmla="*/ 148 w 339"/>
                <a:gd name="T21" fmla="*/ 276 h 1308"/>
                <a:gd name="T22" fmla="*/ 258 w 339"/>
                <a:gd name="T23" fmla="*/ 80 h 1308"/>
                <a:gd name="T24" fmla="*/ 307 w 339"/>
                <a:gd name="T25" fmla="*/ 25 h 1308"/>
                <a:gd name="T26" fmla="*/ 330 w 339"/>
                <a:gd name="T27" fmla="*/ 6 h 1308"/>
                <a:gd name="T28" fmla="*/ 337 w 339"/>
                <a:gd name="T29" fmla="*/ 0 h 1308"/>
                <a:gd name="T30" fmla="*/ 338 w 339"/>
                <a:gd name="T31" fmla="*/ 0 h 1308"/>
                <a:gd name="T32" fmla="*/ 338 w 339"/>
                <a:gd name="T33" fmla="*/ 1 h 1308"/>
                <a:gd name="T34" fmla="*/ 331 w 339"/>
                <a:gd name="T35" fmla="*/ 7 h 1308"/>
                <a:gd name="T36" fmla="*/ 307 w 339"/>
                <a:gd name="T37" fmla="*/ 26 h 1308"/>
                <a:gd name="T38" fmla="*/ 259 w 339"/>
                <a:gd name="T39" fmla="*/ 81 h 1308"/>
                <a:gd name="T40" fmla="*/ 149 w 339"/>
                <a:gd name="T41" fmla="*/ 276 h 1308"/>
                <a:gd name="T42" fmla="*/ 30 w 339"/>
                <a:gd name="T43" fmla="*/ 668 h 1308"/>
                <a:gd name="T44" fmla="*/ 10 w 339"/>
                <a:gd name="T45" fmla="*/ 798 h 1308"/>
                <a:gd name="T46" fmla="*/ 8 w 339"/>
                <a:gd name="T47" fmla="*/ 820 h 1308"/>
                <a:gd name="T48" fmla="*/ 3 w 339"/>
                <a:gd name="T49" fmla="*/ 870 h 1308"/>
                <a:gd name="T50" fmla="*/ 2 w 339"/>
                <a:gd name="T51" fmla="*/ 1046 h 1308"/>
                <a:gd name="T52" fmla="*/ 6 w 339"/>
                <a:gd name="T53" fmla="*/ 1089 h 1308"/>
                <a:gd name="T54" fmla="*/ 8 w 339"/>
                <a:gd name="T55" fmla="*/ 1108 h 1308"/>
                <a:gd name="T56" fmla="*/ 17 w 339"/>
                <a:gd name="T57" fmla="*/ 1156 h 1308"/>
                <a:gd name="T58" fmla="*/ 111 w 339"/>
                <a:gd name="T59" fmla="*/ 1307 h 1308"/>
                <a:gd name="T60" fmla="*/ 112 w 339"/>
                <a:gd name="T61" fmla="*/ 1308 h 1308"/>
                <a:gd name="T62" fmla="*/ 111 w 339"/>
                <a:gd name="T63" fmla="*/ 1308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9" h="1308">
                  <a:moveTo>
                    <a:pt x="111" y="1308"/>
                  </a:moveTo>
                  <a:cubicBezTo>
                    <a:pt x="111" y="1308"/>
                    <a:pt x="111" y="1308"/>
                    <a:pt x="111" y="1308"/>
                  </a:cubicBezTo>
                  <a:cubicBezTo>
                    <a:pt x="51" y="1285"/>
                    <a:pt x="28" y="1211"/>
                    <a:pt x="15" y="1156"/>
                  </a:cubicBezTo>
                  <a:cubicBezTo>
                    <a:pt x="11" y="1137"/>
                    <a:pt x="8" y="1122"/>
                    <a:pt x="7" y="1108"/>
                  </a:cubicBezTo>
                  <a:cubicBezTo>
                    <a:pt x="6" y="1102"/>
                    <a:pt x="5" y="1096"/>
                    <a:pt x="4" y="1090"/>
                  </a:cubicBezTo>
                  <a:cubicBezTo>
                    <a:pt x="2" y="1075"/>
                    <a:pt x="0" y="1061"/>
                    <a:pt x="0" y="1046"/>
                  </a:cubicBezTo>
                  <a:cubicBezTo>
                    <a:pt x="1" y="989"/>
                    <a:pt x="1" y="929"/>
                    <a:pt x="2" y="870"/>
                  </a:cubicBezTo>
                  <a:cubicBezTo>
                    <a:pt x="2" y="853"/>
                    <a:pt x="4" y="836"/>
                    <a:pt x="6" y="820"/>
                  </a:cubicBezTo>
                  <a:cubicBezTo>
                    <a:pt x="7" y="812"/>
                    <a:pt x="8" y="805"/>
                    <a:pt x="9" y="797"/>
                  </a:cubicBezTo>
                  <a:cubicBezTo>
                    <a:pt x="13" y="754"/>
                    <a:pt x="21" y="712"/>
                    <a:pt x="29" y="668"/>
                  </a:cubicBezTo>
                  <a:cubicBezTo>
                    <a:pt x="54" y="530"/>
                    <a:pt x="94" y="398"/>
                    <a:pt x="148" y="276"/>
                  </a:cubicBezTo>
                  <a:cubicBezTo>
                    <a:pt x="183" y="195"/>
                    <a:pt x="218" y="133"/>
                    <a:pt x="258" y="80"/>
                  </a:cubicBezTo>
                  <a:cubicBezTo>
                    <a:pt x="274" y="59"/>
                    <a:pt x="290" y="41"/>
                    <a:pt x="307" y="25"/>
                  </a:cubicBezTo>
                  <a:cubicBezTo>
                    <a:pt x="314" y="18"/>
                    <a:pt x="322" y="11"/>
                    <a:pt x="330" y="6"/>
                  </a:cubicBezTo>
                  <a:cubicBezTo>
                    <a:pt x="332" y="4"/>
                    <a:pt x="337" y="0"/>
                    <a:pt x="337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39" y="1"/>
                    <a:pt x="338" y="1"/>
                    <a:pt x="338" y="1"/>
                  </a:cubicBezTo>
                  <a:cubicBezTo>
                    <a:pt x="338" y="1"/>
                    <a:pt x="333" y="5"/>
                    <a:pt x="331" y="7"/>
                  </a:cubicBezTo>
                  <a:cubicBezTo>
                    <a:pt x="323" y="13"/>
                    <a:pt x="315" y="19"/>
                    <a:pt x="307" y="26"/>
                  </a:cubicBezTo>
                  <a:cubicBezTo>
                    <a:pt x="291" y="42"/>
                    <a:pt x="275" y="60"/>
                    <a:pt x="259" y="81"/>
                  </a:cubicBezTo>
                  <a:cubicBezTo>
                    <a:pt x="219" y="134"/>
                    <a:pt x="184" y="196"/>
                    <a:pt x="149" y="276"/>
                  </a:cubicBezTo>
                  <a:cubicBezTo>
                    <a:pt x="96" y="398"/>
                    <a:pt x="56" y="530"/>
                    <a:pt x="30" y="668"/>
                  </a:cubicBezTo>
                  <a:cubicBezTo>
                    <a:pt x="22" y="712"/>
                    <a:pt x="15" y="754"/>
                    <a:pt x="10" y="798"/>
                  </a:cubicBezTo>
                  <a:cubicBezTo>
                    <a:pt x="10" y="805"/>
                    <a:pt x="9" y="812"/>
                    <a:pt x="8" y="820"/>
                  </a:cubicBezTo>
                  <a:cubicBezTo>
                    <a:pt x="6" y="836"/>
                    <a:pt x="4" y="853"/>
                    <a:pt x="3" y="870"/>
                  </a:cubicBezTo>
                  <a:cubicBezTo>
                    <a:pt x="3" y="929"/>
                    <a:pt x="2" y="989"/>
                    <a:pt x="2" y="1046"/>
                  </a:cubicBezTo>
                  <a:cubicBezTo>
                    <a:pt x="2" y="1060"/>
                    <a:pt x="4" y="1075"/>
                    <a:pt x="6" y="1089"/>
                  </a:cubicBezTo>
                  <a:cubicBezTo>
                    <a:pt x="7" y="1096"/>
                    <a:pt x="7" y="1102"/>
                    <a:pt x="8" y="1108"/>
                  </a:cubicBezTo>
                  <a:cubicBezTo>
                    <a:pt x="10" y="1122"/>
                    <a:pt x="12" y="1137"/>
                    <a:pt x="17" y="1156"/>
                  </a:cubicBezTo>
                  <a:cubicBezTo>
                    <a:pt x="29" y="1210"/>
                    <a:pt x="53" y="1284"/>
                    <a:pt x="111" y="1307"/>
                  </a:cubicBezTo>
                  <a:cubicBezTo>
                    <a:pt x="112" y="1307"/>
                    <a:pt x="112" y="1308"/>
                    <a:pt x="112" y="1308"/>
                  </a:cubicBezTo>
                  <a:cubicBezTo>
                    <a:pt x="112" y="1308"/>
                    <a:pt x="111" y="1308"/>
                    <a:pt x="111" y="13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942"/>
            <p:cNvSpPr>
              <a:spLocks/>
            </p:cNvSpPr>
            <p:nvPr/>
          </p:nvSpPr>
          <p:spPr bwMode="auto">
            <a:xfrm>
              <a:off x="1463" y="1110"/>
              <a:ext cx="184" cy="2011"/>
            </a:xfrm>
            <a:custGeom>
              <a:avLst/>
              <a:gdLst>
                <a:gd name="T0" fmla="*/ 44 w 123"/>
                <a:gd name="T1" fmla="*/ 1342 h 1342"/>
                <a:gd name="T2" fmla="*/ 44 w 123"/>
                <a:gd name="T3" fmla="*/ 1342 h 1342"/>
                <a:gd name="T4" fmla="*/ 41 w 123"/>
                <a:gd name="T5" fmla="*/ 1341 h 1342"/>
                <a:gd name="T6" fmla="*/ 35 w 123"/>
                <a:gd name="T7" fmla="*/ 1338 h 1342"/>
                <a:gd name="T8" fmla="*/ 21 w 123"/>
                <a:gd name="T9" fmla="*/ 1308 h 1342"/>
                <a:gd name="T10" fmla="*/ 20 w 123"/>
                <a:gd name="T11" fmla="*/ 1304 h 1342"/>
                <a:gd name="T12" fmla="*/ 5 w 123"/>
                <a:gd name="T13" fmla="*/ 1212 h 1342"/>
                <a:gd name="T14" fmla="*/ 3 w 123"/>
                <a:gd name="T15" fmla="*/ 1189 h 1342"/>
                <a:gd name="T16" fmla="*/ 0 w 123"/>
                <a:gd name="T17" fmla="*/ 1137 h 1342"/>
                <a:gd name="T18" fmla="*/ 1 w 123"/>
                <a:gd name="T19" fmla="*/ 855 h 1342"/>
                <a:gd name="T20" fmla="*/ 7 w 123"/>
                <a:gd name="T21" fmla="*/ 726 h 1342"/>
                <a:gd name="T22" fmla="*/ 8 w 123"/>
                <a:gd name="T23" fmla="*/ 710 h 1342"/>
                <a:gd name="T24" fmla="*/ 47 w 123"/>
                <a:gd name="T25" fmla="*/ 328 h 1342"/>
                <a:gd name="T26" fmla="*/ 87 w 123"/>
                <a:gd name="T27" fmla="*/ 109 h 1342"/>
                <a:gd name="T28" fmla="*/ 107 w 123"/>
                <a:gd name="T29" fmla="*/ 36 h 1342"/>
                <a:gd name="T30" fmla="*/ 116 w 123"/>
                <a:gd name="T31" fmla="*/ 13 h 1342"/>
                <a:gd name="T32" fmla="*/ 121 w 123"/>
                <a:gd name="T33" fmla="*/ 0 h 1342"/>
                <a:gd name="T34" fmla="*/ 122 w 123"/>
                <a:gd name="T35" fmla="*/ 0 h 1342"/>
                <a:gd name="T36" fmla="*/ 122 w 123"/>
                <a:gd name="T37" fmla="*/ 1 h 1342"/>
                <a:gd name="T38" fmla="*/ 117 w 123"/>
                <a:gd name="T39" fmla="*/ 13 h 1342"/>
                <a:gd name="T40" fmla="*/ 109 w 123"/>
                <a:gd name="T41" fmla="*/ 36 h 1342"/>
                <a:gd name="T42" fmla="*/ 88 w 123"/>
                <a:gd name="T43" fmla="*/ 109 h 1342"/>
                <a:gd name="T44" fmla="*/ 48 w 123"/>
                <a:gd name="T45" fmla="*/ 328 h 1342"/>
                <a:gd name="T46" fmla="*/ 10 w 123"/>
                <a:gd name="T47" fmla="*/ 710 h 1342"/>
                <a:gd name="T48" fmla="*/ 8 w 123"/>
                <a:gd name="T49" fmla="*/ 726 h 1342"/>
                <a:gd name="T50" fmla="*/ 2 w 123"/>
                <a:gd name="T51" fmla="*/ 855 h 1342"/>
                <a:gd name="T52" fmla="*/ 1 w 123"/>
                <a:gd name="T53" fmla="*/ 1137 h 1342"/>
                <a:gd name="T54" fmla="*/ 5 w 123"/>
                <a:gd name="T55" fmla="*/ 1189 h 1342"/>
                <a:gd name="T56" fmla="*/ 6 w 123"/>
                <a:gd name="T57" fmla="*/ 1212 h 1342"/>
                <a:gd name="T58" fmla="*/ 21 w 123"/>
                <a:gd name="T59" fmla="*/ 1303 h 1342"/>
                <a:gd name="T60" fmla="*/ 22 w 123"/>
                <a:gd name="T61" fmla="*/ 1308 h 1342"/>
                <a:gd name="T62" fmla="*/ 36 w 123"/>
                <a:gd name="T63" fmla="*/ 1337 h 1342"/>
                <a:gd name="T64" fmla="*/ 42 w 123"/>
                <a:gd name="T65" fmla="*/ 1340 h 1342"/>
                <a:gd name="T66" fmla="*/ 44 w 123"/>
                <a:gd name="T67" fmla="*/ 1341 h 1342"/>
                <a:gd name="T68" fmla="*/ 45 w 123"/>
                <a:gd name="T69" fmla="*/ 1342 h 1342"/>
                <a:gd name="T70" fmla="*/ 44 w 123"/>
                <a:gd name="T71" fmla="*/ 1342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" h="1342">
                  <a:moveTo>
                    <a:pt x="44" y="1342"/>
                  </a:moveTo>
                  <a:cubicBezTo>
                    <a:pt x="44" y="1342"/>
                    <a:pt x="44" y="1342"/>
                    <a:pt x="44" y="1342"/>
                  </a:cubicBezTo>
                  <a:cubicBezTo>
                    <a:pt x="43" y="1342"/>
                    <a:pt x="42" y="1341"/>
                    <a:pt x="41" y="1341"/>
                  </a:cubicBezTo>
                  <a:cubicBezTo>
                    <a:pt x="39" y="1340"/>
                    <a:pt x="37" y="1339"/>
                    <a:pt x="35" y="1338"/>
                  </a:cubicBezTo>
                  <a:cubicBezTo>
                    <a:pt x="28" y="1331"/>
                    <a:pt x="24" y="1318"/>
                    <a:pt x="21" y="1308"/>
                  </a:cubicBezTo>
                  <a:cubicBezTo>
                    <a:pt x="21" y="1307"/>
                    <a:pt x="20" y="1305"/>
                    <a:pt x="20" y="1304"/>
                  </a:cubicBezTo>
                  <a:cubicBezTo>
                    <a:pt x="10" y="1271"/>
                    <a:pt x="7" y="1236"/>
                    <a:pt x="5" y="1212"/>
                  </a:cubicBezTo>
                  <a:cubicBezTo>
                    <a:pt x="5" y="1204"/>
                    <a:pt x="4" y="1197"/>
                    <a:pt x="3" y="1189"/>
                  </a:cubicBezTo>
                  <a:cubicBezTo>
                    <a:pt x="2" y="1172"/>
                    <a:pt x="0" y="1154"/>
                    <a:pt x="0" y="1137"/>
                  </a:cubicBezTo>
                  <a:cubicBezTo>
                    <a:pt x="0" y="1039"/>
                    <a:pt x="0" y="944"/>
                    <a:pt x="1" y="855"/>
                  </a:cubicBezTo>
                  <a:cubicBezTo>
                    <a:pt x="1" y="812"/>
                    <a:pt x="4" y="768"/>
                    <a:pt x="7" y="726"/>
                  </a:cubicBezTo>
                  <a:cubicBezTo>
                    <a:pt x="8" y="710"/>
                    <a:pt x="8" y="710"/>
                    <a:pt x="8" y="710"/>
                  </a:cubicBezTo>
                  <a:cubicBezTo>
                    <a:pt x="19" y="568"/>
                    <a:pt x="31" y="442"/>
                    <a:pt x="47" y="328"/>
                  </a:cubicBezTo>
                  <a:cubicBezTo>
                    <a:pt x="56" y="263"/>
                    <a:pt x="68" y="186"/>
                    <a:pt x="87" y="109"/>
                  </a:cubicBezTo>
                  <a:cubicBezTo>
                    <a:pt x="92" y="89"/>
                    <a:pt x="99" y="62"/>
                    <a:pt x="107" y="36"/>
                  </a:cubicBezTo>
                  <a:cubicBezTo>
                    <a:pt x="110" y="28"/>
                    <a:pt x="112" y="21"/>
                    <a:pt x="116" y="13"/>
                  </a:cubicBezTo>
                  <a:cubicBezTo>
                    <a:pt x="117" y="9"/>
                    <a:pt x="121" y="1"/>
                    <a:pt x="121" y="0"/>
                  </a:cubicBezTo>
                  <a:cubicBezTo>
                    <a:pt x="121" y="0"/>
                    <a:pt x="122" y="0"/>
                    <a:pt x="122" y="0"/>
                  </a:cubicBezTo>
                  <a:cubicBezTo>
                    <a:pt x="122" y="0"/>
                    <a:pt x="123" y="1"/>
                    <a:pt x="122" y="1"/>
                  </a:cubicBezTo>
                  <a:cubicBezTo>
                    <a:pt x="122" y="1"/>
                    <a:pt x="119" y="9"/>
                    <a:pt x="117" y="13"/>
                  </a:cubicBezTo>
                  <a:cubicBezTo>
                    <a:pt x="114" y="21"/>
                    <a:pt x="111" y="29"/>
                    <a:pt x="109" y="36"/>
                  </a:cubicBezTo>
                  <a:cubicBezTo>
                    <a:pt x="100" y="62"/>
                    <a:pt x="93" y="89"/>
                    <a:pt x="88" y="109"/>
                  </a:cubicBezTo>
                  <a:cubicBezTo>
                    <a:pt x="69" y="186"/>
                    <a:pt x="58" y="263"/>
                    <a:pt x="48" y="328"/>
                  </a:cubicBezTo>
                  <a:cubicBezTo>
                    <a:pt x="33" y="443"/>
                    <a:pt x="20" y="568"/>
                    <a:pt x="10" y="710"/>
                  </a:cubicBezTo>
                  <a:cubicBezTo>
                    <a:pt x="8" y="726"/>
                    <a:pt x="8" y="726"/>
                    <a:pt x="8" y="726"/>
                  </a:cubicBezTo>
                  <a:cubicBezTo>
                    <a:pt x="5" y="768"/>
                    <a:pt x="2" y="812"/>
                    <a:pt x="2" y="855"/>
                  </a:cubicBezTo>
                  <a:cubicBezTo>
                    <a:pt x="2" y="944"/>
                    <a:pt x="2" y="1039"/>
                    <a:pt x="1" y="1137"/>
                  </a:cubicBezTo>
                  <a:cubicBezTo>
                    <a:pt x="1" y="1154"/>
                    <a:pt x="3" y="1172"/>
                    <a:pt x="5" y="1189"/>
                  </a:cubicBezTo>
                  <a:cubicBezTo>
                    <a:pt x="5" y="1196"/>
                    <a:pt x="6" y="1204"/>
                    <a:pt x="6" y="1212"/>
                  </a:cubicBezTo>
                  <a:cubicBezTo>
                    <a:pt x="8" y="1236"/>
                    <a:pt x="12" y="1271"/>
                    <a:pt x="21" y="1303"/>
                  </a:cubicBezTo>
                  <a:cubicBezTo>
                    <a:pt x="22" y="1305"/>
                    <a:pt x="22" y="1306"/>
                    <a:pt x="22" y="1308"/>
                  </a:cubicBezTo>
                  <a:cubicBezTo>
                    <a:pt x="25" y="1317"/>
                    <a:pt x="29" y="1331"/>
                    <a:pt x="36" y="1337"/>
                  </a:cubicBezTo>
                  <a:cubicBezTo>
                    <a:pt x="38" y="1338"/>
                    <a:pt x="40" y="1339"/>
                    <a:pt x="42" y="1340"/>
                  </a:cubicBezTo>
                  <a:cubicBezTo>
                    <a:pt x="43" y="1340"/>
                    <a:pt x="44" y="1341"/>
                    <a:pt x="44" y="1341"/>
                  </a:cubicBezTo>
                  <a:cubicBezTo>
                    <a:pt x="45" y="1341"/>
                    <a:pt x="45" y="1342"/>
                    <a:pt x="45" y="1342"/>
                  </a:cubicBezTo>
                  <a:cubicBezTo>
                    <a:pt x="45" y="1342"/>
                    <a:pt x="44" y="1342"/>
                    <a:pt x="44" y="13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943"/>
            <p:cNvSpPr>
              <a:spLocks/>
            </p:cNvSpPr>
            <p:nvPr/>
          </p:nvSpPr>
          <p:spPr bwMode="auto">
            <a:xfrm>
              <a:off x="1644" y="1110"/>
              <a:ext cx="164" cy="2013"/>
            </a:xfrm>
            <a:custGeom>
              <a:avLst/>
              <a:gdLst>
                <a:gd name="T0" fmla="*/ 69 w 109"/>
                <a:gd name="T1" fmla="*/ 1343 h 1343"/>
                <a:gd name="T2" fmla="*/ 68 w 109"/>
                <a:gd name="T3" fmla="*/ 1343 h 1343"/>
                <a:gd name="T4" fmla="*/ 68 w 109"/>
                <a:gd name="T5" fmla="*/ 1342 h 1343"/>
                <a:gd name="T6" fmla="*/ 71 w 109"/>
                <a:gd name="T7" fmla="*/ 1341 h 1343"/>
                <a:gd name="T8" fmla="*/ 76 w 109"/>
                <a:gd name="T9" fmla="*/ 1338 h 1343"/>
                <a:gd name="T10" fmla="*/ 94 w 109"/>
                <a:gd name="T11" fmla="*/ 1279 h 1343"/>
                <a:gd name="T12" fmla="*/ 95 w 109"/>
                <a:gd name="T13" fmla="*/ 1275 h 1343"/>
                <a:gd name="T14" fmla="*/ 108 w 109"/>
                <a:gd name="T15" fmla="*/ 1081 h 1343"/>
                <a:gd name="T16" fmla="*/ 108 w 109"/>
                <a:gd name="T17" fmla="*/ 930 h 1343"/>
                <a:gd name="T18" fmla="*/ 107 w 109"/>
                <a:gd name="T19" fmla="*/ 920 h 1343"/>
                <a:gd name="T20" fmla="*/ 101 w 109"/>
                <a:gd name="T21" fmla="*/ 745 h 1343"/>
                <a:gd name="T22" fmla="*/ 69 w 109"/>
                <a:gd name="T23" fmla="*/ 358 h 1343"/>
                <a:gd name="T24" fmla="*/ 34 w 109"/>
                <a:gd name="T25" fmla="*/ 129 h 1343"/>
                <a:gd name="T26" fmla="*/ 15 w 109"/>
                <a:gd name="T27" fmla="*/ 45 h 1343"/>
                <a:gd name="T28" fmla="*/ 7 w 109"/>
                <a:gd name="T29" fmla="*/ 20 h 1343"/>
                <a:gd name="T30" fmla="*/ 3 w 109"/>
                <a:gd name="T31" fmla="*/ 7 h 1343"/>
                <a:gd name="T32" fmla="*/ 0 w 109"/>
                <a:gd name="T33" fmla="*/ 1 h 1343"/>
                <a:gd name="T34" fmla="*/ 1 w 109"/>
                <a:gd name="T35" fmla="*/ 0 h 1343"/>
                <a:gd name="T36" fmla="*/ 4 w 109"/>
                <a:gd name="T37" fmla="*/ 6 h 1343"/>
                <a:gd name="T38" fmla="*/ 9 w 109"/>
                <a:gd name="T39" fmla="*/ 20 h 1343"/>
                <a:gd name="T40" fmla="*/ 16 w 109"/>
                <a:gd name="T41" fmla="*/ 44 h 1343"/>
                <a:gd name="T42" fmla="*/ 35 w 109"/>
                <a:gd name="T43" fmla="*/ 129 h 1343"/>
                <a:gd name="T44" fmla="*/ 70 w 109"/>
                <a:gd name="T45" fmla="*/ 358 h 1343"/>
                <a:gd name="T46" fmla="*/ 102 w 109"/>
                <a:gd name="T47" fmla="*/ 745 h 1343"/>
                <a:gd name="T48" fmla="*/ 109 w 109"/>
                <a:gd name="T49" fmla="*/ 920 h 1343"/>
                <a:gd name="T50" fmla="*/ 109 w 109"/>
                <a:gd name="T51" fmla="*/ 930 h 1343"/>
                <a:gd name="T52" fmla="*/ 109 w 109"/>
                <a:gd name="T53" fmla="*/ 1081 h 1343"/>
                <a:gd name="T54" fmla="*/ 96 w 109"/>
                <a:gd name="T55" fmla="*/ 1275 h 1343"/>
                <a:gd name="T56" fmla="*/ 95 w 109"/>
                <a:gd name="T57" fmla="*/ 1279 h 1343"/>
                <a:gd name="T58" fmla="*/ 77 w 109"/>
                <a:gd name="T59" fmla="*/ 1339 h 1343"/>
                <a:gd name="T60" fmla="*/ 72 w 109"/>
                <a:gd name="T61" fmla="*/ 1342 h 1343"/>
                <a:gd name="T62" fmla="*/ 69 w 109"/>
                <a:gd name="T63" fmla="*/ 1343 h 1343"/>
                <a:gd name="T64" fmla="*/ 69 w 109"/>
                <a:gd name="T65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" h="1343">
                  <a:moveTo>
                    <a:pt x="69" y="1343"/>
                  </a:moveTo>
                  <a:cubicBezTo>
                    <a:pt x="68" y="1343"/>
                    <a:pt x="68" y="1343"/>
                    <a:pt x="68" y="1343"/>
                  </a:cubicBezTo>
                  <a:cubicBezTo>
                    <a:pt x="68" y="1343"/>
                    <a:pt x="68" y="1342"/>
                    <a:pt x="68" y="1342"/>
                  </a:cubicBezTo>
                  <a:cubicBezTo>
                    <a:pt x="69" y="1342"/>
                    <a:pt x="70" y="1341"/>
                    <a:pt x="71" y="1341"/>
                  </a:cubicBezTo>
                  <a:cubicBezTo>
                    <a:pt x="73" y="1340"/>
                    <a:pt x="74" y="1339"/>
                    <a:pt x="76" y="1338"/>
                  </a:cubicBezTo>
                  <a:cubicBezTo>
                    <a:pt x="86" y="1329"/>
                    <a:pt x="92" y="1294"/>
                    <a:pt x="94" y="1279"/>
                  </a:cubicBezTo>
                  <a:cubicBezTo>
                    <a:pt x="94" y="1277"/>
                    <a:pt x="95" y="1276"/>
                    <a:pt x="95" y="1275"/>
                  </a:cubicBezTo>
                  <a:cubicBezTo>
                    <a:pt x="107" y="1205"/>
                    <a:pt x="108" y="1109"/>
                    <a:pt x="108" y="1081"/>
                  </a:cubicBezTo>
                  <a:cubicBezTo>
                    <a:pt x="108" y="1031"/>
                    <a:pt x="108" y="980"/>
                    <a:pt x="108" y="930"/>
                  </a:cubicBezTo>
                  <a:cubicBezTo>
                    <a:pt x="108" y="927"/>
                    <a:pt x="108" y="924"/>
                    <a:pt x="107" y="920"/>
                  </a:cubicBezTo>
                  <a:cubicBezTo>
                    <a:pt x="105" y="855"/>
                    <a:pt x="103" y="798"/>
                    <a:pt x="101" y="745"/>
                  </a:cubicBezTo>
                  <a:cubicBezTo>
                    <a:pt x="95" y="605"/>
                    <a:pt x="81" y="465"/>
                    <a:pt x="69" y="358"/>
                  </a:cubicBezTo>
                  <a:cubicBezTo>
                    <a:pt x="61" y="290"/>
                    <a:pt x="50" y="209"/>
                    <a:pt x="34" y="129"/>
                  </a:cubicBezTo>
                  <a:cubicBezTo>
                    <a:pt x="29" y="102"/>
                    <a:pt x="22" y="73"/>
                    <a:pt x="15" y="45"/>
                  </a:cubicBezTo>
                  <a:cubicBezTo>
                    <a:pt x="12" y="36"/>
                    <a:pt x="10" y="28"/>
                    <a:pt x="7" y="20"/>
                  </a:cubicBezTo>
                  <a:cubicBezTo>
                    <a:pt x="6" y="16"/>
                    <a:pt x="4" y="12"/>
                    <a:pt x="3" y="7"/>
                  </a:cubicBezTo>
                  <a:cubicBezTo>
                    <a:pt x="2" y="5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3" y="4"/>
                    <a:pt x="4" y="6"/>
                  </a:cubicBezTo>
                  <a:cubicBezTo>
                    <a:pt x="6" y="11"/>
                    <a:pt x="7" y="16"/>
                    <a:pt x="9" y="20"/>
                  </a:cubicBezTo>
                  <a:cubicBezTo>
                    <a:pt x="11" y="27"/>
                    <a:pt x="14" y="35"/>
                    <a:pt x="16" y="44"/>
                  </a:cubicBezTo>
                  <a:cubicBezTo>
                    <a:pt x="24" y="73"/>
                    <a:pt x="30" y="102"/>
                    <a:pt x="35" y="129"/>
                  </a:cubicBezTo>
                  <a:cubicBezTo>
                    <a:pt x="52" y="209"/>
                    <a:pt x="62" y="290"/>
                    <a:pt x="70" y="358"/>
                  </a:cubicBezTo>
                  <a:cubicBezTo>
                    <a:pt x="82" y="464"/>
                    <a:pt x="97" y="604"/>
                    <a:pt x="102" y="745"/>
                  </a:cubicBezTo>
                  <a:cubicBezTo>
                    <a:pt x="104" y="798"/>
                    <a:pt x="106" y="855"/>
                    <a:pt x="109" y="920"/>
                  </a:cubicBezTo>
                  <a:cubicBezTo>
                    <a:pt x="109" y="924"/>
                    <a:pt x="109" y="927"/>
                    <a:pt x="109" y="930"/>
                  </a:cubicBezTo>
                  <a:cubicBezTo>
                    <a:pt x="109" y="980"/>
                    <a:pt x="109" y="1031"/>
                    <a:pt x="109" y="1081"/>
                  </a:cubicBezTo>
                  <a:cubicBezTo>
                    <a:pt x="109" y="1109"/>
                    <a:pt x="108" y="1205"/>
                    <a:pt x="96" y="1275"/>
                  </a:cubicBezTo>
                  <a:cubicBezTo>
                    <a:pt x="96" y="1276"/>
                    <a:pt x="96" y="1278"/>
                    <a:pt x="95" y="1279"/>
                  </a:cubicBezTo>
                  <a:cubicBezTo>
                    <a:pt x="93" y="1295"/>
                    <a:pt x="87" y="1330"/>
                    <a:pt x="77" y="1339"/>
                  </a:cubicBezTo>
                  <a:cubicBezTo>
                    <a:pt x="75" y="1340"/>
                    <a:pt x="73" y="1341"/>
                    <a:pt x="72" y="1342"/>
                  </a:cubicBezTo>
                  <a:cubicBezTo>
                    <a:pt x="71" y="1342"/>
                    <a:pt x="70" y="1343"/>
                    <a:pt x="69" y="1343"/>
                  </a:cubicBezTo>
                  <a:cubicBezTo>
                    <a:pt x="69" y="1343"/>
                    <a:pt x="69" y="1343"/>
                    <a:pt x="69" y="1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944"/>
            <p:cNvSpPr>
              <a:spLocks/>
            </p:cNvSpPr>
            <p:nvPr/>
          </p:nvSpPr>
          <p:spPr bwMode="auto">
            <a:xfrm>
              <a:off x="1644" y="1110"/>
              <a:ext cx="488" cy="1966"/>
            </a:xfrm>
            <a:custGeom>
              <a:avLst/>
              <a:gdLst>
                <a:gd name="T0" fmla="*/ 217 w 325"/>
                <a:gd name="T1" fmla="*/ 1312 h 1312"/>
                <a:gd name="T2" fmla="*/ 217 w 325"/>
                <a:gd name="T3" fmla="*/ 1311 h 1312"/>
                <a:gd name="T4" fmla="*/ 217 w 325"/>
                <a:gd name="T5" fmla="*/ 1311 h 1312"/>
                <a:gd name="T6" fmla="*/ 229 w 325"/>
                <a:gd name="T7" fmla="*/ 1305 h 1312"/>
                <a:gd name="T8" fmla="*/ 244 w 325"/>
                <a:gd name="T9" fmla="*/ 1295 h 1312"/>
                <a:gd name="T10" fmla="*/ 317 w 325"/>
                <a:gd name="T11" fmla="*/ 1119 h 1312"/>
                <a:gd name="T12" fmla="*/ 324 w 325"/>
                <a:gd name="T13" fmla="*/ 1050 h 1312"/>
                <a:gd name="T14" fmla="*/ 323 w 325"/>
                <a:gd name="T15" fmla="*/ 884 h 1312"/>
                <a:gd name="T16" fmla="*/ 322 w 325"/>
                <a:gd name="T17" fmla="*/ 876 h 1312"/>
                <a:gd name="T18" fmla="*/ 322 w 325"/>
                <a:gd name="T19" fmla="*/ 874 h 1312"/>
                <a:gd name="T20" fmla="*/ 308 w 325"/>
                <a:gd name="T21" fmla="*/ 747 h 1312"/>
                <a:gd name="T22" fmla="*/ 186 w 325"/>
                <a:gd name="T23" fmla="*/ 287 h 1312"/>
                <a:gd name="T24" fmla="*/ 80 w 325"/>
                <a:gd name="T25" fmla="*/ 87 h 1312"/>
                <a:gd name="T26" fmla="*/ 30 w 325"/>
                <a:gd name="T27" fmla="*/ 27 h 1312"/>
                <a:gd name="T28" fmla="*/ 8 w 325"/>
                <a:gd name="T29" fmla="*/ 7 h 1312"/>
                <a:gd name="T30" fmla="*/ 0 w 325"/>
                <a:gd name="T31" fmla="*/ 1 h 1312"/>
                <a:gd name="T32" fmla="*/ 0 w 325"/>
                <a:gd name="T33" fmla="*/ 0 h 1312"/>
                <a:gd name="T34" fmla="*/ 1 w 325"/>
                <a:gd name="T35" fmla="*/ 0 h 1312"/>
                <a:gd name="T36" fmla="*/ 8 w 325"/>
                <a:gd name="T37" fmla="*/ 6 h 1312"/>
                <a:gd name="T38" fmla="*/ 31 w 325"/>
                <a:gd name="T39" fmla="*/ 26 h 1312"/>
                <a:gd name="T40" fmla="*/ 81 w 325"/>
                <a:gd name="T41" fmla="*/ 86 h 1312"/>
                <a:gd name="T42" fmla="*/ 187 w 325"/>
                <a:gd name="T43" fmla="*/ 286 h 1312"/>
                <a:gd name="T44" fmla="*/ 310 w 325"/>
                <a:gd name="T45" fmla="*/ 747 h 1312"/>
                <a:gd name="T46" fmla="*/ 323 w 325"/>
                <a:gd name="T47" fmla="*/ 874 h 1312"/>
                <a:gd name="T48" fmla="*/ 324 w 325"/>
                <a:gd name="T49" fmla="*/ 876 h 1312"/>
                <a:gd name="T50" fmla="*/ 324 w 325"/>
                <a:gd name="T51" fmla="*/ 884 h 1312"/>
                <a:gd name="T52" fmla="*/ 325 w 325"/>
                <a:gd name="T53" fmla="*/ 1050 h 1312"/>
                <a:gd name="T54" fmla="*/ 318 w 325"/>
                <a:gd name="T55" fmla="*/ 1120 h 1312"/>
                <a:gd name="T56" fmla="*/ 245 w 325"/>
                <a:gd name="T57" fmla="*/ 1296 h 1312"/>
                <a:gd name="T58" fmla="*/ 229 w 325"/>
                <a:gd name="T59" fmla="*/ 1306 h 1312"/>
                <a:gd name="T60" fmla="*/ 218 w 325"/>
                <a:gd name="T61" fmla="*/ 1312 h 1312"/>
                <a:gd name="T62" fmla="*/ 217 w 325"/>
                <a:gd name="T63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5" h="1312">
                  <a:moveTo>
                    <a:pt x="217" y="1312"/>
                  </a:moveTo>
                  <a:cubicBezTo>
                    <a:pt x="217" y="1312"/>
                    <a:pt x="217" y="1312"/>
                    <a:pt x="217" y="1311"/>
                  </a:cubicBezTo>
                  <a:cubicBezTo>
                    <a:pt x="216" y="1311"/>
                    <a:pt x="217" y="1311"/>
                    <a:pt x="217" y="1311"/>
                  </a:cubicBezTo>
                  <a:cubicBezTo>
                    <a:pt x="222" y="1308"/>
                    <a:pt x="226" y="1306"/>
                    <a:pt x="229" y="1305"/>
                  </a:cubicBezTo>
                  <a:cubicBezTo>
                    <a:pt x="235" y="1302"/>
                    <a:pt x="238" y="1301"/>
                    <a:pt x="244" y="1295"/>
                  </a:cubicBezTo>
                  <a:cubicBezTo>
                    <a:pt x="291" y="1256"/>
                    <a:pt x="306" y="1184"/>
                    <a:pt x="317" y="1119"/>
                  </a:cubicBezTo>
                  <a:cubicBezTo>
                    <a:pt x="320" y="1096"/>
                    <a:pt x="324" y="1073"/>
                    <a:pt x="324" y="1050"/>
                  </a:cubicBezTo>
                  <a:cubicBezTo>
                    <a:pt x="324" y="990"/>
                    <a:pt x="323" y="935"/>
                    <a:pt x="323" y="884"/>
                  </a:cubicBezTo>
                  <a:cubicBezTo>
                    <a:pt x="323" y="881"/>
                    <a:pt x="322" y="878"/>
                    <a:pt x="322" y="876"/>
                  </a:cubicBezTo>
                  <a:cubicBezTo>
                    <a:pt x="322" y="874"/>
                    <a:pt x="322" y="874"/>
                    <a:pt x="322" y="874"/>
                  </a:cubicBezTo>
                  <a:cubicBezTo>
                    <a:pt x="318" y="829"/>
                    <a:pt x="314" y="790"/>
                    <a:pt x="308" y="747"/>
                  </a:cubicBezTo>
                  <a:cubicBezTo>
                    <a:pt x="287" y="590"/>
                    <a:pt x="245" y="431"/>
                    <a:pt x="186" y="287"/>
                  </a:cubicBezTo>
                  <a:cubicBezTo>
                    <a:pt x="152" y="205"/>
                    <a:pt x="118" y="141"/>
                    <a:pt x="80" y="87"/>
                  </a:cubicBezTo>
                  <a:cubicBezTo>
                    <a:pt x="63" y="63"/>
                    <a:pt x="47" y="43"/>
                    <a:pt x="30" y="27"/>
                  </a:cubicBezTo>
                  <a:cubicBezTo>
                    <a:pt x="22" y="19"/>
                    <a:pt x="15" y="13"/>
                    <a:pt x="8" y="7"/>
                  </a:cubicBezTo>
                  <a:cubicBezTo>
                    <a:pt x="5" y="5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6" y="4"/>
                    <a:pt x="8" y="6"/>
                  </a:cubicBezTo>
                  <a:cubicBezTo>
                    <a:pt x="16" y="12"/>
                    <a:pt x="23" y="18"/>
                    <a:pt x="31" y="26"/>
                  </a:cubicBezTo>
                  <a:cubicBezTo>
                    <a:pt x="48" y="42"/>
                    <a:pt x="64" y="62"/>
                    <a:pt x="81" y="86"/>
                  </a:cubicBezTo>
                  <a:cubicBezTo>
                    <a:pt x="120" y="140"/>
                    <a:pt x="153" y="204"/>
                    <a:pt x="187" y="286"/>
                  </a:cubicBezTo>
                  <a:cubicBezTo>
                    <a:pt x="246" y="430"/>
                    <a:pt x="289" y="590"/>
                    <a:pt x="310" y="747"/>
                  </a:cubicBezTo>
                  <a:cubicBezTo>
                    <a:pt x="316" y="790"/>
                    <a:pt x="319" y="829"/>
                    <a:pt x="323" y="874"/>
                  </a:cubicBezTo>
                  <a:cubicBezTo>
                    <a:pt x="324" y="876"/>
                    <a:pt x="324" y="876"/>
                    <a:pt x="324" y="876"/>
                  </a:cubicBezTo>
                  <a:cubicBezTo>
                    <a:pt x="324" y="878"/>
                    <a:pt x="324" y="881"/>
                    <a:pt x="324" y="884"/>
                  </a:cubicBezTo>
                  <a:cubicBezTo>
                    <a:pt x="325" y="935"/>
                    <a:pt x="325" y="990"/>
                    <a:pt x="325" y="1050"/>
                  </a:cubicBezTo>
                  <a:cubicBezTo>
                    <a:pt x="325" y="1073"/>
                    <a:pt x="322" y="1096"/>
                    <a:pt x="318" y="1120"/>
                  </a:cubicBezTo>
                  <a:cubicBezTo>
                    <a:pt x="307" y="1185"/>
                    <a:pt x="292" y="1257"/>
                    <a:pt x="245" y="1296"/>
                  </a:cubicBezTo>
                  <a:cubicBezTo>
                    <a:pt x="238" y="1302"/>
                    <a:pt x="235" y="1303"/>
                    <a:pt x="229" y="1306"/>
                  </a:cubicBezTo>
                  <a:cubicBezTo>
                    <a:pt x="226" y="1307"/>
                    <a:pt x="223" y="1309"/>
                    <a:pt x="218" y="1312"/>
                  </a:cubicBezTo>
                  <a:cubicBezTo>
                    <a:pt x="217" y="1312"/>
                    <a:pt x="217" y="1312"/>
                    <a:pt x="217" y="1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945"/>
            <p:cNvSpPr>
              <a:spLocks/>
            </p:cNvSpPr>
            <p:nvPr/>
          </p:nvSpPr>
          <p:spPr bwMode="auto">
            <a:xfrm>
              <a:off x="1644" y="1110"/>
              <a:ext cx="755" cy="1854"/>
            </a:xfrm>
            <a:custGeom>
              <a:avLst/>
              <a:gdLst>
                <a:gd name="T0" fmla="*/ 374 w 503"/>
                <a:gd name="T1" fmla="*/ 1237 h 1237"/>
                <a:gd name="T2" fmla="*/ 373 w 503"/>
                <a:gd name="T3" fmla="*/ 1237 h 1237"/>
                <a:gd name="T4" fmla="*/ 373 w 503"/>
                <a:gd name="T5" fmla="*/ 1236 h 1237"/>
                <a:gd name="T6" fmla="*/ 493 w 503"/>
                <a:gd name="T7" fmla="*/ 1022 h 1237"/>
                <a:gd name="T8" fmla="*/ 500 w 503"/>
                <a:gd name="T9" fmla="*/ 960 h 1237"/>
                <a:gd name="T10" fmla="*/ 501 w 503"/>
                <a:gd name="T11" fmla="*/ 918 h 1237"/>
                <a:gd name="T12" fmla="*/ 498 w 503"/>
                <a:gd name="T13" fmla="*/ 817 h 1237"/>
                <a:gd name="T14" fmla="*/ 483 w 503"/>
                <a:gd name="T15" fmla="*/ 719 h 1237"/>
                <a:gd name="T16" fmla="*/ 291 w 503"/>
                <a:gd name="T17" fmla="*/ 262 h 1237"/>
                <a:gd name="T18" fmla="*/ 115 w 503"/>
                <a:gd name="T19" fmla="*/ 68 h 1237"/>
                <a:gd name="T20" fmla="*/ 42 w 503"/>
                <a:gd name="T21" fmla="*/ 20 h 1237"/>
                <a:gd name="T22" fmla="*/ 12 w 503"/>
                <a:gd name="T23" fmla="*/ 6 h 1237"/>
                <a:gd name="T24" fmla="*/ 1 w 503"/>
                <a:gd name="T25" fmla="*/ 1 h 1237"/>
                <a:gd name="T26" fmla="*/ 0 w 503"/>
                <a:gd name="T27" fmla="*/ 0 h 1237"/>
                <a:gd name="T28" fmla="*/ 1 w 503"/>
                <a:gd name="T29" fmla="*/ 0 h 1237"/>
                <a:gd name="T30" fmla="*/ 13 w 503"/>
                <a:gd name="T31" fmla="*/ 5 h 1237"/>
                <a:gd name="T32" fmla="*/ 42 w 503"/>
                <a:gd name="T33" fmla="*/ 19 h 1237"/>
                <a:gd name="T34" fmla="*/ 116 w 503"/>
                <a:gd name="T35" fmla="*/ 67 h 1237"/>
                <a:gd name="T36" fmla="*/ 292 w 503"/>
                <a:gd name="T37" fmla="*/ 261 h 1237"/>
                <a:gd name="T38" fmla="*/ 484 w 503"/>
                <a:gd name="T39" fmla="*/ 719 h 1237"/>
                <a:gd name="T40" fmla="*/ 499 w 503"/>
                <a:gd name="T41" fmla="*/ 817 h 1237"/>
                <a:gd name="T42" fmla="*/ 502 w 503"/>
                <a:gd name="T43" fmla="*/ 918 h 1237"/>
                <a:gd name="T44" fmla="*/ 502 w 503"/>
                <a:gd name="T45" fmla="*/ 960 h 1237"/>
                <a:gd name="T46" fmla="*/ 494 w 503"/>
                <a:gd name="T47" fmla="*/ 1023 h 1237"/>
                <a:gd name="T48" fmla="*/ 374 w 503"/>
                <a:gd name="T49" fmla="*/ 1237 h 1237"/>
                <a:gd name="T50" fmla="*/ 374 w 503"/>
                <a:gd name="T51" fmla="*/ 1237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3" h="1237">
                  <a:moveTo>
                    <a:pt x="374" y="1237"/>
                  </a:moveTo>
                  <a:cubicBezTo>
                    <a:pt x="374" y="1237"/>
                    <a:pt x="373" y="1237"/>
                    <a:pt x="373" y="1237"/>
                  </a:cubicBezTo>
                  <a:cubicBezTo>
                    <a:pt x="373" y="1236"/>
                    <a:pt x="373" y="1236"/>
                    <a:pt x="373" y="1236"/>
                  </a:cubicBezTo>
                  <a:cubicBezTo>
                    <a:pt x="434" y="1195"/>
                    <a:pt x="473" y="1125"/>
                    <a:pt x="493" y="1022"/>
                  </a:cubicBezTo>
                  <a:cubicBezTo>
                    <a:pt x="496" y="1003"/>
                    <a:pt x="500" y="981"/>
                    <a:pt x="500" y="960"/>
                  </a:cubicBezTo>
                  <a:cubicBezTo>
                    <a:pt x="500" y="946"/>
                    <a:pt x="500" y="932"/>
                    <a:pt x="501" y="918"/>
                  </a:cubicBezTo>
                  <a:cubicBezTo>
                    <a:pt x="501" y="885"/>
                    <a:pt x="502" y="850"/>
                    <a:pt x="498" y="817"/>
                  </a:cubicBezTo>
                  <a:cubicBezTo>
                    <a:pt x="493" y="784"/>
                    <a:pt x="489" y="752"/>
                    <a:pt x="483" y="719"/>
                  </a:cubicBezTo>
                  <a:cubicBezTo>
                    <a:pt x="449" y="554"/>
                    <a:pt x="383" y="396"/>
                    <a:pt x="291" y="262"/>
                  </a:cubicBezTo>
                  <a:cubicBezTo>
                    <a:pt x="236" y="181"/>
                    <a:pt x="178" y="118"/>
                    <a:pt x="115" y="68"/>
                  </a:cubicBezTo>
                  <a:cubicBezTo>
                    <a:pt x="91" y="50"/>
                    <a:pt x="66" y="33"/>
                    <a:pt x="42" y="20"/>
                  </a:cubicBezTo>
                  <a:cubicBezTo>
                    <a:pt x="31" y="15"/>
                    <a:pt x="22" y="10"/>
                    <a:pt x="12" y="6"/>
                  </a:cubicBezTo>
                  <a:cubicBezTo>
                    <a:pt x="8" y="4"/>
                    <a:pt x="1" y="1"/>
                    <a:pt x="1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9" y="3"/>
                    <a:pt x="13" y="5"/>
                  </a:cubicBezTo>
                  <a:cubicBezTo>
                    <a:pt x="22" y="9"/>
                    <a:pt x="32" y="14"/>
                    <a:pt x="42" y="19"/>
                  </a:cubicBezTo>
                  <a:cubicBezTo>
                    <a:pt x="67" y="32"/>
                    <a:pt x="92" y="48"/>
                    <a:pt x="116" y="67"/>
                  </a:cubicBezTo>
                  <a:cubicBezTo>
                    <a:pt x="179" y="117"/>
                    <a:pt x="237" y="180"/>
                    <a:pt x="292" y="261"/>
                  </a:cubicBezTo>
                  <a:cubicBezTo>
                    <a:pt x="384" y="396"/>
                    <a:pt x="451" y="554"/>
                    <a:pt x="484" y="719"/>
                  </a:cubicBezTo>
                  <a:cubicBezTo>
                    <a:pt x="491" y="751"/>
                    <a:pt x="495" y="784"/>
                    <a:pt x="499" y="817"/>
                  </a:cubicBezTo>
                  <a:cubicBezTo>
                    <a:pt x="503" y="850"/>
                    <a:pt x="502" y="885"/>
                    <a:pt x="502" y="918"/>
                  </a:cubicBezTo>
                  <a:cubicBezTo>
                    <a:pt x="502" y="932"/>
                    <a:pt x="502" y="946"/>
                    <a:pt x="502" y="960"/>
                  </a:cubicBezTo>
                  <a:cubicBezTo>
                    <a:pt x="502" y="981"/>
                    <a:pt x="498" y="1003"/>
                    <a:pt x="494" y="1023"/>
                  </a:cubicBezTo>
                  <a:cubicBezTo>
                    <a:pt x="474" y="1126"/>
                    <a:pt x="435" y="1196"/>
                    <a:pt x="374" y="1237"/>
                  </a:cubicBezTo>
                  <a:cubicBezTo>
                    <a:pt x="374" y="1237"/>
                    <a:pt x="374" y="1237"/>
                    <a:pt x="374" y="12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946"/>
            <p:cNvSpPr>
              <a:spLocks/>
            </p:cNvSpPr>
            <p:nvPr/>
          </p:nvSpPr>
          <p:spPr bwMode="auto">
            <a:xfrm>
              <a:off x="1646" y="1110"/>
              <a:ext cx="930" cy="1638"/>
            </a:xfrm>
            <a:custGeom>
              <a:avLst/>
              <a:gdLst>
                <a:gd name="T0" fmla="*/ 533 w 620"/>
                <a:gd name="T1" fmla="*/ 1093 h 1093"/>
                <a:gd name="T2" fmla="*/ 533 w 620"/>
                <a:gd name="T3" fmla="*/ 1093 h 1093"/>
                <a:gd name="T4" fmla="*/ 533 w 620"/>
                <a:gd name="T5" fmla="*/ 1092 h 1093"/>
                <a:gd name="T6" fmla="*/ 606 w 620"/>
                <a:gd name="T7" fmla="*/ 940 h 1093"/>
                <a:gd name="T8" fmla="*/ 608 w 620"/>
                <a:gd name="T9" fmla="*/ 930 h 1093"/>
                <a:gd name="T10" fmla="*/ 617 w 620"/>
                <a:gd name="T11" fmla="*/ 881 h 1093"/>
                <a:gd name="T12" fmla="*/ 617 w 620"/>
                <a:gd name="T13" fmla="*/ 834 h 1093"/>
                <a:gd name="T14" fmla="*/ 615 w 620"/>
                <a:gd name="T15" fmla="*/ 730 h 1093"/>
                <a:gd name="T16" fmla="*/ 610 w 620"/>
                <a:gd name="T17" fmla="*/ 696 h 1093"/>
                <a:gd name="T18" fmla="*/ 608 w 620"/>
                <a:gd name="T19" fmla="*/ 686 h 1093"/>
                <a:gd name="T20" fmla="*/ 581 w 620"/>
                <a:gd name="T21" fmla="*/ 585 h 1093"/>
                <a:gd name="T22" fmla="*/ 368 w 620"/>
                <a:gd name="T23" fmla="*/ 228 h 1093"/>
                <a:gd name="T24" fmla="*/ 140 w 620"/>
                <a:gd name="T25" fmla="*/ 53 h 1093"/>
                <a:gd name="T26" fmla="*/ 46 w 620"/>
                <a:gd name="T27" fmla="*/ 14 h 1093"/>
                <a:gd name="T28" fmla="*/ 22 w 620"/>
                <a:gd name="T29" fmla="*/ 7 h 1093"/>
                <a:gd name="T30" fmla="*/ 7 w 620"/>
                <a:gd name="T31" fmla="*/ 3 h 1093"/>
                <a:gd name="T32" fmla="*/ 0 w 620"/>
                <a:gd name="T33" fmla="*/ 1 h 1093"/>
                <a:gd name="T34" fmla="*/ 0 w 620"/>
                <a:gd name="T35" fmla="*/ 0 h 1093"/>
                <a:gd name="T36" fmla="*/ 8 w 620"/>
                <a:gd name="T37" fmla="*/ 2 h 1093"/>
                <a:gd name="T38" fmla="*/ 23 w 620"/>
                <a:gd name="T39" fmla="*/ 6 h 1093"/>
                <a:gd name="T40" fmla="*/ 46 w 620"/>
                <a:gd name="T41" fmla="*/ 13 h 1093"/>
                <a:gd name="T42" fmla="*/ 140 w 620"/>
                <a:gd name="T43" fmla="*/ 52 h 1093"/>
                <a:gd name="T44" fmla="*/ 369 w 620"/>
                <a:gd name="T45" fmla="*/ 227 h 1093"/>
                <a:gd name="T46" fmla="*/ 583 w 620"/>
                <a:gd name="T47" fmla="*/ 584 h 1093"/>
                <a:gd name="T48" fmla="*/ 609 w 620"/>
                <a:gd name="T49" fmla="*/ 685 h 1093"/>
                <a:gd name="T50" fmla="*/ 611 w 620"/>
                <a:gd name="T51" fmla="*/ 696 h 1093"/>
                <a:gd name="T52" fmla="*/ 616 w 620"/>
                <a:gd name="T53" fmla="*/ 730 h 1093"/>
                <a:gd name="T54" fmla="*/ 618 w 620"/>
                <a:gd name="T55" fmla="*/ 834 h 1093"/>
                <a:gd name="T56" fmla="*/ 618 w 620"/>
                <a:gd name="T57" fmla="*/ 881 h 1093"/>
                <a:gd name="T58" fmla="*/ 610 w 620"/>
                <a:gd name="T59" fmla="*/ 930 h 1093"/>
                <a:gd name="T60" fmla="*/ 607 w 620"/>
                <a:gd name="T61" fmla="*/ 940 h 1093"/>
                <a:gd name="T62" fmla="*/ 534 w 620"/>
                <a:gd name="T63" fmla="*/ 1093 h 1093"/>
                <a:gd name="T64" fmla="*/ 533 w 620"/>
                <a:gd name="T65" fmla="*/ 1093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0" h="1093">
                  <a:moveTo>
                    <a:pt x="533" y="1093"/>
                  </a:moveTo>
                  <a:cubicBezTo>
                    <a:pt x="533" y="1093"/>
                    <a:pt x="533" y="1093"/>
                    <a:pt x="533" y="1093"/>
                  </a:cubicBezTo>
                  <a:cubicBezTo>
                    <a:pt x="532" y="1093"/>
                    <a:pt x="532" y="1092"/>
                    <a:pt x="533" y="1092"/>
                  </a:cubicBezTo>
                  <a:cubicBezTo>
                    <a:pt x="568" y="1046"/>
                    <a:pt x="593" y="995"/>
                    <a:pt x="606" y="940"/>
                  </a:cubicBezTo>
                  <a:cubicBezTo>
                    <a:pt x="607" y="937"/>
                    <a:pt x="608" y="933"/>
                    <a:pt x="608" y="930"/>
                  </a:cubicBezTo>
                  <a:cubicBezTo>
                    <a:pt x="612" y="913"/>
                    <a:pt x="617" y="897"/>
                    <a:pt x="617" y="881"/>
                  </a:cubicBezTo>
                  <a:cubicBezTo>
                    <a:pt x="616" y="865"/>
                    <a:pt x="617" y="849"/>
                    <a:pt x="617" y="834"/>
                  </a:cubicBezTo>
                  <a:cubicBezTo>
                    <a:pt x="618" y="800"/>
                    <a:pt x="619" y="765"/>
                    <a:pt x="615" y="730"/>
                  </a:cubicBezTo>
                  <a:cubicBezTo>
                    <a:pt x="614" y="719"/>
                    <a:pt x="612" y="707"/>
                    <a:pt x="610" y="696"/>
                  </a:cubicBezTo>
                  <a:cubicBezTo>
                    <a:pt x="609" y="693"/>
                    <a:pt x="608" y="689"/>
                    <a:pt x="608" y="686"/>
                  </a:cubicBezTo>
                  <a:cubicBezTo>
                    <a:pt x="603" y="656"/>
                    <a:pt x="594" y="623"/>
                    <a:pt x="581" y="585"/>
                  </a:cubicBezTo>
                  <a:cubicBezTo>
                    <a:pt x="539" y="455"/>
                    <a:pt x="465" y="331"/>
                    <a:pt x="368" y="228"/>
                  </a:cubicBezTo>
                  <a:cubicBezTo>
                    <a:pt x="298" y="154"/>
                    <a:pt x="221" y="95"/>
                    <a:pt x="140" y="53"/>
                  </a:cubicBezTo>
                  <a:cubicBezTo>
                    <a:pt x="110" y="38"/>
                    <a:pt x="78" y="25"/>
                    <a:pt x="46" y="14"/>
                  </a:cubicBezTo>
                  <a:cubicBezTo>
                    <a:pt x="38" y="12"/>
                    <a:pt x="30" y="9"/>
                    <a:pt x="22" y="7"/>
                  </a:cubicBezTo>
                  <a:cubicBezTo>
                    <a:pt x="17" y="6"/>
                    <a:pt x="12" y="4"/>
                    <a:pt x="7" y="3"/>
                  </a:cubicBezTo>
                  <a:cubicBezTo>
                    <a:pt x="5" y="3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1"/>
                    <a:pt x="8" y="2"/>
                  </a:cubicBezTo>
                  <a:cubicBezTo>
                    <a:pt x="13" y="3"/>
                    <a:pt x="18" y="4"/>
                    <a:pt x="23" y="6"/>
                  </a:cubicBezTo>
                  <a:cubicBezTo>
                    <a:pt x="31" y="8"/>
                    <a:pt x="39" y="10"/>
                    <a:pt x="46" y="13"/>
                  </a:cubicBezTo>
                  <a:cubicBezTo>
                    <a:pt x="79" y="24"/>
                    <a:pt x="110" y="37"/>
                    <a:pt x="140" y="52"/>
                  </a:cubicBezTo>
                  <a:cubicBezTo>
                    <a:pt x="222" y="94"/>
                    <a:pt x="299" y="153"/>
                    <a:pt x="369" y="227"/>
                  </a:cubicBezTo>
                  <a:cubicBezTo>
                    <a:pt x="466" y="331"/>
                    <a:pt x="540" y="454"/>
                    <a:pt x="583" y="584"/>
                  </a:cubicBezTo>
                  <a:cubicBezTo>
                    <a:pt x="596" y="623"/>
                    <a:pt x="604" y="655"/>
                    <a:pt x="609" y="685"/>
                  </a:cubicBezTo>
                  <a:cubicBezTo>
                    <a:pt x="610" y="689"/>
                    <a:pt x="610" y="693"/>
                    <a:pt x="611" y="696"/>
                  </a:cubicBezTo>
                  <a:cubicBezTo>
                    <a:pt x="613" y="707"/>
                    <a:pt x="615" y="719"/>
                    <a:pt x="616" y="730"/>
                  </a:cubicBezTo>
                  <a:cubicBezTo>
                    <a:pt x="620" y="765"/>
                    <a:pt x="619" y="800"/>
                    <a:pt x="618" y="834"/>
                  </a:cubicBezTo>
                  <a:cubicBezTo>
                    <a:pt x="618" y="849"/>
                    <a:pt x="618" y="865"/>
                    <a:pt x="618" y="881"/>
                  </a:cubicBezTo>
                  <a:cubicBezTo>
                    <a:pt x="618" y="897"/>
                    <a:pt x="614" y="914"/>
                    <a:pt x="610" y="930"/>
                  </a:cubicBezTo>
                  <a:cubicBezTo>
                    <a:pt x="609" y="933"/>
                    <a:pt x="608" y="937"/>
                    <a:pt x="607" y="940"/>
                  </a:cubicBezTo>
                  <a:cubicBezTo>
                    <a:pt x="594" y="996"/>
                    <a:pt x="569" y="1047"/>
                    <a:pt x="534" y="1093"/>
                  </a:cubicBezTo>
                  <a:cubicBezTo>
                    <a:pt x="534" y="1093"/>
                    <a:pt x="533" y="1093"/>
                    <a:pt x="533" y="10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947"/>
            <p:cNvSpPr>
              <a:spLocks/>
            </p:cNvSpPr>
            <p:nvPr/>
          </p:nvSpPr>
          <p:spPr bwMode="auto">
            <a:xfrm>
              <a:off x="1644" y="1110"/>
              <a:ext cx="1019" cy="1265"/>
            </a:xfrm>
            <a:custGeom>
              <a:avLst/>
              <a:gdLst>
                <a:gd name="T0" fmla="*/ 663 w 679"/>
                <a:gd name="T1" fmla="*/ 844 h 844"/>
                <a:gd name="T2" fmla="*/ 663 w 679"/>
                <a:gd name="T3" fmla="*/ 844 h 844"/>
                <a:gd name="T4" fmla="*/ 662 w 679"/>
                <a:gd name="T5" fmla="*/ 843 h 844"/>
                <a:gd name="T6" fmla="*/ 666 w 679"/>
                <a:gd name="T7" fmla="*/ 831 h 844"/>
                <a:gd name="T8" fmla="*/ 676 w 679"/>
                <a:gd name="T9" fmla="*/ 777 h 844"/>
                <a:gd name="T10" fmla="*/ 676 w 679"/>
                <a:gd name="T11" fmla="*/ 711 h 844"/>
                <a:gd name="T12" fmla="*/ 667 w 679"/>
                <a:gd name="T13" fmla="*/ 595 h 844"/>
                <a:gd name="T14" fmla="*/ 640 w 679"/>
                <a:gd name="T15" fmla="*/ 504 h 844"/>
                <a:gd name="T16" fmla="*/ 360 w 679"/>
                <a:gd name="T17" fmla="*/ 147 h 844"/>
                <a:gd name="T18" fmla="*/ 126 w 679"/>
                <a:gd name="T19" fmla="*/ 29 h 844"/>
                <a:gd name="T20" fmla="*/ 45 w 679"/>
                <a:gd name="T21" fmla="*/ 8 h 844"/>
                <a:gd name="T22" fmla="*/ 10 w 679"/>
                <a:gd name="T23" fmla="*/ 3 h 844"/>
                <a:gd name="T24" fmla="*/ 1 w 679"/>
                <a:gd name="T25" fmla="*/ 1 h 844"/>
                <a:gd name="T26" fmla="*/ 0 w 679"/>
                <a:gd name="T27" fmla="*/ 1 h 844"/>
                <a:gd name="T28" fmla="*/ 1 w 679"/>
                <a:gd name="T29" fmla="*/ 0 h 844"/>
                <a:gd name="T30" fmla="*/ 10 w 679"/>
                <a:gd name="T31" fmla="*/ 1 h 844"/>
                <a:gd name="T32" fmla="*/ 45 w 679"/>
                <a:gd name="T33" fmla="*/ 7 h 844"/>
                <a:gd name="T34" fmla="*/ 127 w 679"/>
                <a:gd name="T35" fmla="*/ 28 h 844"/>
                <a:gd name="T36" fmla="*/ 361 w 679"/>
                <a:gd name="T37" fmla="*/ 146 h 844"/>
                <a:gd name="T38" fmla="*/ 641 w 679"/>
                <a:gd name="T39" fmla="*/ 503 h 844"/>
                <a:gd name="T40" fmla="*/ 668 w 679"/>
                <a:gd name="T41" fmla="*/ 595 h 844"/>
                <a:gd name="T42" fmla="*/ 678 w 679"/>
                <a:gd name="T43" fmla="*/ 711 h 844"/>
                <a:gd name="T44" fmla="*/ 677 w 679"/>
                <a:gd name="T45" fmla="*/ 777 h 844"/>
                <a:gd name="T46" fmla="*/ 667 w 679"/>
                <a:gd name="T47" fmla="*/ 831 h 844"/>
                <a:gd name="T48" fmla="*/ 664 w 679"/>
                <a:gd name="T49" fmla="*/ 844 h 844"/>
                <a:gd name="T50" fmla="*/ 663 w 679"/>
                <a:gd name="T51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9" h="844">
                  <a:moveTo>
                    <a:pt x="663" y="844"/>
                  </a:moveTo>
                  <a:cubicBezTo>
                    <a:pt x="663" y="844"/>
                    <a:pt x="663" y="844"/>
                    <a:pt x="663" y="844"/>
                  </a:cubicBezTo>
                  <a:cubicBezTo>
                    <a:pt x="663" y="844"/>
                    <a:pt x="662" y="844"/>
                    <a:pt x="662" y="843"/>
                  </a:cubicBezTo>
                  <a:cubicBezTo>
                    <a:pt x="663" y="840"/>
                    <a:pt x="664" y="836"/>
                    <a:pt x="666" y="831"/>
                  </a:cubicBezTo>
                  <a:cubicBezTo>
                    <a:pt x="670" y="814"/>
                    <a:pt x="676" y="792"/>
                    <a:pt x="676" y="777"/>
                  </a:cubicBezTo>
                  <a:cubicBezTo>
                    <a:pt x="676" y="749"/>
                    <a:pt x="676" y="728"/>
                    <a:pt x="676" y="711"/>
                  </a:cubicBezTo>
                  <a:cubicBezTo>
                    <a:pt x="677" y="664"/>
                    <a:pt x="677" y="648"/>
                    <a:pt x="667" y="595"/>
                  </a:cubicBezTo>
                  <a:cubicBezTo>
                    <a:pt x="662" y="568"/>
                    <a:pt x="653" y="540"/>
                    <a:pt x="640" y="504"/>
                  </a:cubicBezTo>
                  <a:cubicBezTo>
                    <a:pt x="589" y="367"/>
                    <a:pt x="490" y="241"/>
                    <a:pt x="360" y="147"/>
                  </a:cubicBezTo>
                  <a:cubicBezTo>
                    <a:pt x="287" y="94"/>
                    <a:pt x="209" y="55"/>
                    <a:pt x="126" y="29"/>
                  </a:cubicBezTo>
                  <a:cubicBezTo>
                    <a:pt x="102" y="21"/>
                    <a:pt x="76" y="15"/>
                    <a:pt x="45" y="8"/>
                  </a:cubicBezTo>
                  <a:cubicBezTo>
                    <a:pt x="36" y="7"/>
                    <a:pt x="17" y="4"/>
                    <a:pt x="10" y="3"/>
                  </a:cubicBezTo>
                  <a:cubicBezTo>
                    <a:pt x="7" y="2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7" y="1"/>
                    <a:pt x="10" y="1"/>
                  </a:cubicBezTo>
                  <a:cubicBezTo>
                    <a:pt x="17" y="2"/>
                    <a:pt x="36" y="5"/>
                    <a:pt x="45" y="7"/>
                  </a:cubicBezTo>
                  <a:cubicBezTo>
                    <a:pt x="76" y="13"/>
                    <a:pt x="102" y="20"/>
                    <a:pt x="127" y="28"/>
                  </a:cubicBezTo>
                  <a:cubicBezTo>
                    <a:pt x="209" y="53"/>
                    <a:pt x="288" y="93"/>
                    <a:pt x="361" y="146"/>
                  </a:cubicBezTo>
                  <a:cubicBezTo>
                    <a:pt x="491" y="240"/>
                    <a:pt x="591" y="367"/>
                    <a:pt x="641" y="503"/>
                  </a:cubicBezTo>
                  <a:cubicBezTo>
                    <a:pt x="655" y="540"/>
                    <a:pt x="663" y="568"/>
                    <a:pt x="668" y="595"/>
                  </a:cubicBezTo>
                  <a:cubicBezTo>
                    <a:pt x="679" y="648"/>
                    <a:pt x="678" y="664"/>
                    <a:pt x="678" y="711"/>
                  </a:cubicBezTo>
                  <a:cubicBezTo>
                    <a:pt x="678" y="728"/>
                    <a:pt x="677" y="749"/>
                    <a:pt x="677" y="777"/>
                  </a:cubicBezTo>
                  <a:cubicBezTo>
                    <a:pt x="677" y="792"/>
                    <a:pt x="672" y="814"/>
                    <a:pt x="667" y="831"/>
                  </a:cubicBezTo>
                  <a:cubicBezTo>
                    <a:pt x="666" y="836"/>
                    <a:pt x="665" y="840"/>
                    <a:pt x="664" y="844"/>
                  </a:cubicBezTo>
                  <a:cubicBezTo>
                    <a:pt x="664" y="844"/>
                    <a:pt x="663" y="844"/>
                    <a:pt x="663" y="8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948"/>
            <p:cNvSpPr>
              <a:spLocks/>
            </p:cNvSpPr>
            <p:nvPr/>
          </p:nvSpPr>
          <p:spPr bwMode="auto">
            <a:xfrm>
              <a:off x="1644" y="1110"/>
              <a:ext cx="1007" cy="751"/>
            </a:xfrm>
            <a:custGeom>
              <a:avLst/>
              <a:gdLst>
                <a:gd name="T0" fmla="*/ 670 w 671"/>
                <a:gd name="T1" fmla="*/ 501 h 501"/>
                <a:gd name="T2" fmla="*/ 670 w 671"/>
                <a:gd name="T3" fmla="*/ 500 h 501"/>
                <a:gd name="T4" fmla="*/ 190 w 671"/>
                <a:gd name="T5" fmla="*/ 33 h 501"/>
                <a:gd name="T6" fmla="*/ 1 w 671"/>
                <a:gd name="T7" fmla="*/ 1 h 501"/>
                <a:gd name="T8" fmla="*/ 0 w 671"/>
                <a:gd name="T9" fmla="*/ 1 h 501"/>
                <a:gd name="T10" fmla="*/ 1 w 671"/>
                <a:gd name="T11" fmla="*/ 0 h 501"/>
                <a:gd name="T12" fmla="*/ 1 w 671"/>
                <a:gd name="T13" fmla="*/ 0 h 501"/>
                <a:gd name="T14" fmla="*/ 190 w 671"/>
                <a:gd name="T15" fmla="*/ 32 h 501"/>
                <a:gd name="T16" fmla="*/ 493 w 671"/>
                <a:gd name="T17" fmla="*/ 203 h 501"/>
                <a:gd name="T18" fmla="*/ 671 w 671"/>
                <a:gd name="T19" fmla="*/ 500 h 501"/>
                <a:gd name="T20" fmla="*/ 670 w 671"/>
                <a:gd name="T21" fmla="*/ 501 h 501"/>
                <a:gd name="T22" fmla="*/ 670 w 671"/>
                <a:gd name="T23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1" h="501">
                  <a:moveTo>
                    <a:pt x="670" y="501"/>
                  </a:moveTo>
                  <a:cubicBezTo>
                    <a:pt x="670" y="501"/>
                    <a:pt x="670" y="501"/>
                    <a:pt x="670" y="500"/>
                  </a:cubicBezTo>
                  <a:cubicBezTo>
                    <a:pt x="617" y="285"/>
                    <a:pt x="429" y="102"/>
                    <a:pt x="190" y="33"/>
                  </a:cubicBezTo>
                  <a:cubicBezTo>
                    <a:pt x="130" y="16"/>
                    <a:pt x="66" y="5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6" y="4"/>
                    <a:pt x="130" y="14"/>
                    <a:pt x="190" y="32"/>
                  </a:cubicBezTo>
                  <a:cubicBezTo>
                    <a:pt x="304" y="64"/>
                    <a:pt x="409" y="124"/>
                    <a:pt x="493" y="203"/>
                  </a:cubicBezTo>
                  <a:cubicBezTo>
                    <a:pt x="582" y="287"/>
                    <a:pt x="644" y="390"/>
                    <a:pt x="671" y="500"/>
                  </a:cubicBezTo>
                  <a:cubicBezTo>
                    <a:pt x="671" y="500"/>
                    <a:pt x="671" y="501"/>
                    <a:pt x="670" y="501"/>
                  </a:cubicBezTo>
                  <a:cubicBezTo>
                    <a:pt x="670" y="501"/>
                    <a:pt x="670" y="501"/>
                    <a:pt x="670" y="5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949"/>
            <p:cNvSpPr>
              <a:spLocks/>
            </p:cNvSpPr>
            <p:nvPr/>
          </p:nvSpPr>
          <p:spPr bwMode="auto">
            <a:xfrm>
              <a:off x="1065" y="2949"/>
              <a:ext cx="1161" cy="162"/>
            </a:xfrm>
            <a:custGeom>
              <a:avLst/>
              <a:gdLst>
                <a:gd name="T0" fmla="*/ 403 w 774"/>
                <a:gd name="T1" fmla="*/ 108 h 108"/>
                <a:gd name="T2" fmla="*/ 379 w 774"/>
                <a:gd name="T3" fmla="*/ 108 h 108"/>
                <a:gd name="T4" fmla="*/ 349 w 774"/>
                <a:gd name="T5" fmla="*/ 108 h 108"/>
                <a:gd name="T6" fmla="*/ 347 w 774"/>
                <a:gd name="T7" fmla="*/ 108 h 108"/>
                <a:gd name="T8" fmla="*/ 249 w 774"/>
                <a:gd name="T9" fmla="*/ 97 h 108"/>
                <a:gd name="T10" fmla="*/ 243 w 774"/>
                <a:gd name="T11" fmla="*/ 96 h 108"/>
                <a:gd name="T12" fmla="*/ 0 w 774"/>
                <a:gd name="T13" fmla="*/ 1 h 108"/>
                <a:gd name="T14" fmla="*/ 0 w 774"/>
                <a:gd name="T15" fmla="*/ 0 h 108"/>
                <a:gd name="T16" fmla="*/ 1 w 774"/>
                <a:gd name="T17" fmla="*/ 0 h 108"/>
                <a:gd name="T18" fmla="*/ 243 w 774"/>
                <a:gd name="T19" fmla="*/ 94 h 108"/>
                <a:gd name="T20" fmla="*/ 249 w 774"/>
                <a:gd name="T21" fmla="*/ 95 h 108"/>
                <a:gd name="T22" fmla="*/ 347 w 774"/>
                <a:gd name="T23" fmla="*/ 106 h 108"/>
                <a:gd name="T24" fmla="*/ 349 w 774"/>
                <a:gd name="T25" fmla="*/ 106 h 108"/>
                <a:gd name="T26" fmla="*/ 379 w 774"/>
                <a:gd name="T27" fmla="*/ 106 h 108"/>
                <a:gd name="T28" fmla="*/ 456 w 774"/>
                <a:gd name="T29" fmla="*/ 104 h 108"/>
                <a:gd name="T30" fmla="*/ 460 w 774"/>
                <a:gd name="T31" fmla="*/ 104 h 108"/>
                <a:gd name="T32" fmla="*/ 519 w 774"/>
                <a:gd name="T33" fmla="*/ 96 h 108"/>
                <a:gd name="T34" fmla="*/ 773 w 774"/>
                <a:gd name="T35" fmla="*/ 0 h 108"/>
                <a:gd name="T36" fmla="*/ 774 w 774"/>
                <a:gd name="T37" fmla="*/ 0 h 108"/>
                <a:gd name="T38" fmla="*/ 773 w 774"/>
                <a:gd name="T39" fmla="*/ 1 h 108"/>
                <a:gd name="T40" fmla="*/ 519 w 774"/>
                <a:gd name="T41" fmla="*/ 98 h 108"/>
                <a:gd name="T42" fmla="*/ 460 w 774"/>
                <a:gd name="T43" fmla="*/ 105 h 108"/>
                <a:gd name="T44" fmla="*/ 456 w 774"/>
                <a:gd name="T45" fmla="*/ 106 h 108"/>
                <a:gd name="T46" fmla="*/ 403 w 774"/>
                <a:gd name="T4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4" h="108">
                  <a:moveTo>
                    <a:pt x="403" y="108"/>
                  </a:moveTo>
                  <a:cubicBezTo>
                    <a:pt x="395" y="108"/>
                    <a:pt x="387" y="108"/>
                    <a:pt x="379" y="108"/>
                  </a:cubicBezTo>
                  <a:cubicBezTo>
                    <a:pt x="369" y="108"/>
                    <a:pt x="359" y="108"/>
                    <a:pt x="349" y="108"/>
                  </a:cubicBezTo>
                  <a:cubicBezTo>
                    <a:pt x="348" y="108"/>
                    <a:pt x="348" y="108"/>
                    <a:pt x="347" y="108"/>
                  </a:cubicBezTo>
                  <a:cubicBezTo>
                    <a:pt x="314" y="108"/>
                    <a:pt x="281" y="102"/>
                    <a:pt x="249" y="97"/>
                  </a:cubicBezTo>
                  <a:cubicBezTo>
                    <a:pt x="243" y="96"/>
                    <a:pt x="243" y="96"/>
                    <a:pt x="243" y="96"/>
                  </a:cubicBezTo>
                  <a:cubicBezTo>
                    <a:pt x="156" y="81"/>
                    <a:pt x="71" y="48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72" y="47"/>
                    <a:pt x="156" y="80"/>
                    <a:pt x="243" y="94"/>
                  </a:cubicBezTo>
                  <a:cubicBezTo>
                    <a:pt x="249" y="95"/>
                    <a:pt x="249" y="95"/>
                    <a:pt x="249" y="95"/>
                  </a:cubicBezTo>
                  <a:cubicBezTo>
                    <a:pt x="281" y="101"/>
                    <a:pt x="314" y="106"/>
                    <a:pt x="347" y="106"/>
                  </a:cubicBezTo>
                  <a:cubicBezTo>
                    <a:pt x="348" y="106"/>
                    <a:pt x="348" y="106"/>
                    <a:pt x="349" y="106"/>
                  </a:cubicBezTo>
                  <a:cubicBezTo>
                    <a:pt x="359" y="106"/>
                    <a:pt x="369" y="106"/>
                    <a:pt x="379" y="106"/>
                  </a:cubicBezTo>
                  <a:cubicBezTo>
                    <a:pt x="404" y="107"/>
                    <a:pt x="430" y="107"/>
                    <a:pt x="456" y="104"/>
                  </a:cubicBezTo>
                  <a:cubicBezTo>
                    <a:pt x="460" y="104"/>
                    <a:pt x="460" y="104"/>
                    <a:pt x="460" y="104"/>
                  </a:cubicBezTo>
                  <a:cubicBezTo>
                    <a:pt x="471" y="103"/>
                    <a:pt x="503" y="99"/>
                    <a:pt x="519" y="96"/>
                  </a:cubicBezTo>
                  <a:cubicBezTo>
                    <a:pt x="621" y="78"/>
                    <a:pt x="704" y="46"/>
                    <a:pt x="773" y="0"/>
                  </a:cubicBezTo>
                  <a:cubicBezTo>
                    <a:pt x="773" y="0"/>
                    <a:pt x="773" y="0"/>
                    <a:pt x="774" y="0"/>
                  </a:cubicBezTo>
                  <a:cubicBezTo>
                    <a:pt x="774" y="0"/>
                    <a:pt x="774" y="1"/>
                    <a:pt x="773" y="1"/>
                  </a:cubicBezTo>
                  <a:cubicBezTo>
                    <a:pt x="705" y="48"/>
                    <a:pt x="622" y="79"/>
                    <a:pt x="519" y="98"/>
                  </a:cubicBezTo>
                  <a:cubicBezTo>
                    <a:pt x="503" y="101"/>
                    <a:pt x="472" y="104"/>
                    <a:pt x="460" y="105"/>
                  </a:cubicBezTo>
                  <a:cubicBezTo>
                    <a:pt x="456" y="106"/>
                    <a:pt x="456" y="106"/>
                    <a:pt x="456" y="106"/>
                  </a:cubicBezTo>
                  <a:cubicBezTo>
                    <a:pt x="439" y="108"/>
                    <a:pt x="421" y="108"/>
                    <a:pt x="40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950"/>
            <p:cNvSpPr>
              <a:spLocks/>
            </p:cNvSpPr>
            <p:nvPr/>
          </p:nvSpPr>
          <p:spPr bwMode="auto">
            <a:xfrm>
              <a:off x="767" y="2637"/>
              <a:ext cx="1758" cy="377"/>
            </a:xfrm>
            <a:custGeom>
              <a:avLst/>
              <a:gdLst>
                <a:gd name="T0" fmla="*/ 583 w 1172"/>
                <a:gd name="T1" fmla="*/ 250 h 251"/>
                <a:gd name="T2" fmla="*/ 489 w 1172"/>
                <a:gd name="T3" fmla="*/ 245 h 251"/>
                <a:gd name="T4" fmla="*/ 438 w 1172"/>
                <a:gd name="T5" fmla="*/ 239 h 251"/>
                <a:gd name="T6" fmla="*/ 352 w 1172"/>
                <a:gd name="T7" fmla="*/ 222 h 251"/>
                <a:gd name="T8" fmla="*/ 0 w 1172"/>
                <a:gd name="T9" fmla="*/ 1 h 251"/>
                <a:gd name="T10" fmla="*/ 0 w 1172"/>
                <a:gd name="T11" fmla="*/ 1 h 251"/>
                <a:gd name="T12" fmla="*/ 1 w 1172"/>
                <a:gd name="T13" fmla="*/ 1 h 251"/>
                <a:gd name="T14" fmla="*/ 353 w 1172"/>
                <a:gd name="T15" fmla="*/ 220 h 251"/>
                <a:gd name="T16" fmla="*/ 438 w 1172"/>
                <a:gd name="T17" fmla="*/ 237 h 251"/>
                <a:gd name="T18" fmla="*/ 489 w 1172"/>
                <a:gd name="T19" fmla="*/ 243 h 251"/>
                <a:gd name="T20" fmla="*/ 708 w 1172"/>
                <a:gd name="T21" fmla="*/ 241 h 251"/>
                <a:gd name="T22" fmla="*/ 753 w 1172"/>
                <a:gd name="T23" fmla="*/ 234 h 251"/>
                <a:gd name="T24" fmla="*/ 758 w 1172"/>
                <a:gd name="T25" fmla="*/ 233 h 251"/>
                <a:gd name="T26" fmla="*/ 853 w 1172"/>
                <a:gd name="T27" fmla="*/ 211 h 251"/>
                <a:gd name="T28" fmla="*/ 1170 w 1172"/>
                <a:gd name="T29" fmla="*/ 1 h 251"/>
                <a:gd name="T30" fmla="*/ 1171 w 1172"/>
                <a:gd name="T31" fmla="*/ 1 h 251"/>
                <a:gd name="T32" fmla="*/ 1171 w 1172"/>
                <a:gd name="T33" fmla="*/ 1 h 251"/>
                <a:gd name="T34" fmla="*/ 854 w 1172"/>
                <a:gd name="T35" fmla="*/ 213 h 251"/>
                <a:gd name="T36" fmla="*/ 758 w 1172"/>
                <a:gd name="T37" fmla="*/ 235 h 251"/>
                <a:gd name="T38" fmla="*/ 753 w 1172"/>
                <a:gd name="T39" fmla="*/ 235 h 251"/>
                <a:gd name="T40" fmla="*/ 708 w 1172"/>
                <a:gd name="T41" fmla="*/ 242 h 251"/>
                <a:gd name="T42" fmla="*/ 583 w 1172"/>
                <a:gd name="T43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72" h="251">
                  <a:moveTo>
                    <a:pt x="583" y="250"/>
                  </a:moveTo>
                  <a:cubicBezTo>
                    <a:pt x="551" y="250"/>
                    <a:pt x="521" y="248"/>
                    <a:pt x="489" y="245"/>
                  </a:cubicBezTo>
                  <a:cubicBezTo>
                    <a:pt x="472" y="243"/>
                    <a:pt x="455" y="241"/>
                    <a:pt x="438" y="239"/>
                  </a:cubicBezTo>
                  <a:cubicBezTo>
                    <a:pt x="412" y="235"/>
                    <a:pt x="384" y="230"/>
                    <a:pt x="352" y="222"/>
                  </a:cubicBezTo>
                  <a:cubicBezTo>
                    <a:pt x="238" y="194"/>
                    <a:pt x="85" y="133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86" y="131"/>
                    <a:pt x="239" y="192"/>
                    <a:pt x="353" y="220"/>
                  </a:cubicBezTo>
                  <a:cubicBezTo>
                    <a:pt x="385" y="228"/>
                    <a:pt x="412" y="234"/>
                    <a:pt x="438" y="237"/>
                  </a:cubicBezTo>
                  <a:cubicBezTo>
                    <a:pt x="455" y="239"/>
                    <a:pt x="472" y="242"/>
                    <a:pt x="489" y="243"/>
                  </a:cubicBezTo>
                  <a:cubicBezTo>
                    <a:pt x="560" y="251"/>
                    <a:pt x="625" y="250"/>
                    <a:pt x="708" y="241"/>
                  </a:cubicBezTo>
                  <a:cubicBezTo>
                    <a:pt x="723" y="239"/>
                    <a:pt x="738" y="236"/>
                    <a:pt x="753" y="234"/>
                  </a:cubicBezTo>
                  <a:cubicBezTo>
                    <a:pt x="758" y="233"/>
                    <a:pt x="758" y="233"/>
                    <a:pt x="758" y="233"/>
                  </a:cubicBezTo>
                  <a:cubicBezTo>
                    <a:pt x="787" y="228"/>
                    <a:pt x="819" y="221"/>
                    <a:pt x="853" y="211"/>
                  </a:cubicBezTo>
                  <a:cubicBezTo>
                    <a:pt x="957" y="181"/>
                    <a:pt x="1096" y="120"/>
                    <a:pt x="1170" y="1"/>
                  </a:cubicBezTo>
                  <a:cubicBezTo>
                    <a:pt x="1170" y="0"/>
                    <a:pt x="1171" y="0"/>
                    <a:pt x="1171" y="1"/>
                  </a:cubicBezTo>
                  <a:cubicBezTo>
                    <a:pt x="1171" y="1"/>
                    <a:pt x="1172" y="1"/>
                    <a:pt x="1171" y="1"/>
                  </a:cubicBezTo>
                  <a:cubicBezTo>
                    <a:pt x="1097" y="121"/>
                    <a:pt x="958" y="182"/>
                    <a:pt x="854" y="213"/>
                  </a:cubicBezTo>
                  <a:cubicBezTo>
                    <a:pt x="819" y="223"/>
                    <a:pt x="788" y="230"/>
                    <a:pt x="758" y="235"/>
                  </a:cubicBezTo>
                  <a:cubicBezTo>
                    <a:pt x="753" y="235"/>
                    <a:pt x="753" y="235"/>
                    <a:pt x="753" y="235"/>
                  </a:cubicBezTo>
                  <a:cubicBezTo>
                    <a:pt x="738" y="238"/>
                    <a:pt x="723" y="240"/>
                    <a:pt x="708" y="242"/>
                  </a:cubicBezTo>
                  <a:cubicBezTo>
                    <a:pt x="662" y="247"/>
                    <a:pt x="622" y="250"/>
                    <a:pt x="583" y="2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951"/>
            <p:cNvSpPr>
              <a:spLocks/>
            </p:cNvSpPr>
            <p:nvPr/>
          </p:nvSpPr>
          <p:spPr bwMode="auto">
            <a:xfrm>
              <a:off x="633" y="2304"/>
              <a:ext cx="2024" cy="512"/>
            </a:xfrm>
            <a:custGeom>
              <a:avLst/>
              <a:gdLst>
                <a:gd name="T0" fmla="*/ 665 w 1349"/>
                <a:gd name="T1" fmla="*/ 340 h 341"/>
                <a:gd name="T2" fmla="*/ 597 w 1349"/>
                <a:gd name="T3" fmla="*/ 336 h 341"/>
                <a:gd name="T4" fmla="*/ 589 w 1349"/>
                <a:gd name="T5" fmla="*/ 336 h 341"/>
                <a:gd name="T6" fmla="*/ 542 w 1349"/>
                <a:gd name="T7" fmla="*/ 331 h 341"/>
                <a:gd name="T8" fmla="*/ 525 w 1349"/>
                <a:gd name="T9" fmla="*/ 329 h 341"/>
                <a:gd name="T10" fmla="*/ 444 w 1349"/>
                <a:gd name="T11" fmla="*/ 316 h 341"/>
                <a:gd name="T12" fmla="*/ 366 w 1349"/>
                <a:gd name="T13" fmla="*/ 297 h 341"/>
                <a:gd name="T14" fmla="*/ 167 w 1349"/>
                <a:gd name="T15" fmla="*/ 211 h 341"/>
                <a:gd name="T16" fmla="*/ 19 w 1349"/>
                <a:gd name="T17" fmla="*/ 56 h 341"/>
                <a:gd name="T18" fmla="*/ 1 w 1349"/>
                <a:gd name="T19" fmla="*/ 1 h 341"/>
                <a:gd name="T20" fmla="*/ 1 w 1349"/>
                <a:gd name="T21" fmla="*/ 0 h 341"/>
                <a:gd name="T22" fmla="*/ 2 w 1349"/>
                <a:gd name="T23" fmla="*/ 1 h 341"/>
                <a:gd name="T24" fmla="*/ 20 w 1349"/>
                <a:gd name="T25" fmla="*/ 55 h 341"/>
                <a:gd name="T26" fmla="*/ 366 w 1349"/>
                <a:gd name="T27" fmla="*/ 296 h 341"/>
                <a:gd name="T28" fmla="*/ 444 w 1349"/>
                <a:gd name="T29" fmla="*/ 315 h 341"/>
                <a:gd name="T30" fmla="*/ 525 w 1349"/>
                <a:gd name="T31" fmla="*/ 328 h 341"/>
                <a:gd name="T32" fmla="*/ 542 w 1349"/>
                <a:gd name="T33" fmla="*/ 330 h 341"/>
                <a:gd name="T34" fmla="*/ 589 w 1349"/>
                <a:gd name="T35" fmla="*/ 334 h 341"/>
                <a:gd name="T36" fmla="*/ 597 w 1349"/>
                <a:gd name="T37" fmla="*/ 335 h 341"/>
                <a:gd name="T38" fmla="*/ 837 w 1349"/>
                <a:gd name="T39" fmla="*/ 326 h 341"/>
                <a:gd name="T40" fmla="*/ 1031 w 1349"/>
                <a:gd name="T41" fmla="*/ 280 h 341"/>
                <a:gd name="T42" fmla="*/ 1348 w 1349"/>
                <a:gd name="T43" fmla="*/ 1 h 341"/>
                <a:gd name="T44" fmla="*/ 1348 w 1349"/>
                <a:gd name="T45" fmla="*/ 0 h 341"/>
                <a:gd name="T46" fmla="*/ 1349 w 1349"/>
                <a:gd name="T47" fmla="*/ 1 h 341"/>
                <a:gd name="T48" fmla="*/ 1031 w 1349"/>
                <a:gd name="T49" fmla="*/ 282 h 341"/>
                <a:gd name="T50" fmla="*/ 837 w 1349"/>
                <a:gd name="T51" fmla="*/ 328 h 341"/>
                <a:gd name="T52" fmla="*/ 665 w 1349"/>
                <a:gd name="T53" fmla="*/ 34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49" h="341">
                  <a:moveTo>
                    <a:pt x="665" y="340"/>
                  </a:moveTo>
                  <a:cubicBezTo>
                    <a:pt x="642" y="340"/>
                    <a:pt x="624" y="338"/>
                    <a:pt x="597" y="336"/>
                  </a:cubicBezTo>
                  <a:cubicBezTo>
                    <a:pt x="589" y="336"/>
                    <a:pt x="589" y="336"/>
                    <a:pt x="589" y="336"/>
                  </a:cubicBezTo>
                  <a:cubicBezTo>
                    <a:pt x="573" y="335"/>
                    <a:pt x="557" y="333"/>
                    <a:pt x="542" y="331"/>
                  </a:cubicBezTo>
                  <a:cubicBezTo>
                    <a:pt x="536" y="331"/>
                    <a:pt x="531" y="330"/>
                    <a:pt x="525" y="329"/>
                  </a:cubicBezTo>
                  <a:cubicBezTo>
                    <a:pt x="501" y="327"/>
                    <a:pt x="473" y="322"/>
                    <a:pt x="444" y="316"/>
                  </a:cubicBezTo>
                  <a:cubicBezTo>
                    <a:pt x="412" y="309"/>
                    <a:pt x="388" y="303"/>
                    <a:pt x="366" y="297"/>
                  </a:cubicBezTo>
                  <a:cubicBezTo>
                    <a:pt x="314" y="282"/>
                    <a:pt x="237" y="255"/>
                    <a:pt x="167" y="211"/>
                  </a:cubicBezTo>
                  <a:cubicBezTo>
                    <a:pt x="97" y="166"/>
                    <a:pt x="47" y="114"/>
                    <a:pt x="19" y="56"/>
                  </a:cubicBezTo>
                  <a:cubicBezTo>
                    <a:pt x="11" y="39"/>
                    <a:pt x="6" y="21"/>
                    <a:pt x="1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7" y="21"/>
                    <a:pt x="12" y="38"/>
                    <a:pt x="20" y="55"/>
                  </a:cubicBezTo>
                  <a:cubicBezTo>
                    <a:pt x="88" y="197"/>
                    <a:pt x="266" y="267"/>
                    <a:pt x="366" y="296"/>
                  </a:cubicBezTo>
                  <a:cubicBezTo>
                    <a:pt x="389" y="302"/>
                    <a:pt x="413" y="308"/>
                    <a:pt x="444" y="315"/>
                  </a:cubicBezTo>
                  <a:cubicBezTo>
                    <a:pt x="473" y="321"/>
                    <a:pt x="501" y="325"/>
                    <a:pt x="525" y="328"/>
                  </a:cubicBezTo>
                  <a:cubicBezTo>
                    <a:pt x="531" y="329"/>
                    <a:pt x="536" y="329"/>
                    <a:pt x="542" y="330"/>
                  </a:cubicBezTo>
                  <a:cubicBezTo>
                    <a:pt x="557" y="331"/>
                    <a:pt x="573" y="333"/>
                    <a:pt x="589" y="334"/>
                  </a:cubicBezTo>
                  <a:cubicBezTo>
                    <a:pt x="597" y="335"/>
                    <a:pt x="597" y="335"/>
                    <a:pt x="597" y="335"/>
                  </a:cubicBezTo>
                  <a:cubicBezTo>
                    <a:pt x="665" y="340"/>
                    <a:pt x="679" y="341"/>
                    <a:pt x="837" y="326"/>
                  </a:cubicBezTo>
                  <a:cubicBezTo>
                    <a:pt x="895" y="321"/>
                    <a:pt x="956" y="306"/>
                    <a:pt x="1031" y="280"/>
                  </a:cubicBezTo>
                  <a:cubicBezTo>
                    <a:pt x="1134" y="245"/>
                    <a:pt x="1311" y="161"/>
                    <a:pt x="1348" y="1"/>
                  </a:cubicBezTo>
                  <a:cubicBezTo>
                    <a:pt x="1348" y="0"/>
                    <a:pt x="1348" y="0"/>
                    <a:pt x="1348" y="0"/>
                  </a:cubicBezTo>
                  <a:cubicBezTo>
                    <a:pt x="1349" y="0"/>
                    <a:pt x="1349" y="0"/>
                    <a:pt x="1349" y="1"/>
                  </a:cubicBezTo>
                  <a:cubicBezTo>
                    <a:pt x="1312" y="162"/>
                    <a:pt x="1134" y="246"/>
                    <a:pt x="1031" y="282"/>
                  </a:cubicBezTo>
                  <a:cubicBezTo>
                    <a:pt x="957" y="308"/>
                    <a:pt x="895" y="322"/>
                    <a:pt x="837" y="328"/>
                  </a:cubicBezTo>
                  <a:cubicBezTo>
                    <a:pt x="742" y="336"/>
                    <a:pt x="699" y="340"/>
                    <a:pt x="66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952"/>
            <p:cNvSpPr>
              <a:spLocks/>
            </p:cNvSpPr>
            <p:nvPr/>
          </p:nvSpPr>
          <p:spPr bwMode="auto">
            <a:xfrm>
              <a:off x="620" y="1972"/>
              <a:ext cx="2052" cy="556"/>
            </a:xfrm>
            <a:custGeom>
              <a:avLst/>
              <a:gdLst>
                <a:gd name="T0" fmla="*/ 676 w 1368"/>
                <a:gd name="T1" fmla="*/ 369 h 371"/>
                <a:gd name="T2" fmla="*/ 568 w 1368"/>
                <a:gd name="T3" fmla="*/ 362 h 371"/>
                <a:gd name="T4" fmla="*/ 536 w 1368"/>
                <a:gd name="T5" fmla="*/ 359 h 371"/>
                <a:gd name="T6" fmla="*/ 512 w 1368"/>
                <a:gd name="T7" fmla="*/ 356 h 371"/>
                <a:gd name="T8" fmla="*/ 430 w 1368"/>
                <a:gd name="T9" fmla="*/ 342 h 371"/>
                <a:gd name="T10" fmla="*/ 117 w 1368"/>
                <a:gd name="T11" fmla="*/ 216 h 371"/>
                <a:gd name="T12" fmla="*/ 9 w 1368"/>
                <a:gd name="T13" fmla="*/ 80 h 371"/>
                <a:gd name="T14" fmla="*/ 1 w 1368"/>
                <a:gd name="T15" fmla="*/ 20 h 371"/>
                <a:gd name="T16" fmla="*/ 0 w 1368"/>
                <a:gd name="T17" fmla="*/ 0 h 371"/>
                <a:gd name="T18" fmla="*/ 1 w 1368"/>
                <a:gd name="T19" fmla="*/ 0 h 371"/>
                <a:gd name="T20" fmla="*/ 2 w 1368"/>
                <a:gd name="T21" fmla="*/ 0 h 371"/>
                <a:gd name="T22" fmla="*/ 2 w 1368"/>
                <a:gd name="T23" fmla="*/ 20 h 371"/>
                <a:gd name="T24" fmla="*/ 10 w 1368"/>
                <a:gd name="T25" fmla="*/ 80 h 371"/>
                <a:gd name="T26" fmla="*/ 118 w 1368"/>
                <a:gd name="T27" fmla="*/ 214 h 371"/>
                <a:gd name="T28" fmla="*/ 430 w 1368"/>
                <a:gd name="T29" fmla="*/ 341 h 371"/>
                <a:gd name="T30" fmla="*/ 512 w 1368"/>
                <a:gd name="T31" fmla="*/ 355 h 371"/>
                <a:gd name="T32" fmla="*/ 536 w 1368"/>
                <a:gd name="T33" fmla="*/ 357 h 371"/>
                <a:gd name="T34" fmla="*/ 568 w 1368"/>
                <a:gd name="T35" fmla="*/ 361 h 371"/>
                <a:gd name="T36" fmla="*/ 813 w 1368"/>
                <a:gd name="T37" fmla="*/ 360 h 371"/>
                <a:gd name="T38" fmla="*/ 813 w 1368"/>
                <a:gd name="T39" fmla="*/ 359 h 371"/>
                <a:gd name="T40" fmla="*/ 820 w 1368"/>
                <a:gd name="T41" fmla="*/ 359 h 371"/>
                <a:gd name="T42" fmla="*/ 1056 w 1368"/>
                <a:gd name="T43" fmla="*/ 310 h 371"/>
                <a:gd name="T44" fmla="*/ 1123 w 1368"/>
                <a:gd name="T45" fmla="*/ 285 h 371"/>
                <a:gd name="T46" fmla="*/ 1359 w 1368"/>
                <a:gd name="T47" fmla="*/ 74 h 371"/>
                <a:gd name="T48" fmla="*/ 1366 w 1368"/>
                <a:gd name="T49" fmla="*/ 7 h 371"/>
                <a:gd name="T50" fmla="*/ 1366 w 1368"/>
                <a:gd name="T51" fmla="*/ 0 h 371"/>
                <a:gd name="T52" fmla="*/ 1367 w 1368"/>
                <a:gd name="T53" fmla="*/ 0 h 371"/>
                <a:gd name="T54" fmla="*/ 1367 w 1368"/>
                <a:gd name="T55" fmla="*/ 0 h 371"/>
                <a:gd name="T56" fmla="*/ 1367 w 1368"/>
                <a:gd name="T57" fmla="*/ 0 h 371"/>
                <a:gd name="T58" fmla="*/ 1367 w 1368"/>
                <a:gd name="T59" fmla="*/ 7 h 371"/>
                <a:gd name="T60" fmla="*/ 1360 w 1368"/>
                <a:gd name="T61" fmla="*/ 75 h 371"/>
                <a:gd name="T62" fmla="*/ 1123 w 1368"/>
                <a:gd name="T63" fmla="*/ 287 h 371"/>
                <a:gd name="T64" fmla="*/ 1056 w 1368"/>
                <a:gd name="T65" fmla="*/ 312 h 371"/>
                <a:gd name="T66" fmla="*/ 820 w 1368"/>
                <a:gd name="T67" fmla="*/ 360 h 371"/>
                <a:gd name="T68" fmla="*/ 814 w 1368"/>
                <a:gd name="T69" fmla="*/ 361 h 371"/>
                <a:gd name="T70" fmla="*/ 813 w 1368"/>
                <a:gd name="T71" fmla="*/ 361 h 371"/>
                <a:gd name="T72" fmla="*/ 676 w 1368"/>
                <a:gd name="T73" fmla="*/ 369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8" h="371">
                  <a:moveTo>
                    <a:pt x="676" y="369"/>
                  </a:moveTo>
                  <a:cubicBezTo>
                    <a:pt x="641" y="369"/>
                    <a:pt x="606" y="367"/>
                    <a:pt x="568" y="362"/>
                  </a:cubicBezTo>
                  <a:cubicBezTo>
                    <a:pt x="557" y="361"/>
                    <a:pt x="546" y="360"/>
                    <a:pt x="536" y="359"/>
                  </a:cubicBezTo>
                  <a:cubicBezTo>
                    <a:pt x="528" y="358"/>
                    <a:pt x="520" y="357"/>
                    <a:pt x="512" y="356"/>
                  </a:cubicBezTo>
                  <a:cubicBezTo>
                    <a:pt x="487" y="353"/>
                    <a:pt x="459" y="349"/>
                    <a:pt x="430" y="342"/>
                  </a:cubicBezTo>
                  <a:cubicBezTo>
                    <a:pt x="295" y="314"/>
                    <a:pt x="195" y="274"/>
                    <a:pt x="117" y="216"/>
                  </a:cubicBezTo>
                  <a:cubicBezTo>
                    <a:pt x="62" y="175"/>
                    <a:pt x="26" y="129"/>
                    <a:pt x="9" y="80"/>
                  </a:cubicBezTo>
                  <a:cubicBezTo>
                    <a:pt x="2" y="58"/>
                    <a:pt x="1" y="41"/>
                    <a:pt x="1" y="20"/>
                  </a:cubicBezTo>
                  <a:cubicBezTo>
                    <a:pt x="1" y="14"/>
                    <a:pt x="1" y="7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7"/>
                    <a:pt x="2" y="14"/>
                    <a:pt x="2" y="20"/>
                  </a:cubicBezTo>
                  <a:cubicBezTo>
                    <a:pt x="3" y="42"/>
                    <a:pt x="3" y="58"/>
                    <a:pt x="10" y="80"/>
                  </a:cubicBezTo>
                  <a:cubicBezTo>
                    <a:pt x="27" y="128"/>
                    <a:pt x="63" y="174"/>
                    <a:pt x="118" y="214"/>
                  </a:cubicBezTo>
                  <a:cubicBezTo>
                    <a:pt x="196" y="272"/>
                    <a:pt x="295" y="313"/>
                    <a:pt x="430" y="341"/>
                  </a:cubicBezTo>
                  <a:cubicBezTo>
                    <a:pt x="459" y="347"/>
                    <a:pt x="487" y="352"/>
                    <a:pt x="512" y="355"/>
                  </a:cubicBezTo>
                  <a:cubicBezTo>
                    <a:pt x="520" y="356"/>
                    <a:pt x="528" y="356"/>
                    <a:pt x="536" y="357"/>
                  </a:cubicBezTo>
                  <a:cubicBezTo>
                    <a:pt x="547" y="358"/>
                    <a:pt x="558" y="359"/>
                    <a:pt x="568" y="361"/>
                  </a:cubicBezTo>
                  <a:cubicBezTo>
                    <a:pt x="654" y="371"/>
                    <a:pt x="728" y="368"/>
                    <a:pt x="813" y="360"/>
                  </a:cubicBezTo>
                  <a:cubicBezTo>
                    <a:pt x="813" y="359"/>
                    <a:pt x="813" y="359"/>
                    <a:pt x="813" y="359"/>
                  </a:cubicBezTo>
                  <a:cubicBezTo>
                    <a:pt x="816" y="359"/>
                    <a:pt x="818" y="359"/>
                    <a:pt x="820" y="359"/>
                  </a:cubicBezTo>
                  <a:cubicBezTo>
                    <a:pt x="913" y="348"/>
                    <a:pt x="988" y="332"/>
                    <a:pt x="1056" y="310"/>
                  </a:cubicBezTo>
                  <a:cubicBezTo>
                    <a:pt x="1079" y="303"/>
                    <a:pt x="1102" y="294"/>
                    <a:pt x="1123" y="285"/>
                  </a:cubicBezTo>
                  <a:cubicBezTo>
                    <a:pt x="1213" y="247"/>
                    <a:pt x="1326" y="180"/>
                    <a:pt x="1359" y="74"/>
                  </a:cubicBezTo>
                  <a:cubicBezTo>
                    <a:pt x="1367" y="50"/>
                    <a:pt x="1366" y="32"/>
                    <a:pt x="1366" y="7"/>
                  </a:cubicBezTo>
                  <a:cubicBezTo>
                    <a:pt x="1366" y="5"/>
                    <a:pt x="1366" y="3"/>
                    <a:pt x="1366" y="0"/>
                  </a:cubicBezTo>
                  <a:cubicBezTo>
                    <a:pt x="1366" y="0"/>
                    <a:pt x="1366" y="0"/>
                    <a:pt x="1367" y="0"/>
                  </a:cubicBezTo>
                  <a:cubicBezTo>
                    <a:pt x="1367" y="0"/>
                    <a:pt x="1367" y="0"/>
                    <a:pt x="1367" y="0"/>
                  </a:cubicBezTo>
                  <a:cubicBezTo>
                    <a:pt x="1367" y="0"/>
                    <a:pt x="1367" y="0"/>
                    <a:pt x="1367" y="0"/>
                  </a:cubicBezTo>
                  <a:cubicBezTo>
                    <a:pt x="1367" y="3"/>
                    <a:pt x="1367" y="5"/>
                    <a:pt x="1367" y="7"/>
                  </a:cubicBezTo>
                  <a:cubicBezTo>
                    <a:pt x="1368" y="32"/>
                    <a:pt x="1368" y="50"/>
                    <a:pt x="1360" y="75"/>
                  </a:cubicBezTo>
                  <a:cubicBezTo>
                    <a:pt x="1328" y="181"/>
                    <a:pt x="1213" y="248"/>
                    <a:pt x="1123" y="287"/>
                  </a:cubicBezTo>
                  <a:cubicBezTo>
                    <a:pt x="1102" y="295"/>
                    <a:pt x="1080" y="304"/>
                    <a:pt x="1056" y="312"/>
                  </a:cubicBezTo>
                  <a:cubicBezTo>
                    <a:pt x="989" y="334"/>
                    <a:pt x="914" y="349"/>
                    <a:pt x="820" y="360"/>
                  </a:cubicBezTo>
                  <a:cubicBezTo>
                    <a:pt x="818" y="360"/>
                    <a:pt x="816" y="361"/>
                    <a:pt x="814" y="361"/>
                  </a:cubicBezTo>
                  <a:cubicBezTo>
                    <a:pt x="813" y="361"/>
                    <a:pt x="813" y="361"/>
                    <a:pt x="813" y="361"/>
                  </a:cubicBezTo>
                  <a:cubicBezTo>
                    <a:pt x="765" y="366"/>
                    <a:pt x="721" y="369"/>
                    <a:pt x="676" y="3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53"/>
            <p:cNvSpPr>
              <a:spLocks/>
            </p:cNvSpPr>
            <p:nvPr/>
          </p:nvSpPr>
          <p:spPr bwMode="auto">
            <a:xfrm>
              <a:off x="689" y="1660"/>
              <a:ext cx="1929" cy="511"/>
            </a:xfrm>
            <a:custGeom>
              <a:avLst/>
              <a:gdLst>
                <a:gd name="T0" fmla="*/ 661 w 1286"/>
                <a:gd name="T1" fmla="*/ 341 h 341"/>
                <a:gd name="T2" fmla="*/ 631 w 1286"/>
                <a:gd name="T3" fmla="*/ 341 h 341"/>
                <a:gd name="T4" fmla="*/ 625 w 1286"/>
                <a:gd name="T5" fmla="*/ 341 h 341"/>
                <a:gd name="T6" fmla="*/ 461 w 1286"/>
                <a:gd name="T7" fmla="*/ 330 h 341"/>
                <a:gd name="T8" fmla="*/ 352 w 1286"/>
                <a:gd name="T9" fmla="*/ 311 h 341"/>
                <a:gd name="T10" fmla="*/ 274 w 1286"/>
                <a:gd name="T11" fmla="*/ 290 h 341"/>
                <a:gd name="T12" fmla="*/ 214 w 1286"/>
                <a:gd name="T13" fmla="*/ 269 h 341"/>
                <a:gd name="T14" fmla="*/ 89 w 1286"/>
                <a:gd name="T15" fmla="*/ 202 h 341"/>
                <a:gd name="T16" fmla="*/ 5 w 1286"/>
                <a:gd name="T17" fmla="*/ 91 h 341"/>
                <a:gd name="T18" fmla="*/ 1 w 1286"/>
                <a:gd name="T19" fmla="*/ 56 h 341"/>
                <a:gd name="T20" fmla="*/ 0 w 1286"/>
                <a:gd name="T21" fmla="*/ 53 h 341"/>
                <a:gd name="T22" fmla="*/ 13 w 1286"/>
                <a:gd name="T23" fmla="*/ 1 h 341"/>
                <a:gd name="T24" fmla="*/ 14 w 1286"/>
                <a:gd name="T25" fmla="*/ 0 h 341"/>
                <a:gd name="T26" fmla="*/ 15 w 1286"/>
                <a:gd name="T27" fmla="*/ 1 h 341"/>
                <a:gd name="T28" fmla="*/ 2 w 1286"/>
                <a:gd name="T29" fmla="*/ 53 h 341"/>
                <a:gd name="T30" fmla="*/ 2 w 1286"/>
                <a:gd name="T31" fmla="*/ 56 h 341"/>
                <a:gd name="T32" fmla="*/ 6 w 1286"/>
                <a:gd name="T33" fmla="*/ 91 h 341"/>
                <a:gd name="T34" fmla="*/ 215 w 1286"/>
                <a:gd name="T35" fmla="*/ 268 h 341"/>
                <a:gd name="T36" fmla="*/ 275 w 1286"/>
                <a:gd name="T37" fmla="*/ 289 h 341"/>
                <a:gd name="T38" fmla="*/ 352 w 1286"/>
                <a:gd name="T39" fmla="*/ 309 h 341"/>
                <a:gd name="T40" fmla="*/ 461 w 1286"/>
                <a:gd name="T41" fmla="*/ 328 h 341"/>
                <a:gd name="T42" fmla="*/ 625 w 1286"/>
                <a:gd name="T43" fmla="*/ 339 h 341"/>
                <a:gd name="T44" fmla="*/ 631 w 1286"/>
                <a:gd name="T45" fmla="*/ 339 h 341"/>
                <a:gd name="T46" fmla="*/ 788 w 1286"/>
                <a:gd name="T47" fmla="*/ 331 h 341"/>
                <a:gd name="T48" fmla="*/ 1031 w 1286"/>
                <a:gd name="T49" fmla="*/ 279 h 341"/>
                <a:gd name="T50" fmla="*/ 1088 w 1286"/>
                <a:gd name="T51" fmla="*/ 257 h 341"/>
                <a:gd name="T52" fmla="*/ 1272 w 1286"/>
                <a:gd name="T53" fmla="*/ 39 h 341"/>
                <a:gd name="T54" fmla="*/ 1261 w 1286"/>
                <a:gd name="T55" fmla="*/ 1 h 341"/>
                <a:gd name="T56" fmla="*/ 1261 w 1286"/>
                <a:gd name="T57" fmla="*/ 0 h 341"/>
                <a:gd name="T58" fmla="*/ 1262 w 1286"/>
                <a:gd name="T59" fmla="*/ 1 h 341"/>
                <a:gd name="T60" fmla="*/ 1274 w 1286"/>
                <a:gd name="T61" fmla="*/ 39 h 341"/>
                <a:gd name="T62" fmla="*/ 1088 w 1286"/>
                <a:gd name="T63" fmla="*/ 258 h 341"/>
                <a:gd name="T64" fmla="*/ 1031 w 1286"/>
                <a:gd name="T65" fmla="*/ 280 h 341"/>
                <a:gd name="T66" fmla="*/ 788 w 1286"/>
                <a:gd name="T67" fmla="*/ 333 h 341"/>
                <a:gd name="T68" fmla="*/ 661 w 1286"/>
                <a:gd name="T69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6" h="341">
                  <a:moveTo>
                    <a:pt x="661" y="341"/>
                  </a:moveTo>
                  <a:cubicBezTo>
                    <a:pt x="650" y="341"/>
                    <a:pt x="640" y="341"/>
                    <a:pt x="631" y="341"/>
                  </a:cubicBezTo>
                  <a:cubicBezTo>
                    <a:pt x="625" y="341"/>
                    <a:pt x="625" y="341"/>
                    <a:pt x="625" y="341"/>
                  </a:cubicBezTo>
                  <a:cubicBezTo>
                    <a:pt x="564" y="338"/>
                    <a:pt x="520" y="336"/>
                    <a:pt x="461" y="330"/>
                  </a:cubicBezTo>
                  <a:cubicBezTo>
                    <a:pt x="427" y="326"/>
                    <a:pt x="390" y="319"/>
                    <a:pt x="352" y="311"/>
                  </a:cubicBezTo>
                  <a:cubicBezTo>
                    <a:pt x="322" y="304"/>
                    <a:pt x="297" y="297"/>
                    <a:pt x="274" y="290"/>
                  </a:cubicBezTo>
                  <a:cubicBezTo>
                    <a:pt x="253" y="284"/>
                    <a:pt x="233" y="277"/>
                    <a:pt x="214" y="269"/>
                  </a:cubicBezTo>
                  <a:cubicBezTo>
                    <a:pt x="163" y="249"/>
                    <a:pt x="122" y="227"/>
                    <a:pt x="89" y="202"/>
                  </a:cubicBezTo>
                  <a:cubicBezTo>
                    <a:pt x="46" y="170"/>
                    <a:pt x="17" y="133"/>
                    <a:pt x="5" y="91"/>
                  </a:cubicBezTo>
                  <a:cubicBezTo>
                    <a:pt x="1" y="80"/>
                    <a:pt x="1" y="67"/>
                    <a:pt x="1" y="56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7" y="17"/>
                    <a:pt x="13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8" y="17"/>
                    <a:pt x="1" y="35"/>
                    <a:pt x="2" y="53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2" y="67"/>
                    <a:pt x="3" y="80"/>
                    <a:pt x="6" y="91"/>
                  </a:cubicBezTo>
                  <a:cubicBezTo>
                    <a:pt x="29" y="164"/>
                    <a:pt x="97" y="222"/>
                    <a:pt x="215" y="268"/>
                  </a:cubicBezTo>
                  <a:cubicBezTo>
                    <a:pt x="234" y="276"/>
                    <a:pt x="253" y="282"/>
                    <a:pt x="275" y="289"/>
                  </a:cubicBezTo>
                  <a:cubicBezTo>
                    <a:pt x="298" y="296"/>
                    <a:pt x="322" y="303"/>
                    <a:pt x="352" y="309"/>
                  </a:cubicBezTo>
                  <a:cubicBezTo>
                    <a:pt x="390" y="318"/>
                    <a:pt x="427" y="325"/>
                    <a:pt x="461" y="328"/>
                  </a:cubicBezTo>
                  <a:cubicBezTo>
                    <a:pt x="520" y="335"/>
                    <a:pt x="564" y="337"/>
                    <a:pt x="625" y="339"/>
                  </a:cubicBezTo>
                  <a:cubicBezTo>
                    <a:pt x="631" y="339"/>
                    <a:pt x="631" y="339"/>
                    <a:pt x="631" y="339"/>
                  </a:cubicBezTo>
                  <a:cubicBezTo>
                    <a:pt x="678" y="341"/>
                    <a:pt x="729" y="339"/>
                    <a:pt x="788" y="331"/>
                  </a:cubicBezTo>
                  <a:cubicBezTo>
                    <a:pt x="885" y="320"/>
                    <a:pt x="963" y="303"/>
                    <a:pt x="1031" y="279"/>
                  </a:cubicBezTo>
                  <a:cubicBezTo>
                    <a:pt x="1051" y="272"/>
                    <a:pt x="1070" y="265"/>
                    <a:pt x="1088" y="257"/>
                  </a:cubicBezTo>
                  <a:cubicBezTo>
                    <a:pt x="1179" y="217"/>
                    <a:pt x="1285" y="146"/>
                    <a:pt x="1272" y="39"/>
                  </a:cubicBezTo>
                  <a:cubicBezTo>
                    <a:pt x="1271" y="28"/>
                    <a:pt x="1267" y="16"/>
                    <a:pt x="1261" y="1"/>
                  </a:cubicBezTo>
                  <a:cubicBezTo>
                    <a:pt x="1261" y="1"/>
                    <a:pt x="1261" y="1"/>
                    <a:pt x="1261" y="0"/>
                  </a:cubicBezTo>
                  <a:cubicBezTo>
                    <a:pt x="1262" y="0"/>
                    <a:pt x="1262" y="0"/>
                    <a:pt x="1262" y="1"/>
                  </a:cubicBezTo>
                  <a:cubicBezTo>
                    <a:pt x="1269" y="15"/>
                    <a:pt x="1273" y="28"/>
                    <a:pt x="1274" y="39"/>
                  </a:cubicBezTo>
                  <a:cubicBezTo>
                    <a:pt x="1286" y="147"/>
                    <a:pt x="1180" y="218"/>
                    <a:pt x="1088" y="258"/>
                  </a:cubicBezTo>
                  <a:cubicBezTo>
                    <a:pt x="1070" y="266"/>
                    <a:pt x="1051" y="274"/>
                    <a:pt x="1031" y="280"/>
                  </a:cubicBezTo>
                  <a:cubicBezTo>
                    <a:pt x="963" y="304"/>
                    <a:pt x="886" y="321"/>
                    <a:pt x="788" y="333"/>
                  </a:cubicBezTo>
                  <a:cubicBezTo>
                    <a:pt x="741" y="339"/>
                    <a:pt x="699" y="341"/>
                    <a:pt x="661" y="3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954"/>
            <p:cNvSpPr>
              <a:spLocks/>
            </p:cNvSpPr>
            <p:nvPr/>
          </p:nvSpPr>
          <p:spPr bwMode="auto">
            <a:xfrm>
              <a:off x="2400" y="1393"/>
              <a:ext cx="9" cy="9"/>
            </a:xfrm>
            <a:custGeom>
              <a:avLst/>
              <a:gdLst>
                <a:gd name="T0" fmla="*/ 5 w 6"/>
                <a:gd name="T1" fmla="*/ 6 h 6"/>
                <a:gd name="T2" fmla="*/ 4 w 6"/>
                <a:gd name="T3" fmla="*/ 6 h 6"/>
                <a:gd name="T4" fmla="*/ 0 w 6"/>
                <a:gd name="T5" fmla="*/ 2 h 6"/>
                <a:gd name="T6" fmla="*/ 0 w 6"/>
                <a:gd name="T7" fmla="*/ 1 h 6"/>
                <a:gd name="T8" fmla="*/ 1 w 6"/>
                <a:gd name="T9" fmla="*/ 0 h 6"/>
                <a:gd name="T10" fmla="*/ 1 w 6"/>
                <a:gd name="T11" fmla="*/ 1 h 6"/>
                <a:gd name="T12" fmla="*/ 1 w 6"/>
                <a:gd name="T13" fmla="*/ 1 h 6"/>
                <a:gd name="T14" fmla="*/ 6 w 6"/>
                <a:gd name="T15" fmla="*/ 5 h 6"/>
                <a:gd name="T16" fmla="*/ 5 w 6"/>
                <a:gd name="T17" fmla="*/ 6 h 6"/>
                <a:gd name="T18" fmla="*/ 5 w 6"/>
                <a:gd name="T1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5" y="6"/>
                  </a:moveTo>
                  <a:cubicBezTo>
                    <a:pt x="5" y="6"/>
                    <a:pt x="5" y="6"/>
                    <a:pt x="4" y="6"/>
                  </a:cubicBezTo>
                  <a:cubicBezTo>
                    <a:pt x="3" y="5"/>
                    <a:pt x="2" y="3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2"/>
                    <a:pt x="4" y="4"/>
                    <a:pt x="6" y="5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955"/>
            <p:cNvSpPr>
              <a:spLocks/>
            </p:cNvSpPr>
            <p:nvPr/>
          </p:nvSpPr>
          <p:spPr bwMode="auto">
            <a:xfrm>
              <a:off x="831" y="1393"/>
              <a:ext cx="1617" cy="433"/>
            </a:xfrm>
            <a:custGeom>
              <a:avLst/>
              <a:gdLst>
                <a:gd name="T0" fmla="*/ 532 w 1078"/>
                <a:gd name="T1" fmla="*/ 277 h 289"/>
                <a:gd name="T2" fmla="*/ 189 w 1078"/>
                <a:gd name="T3" fmla="*/ 226 h 289"/>
                <a:gd name="T4" fmla="*/ 36 w 1078"/>
                <a:gd name="T5" fmla="*/ 138 h 289"/>
                <a:gd name="T6" fmla="*/ 15 w 1078"/>
                <a:gd name="T7" fmla="*/ 34 h 289"/>
                <a:gd name="T8" fmla="*/ 38 w 1078"/>
                <a:gd name="T9" fmla="*/ 1 h 289"/>
                <a:gd name="T10" fmla="*/ 39 w 1078"/>
                <a:gd name="T11" fmla="*/ 1 h 289"/>
                <a:gd name="T12" fmla="*/ 39 w 1078"/>
                <a:gd name="T13" fmla="*/ 2 h 289"/>
                <a:gd name="T14" fmla="*/ 17 w 1078"/>
                <a:gd name="T15" fmla="*/ 34 h 289"/>
                <a:gd name="T16" fmla="*/ 37 w 1078"/>
                <a:gd name="T17" fmla="*/ 137 h 289"/>
                <a:gd name="T18" fmla="*/ 189 w 1078"/>
                <a:gd name="T19" fmla="*/ 224 h 289"/>
                <a:gd name="T20" fmla="*/ 736 w 1078"/>
                <a:gd name="T21" fmla="*/ 262 h 289"/>
                <a:gd name="T22" fmla="*/ 811 w 1078"/>
                <a:gd name="T23" fmla="*/ 248 h 289"/>
                <a:gd name="T24" fmla="*/ 1045 w 1078"/>
                <a:gd name="T25" fmla="*/ 141 h 289"/>
                <a:gd name="T26" fmla="*/ 1076 w 1078"/>
                <a:gd name="T27" fmla="*/ 85 h 289"/>
                <a:gd name="T28" fmla="*/ 1073 w 1078"/>
                <a:gd name="T29" fmla="*/ 44 h 289"/>
                <a:gd name="T30" fmla="*/ 1061 w 1078"/>
                <a:gd name="T31" fmla="*/ 21 h 289"/>
                <a:gd name="T32" fmla="*/ 1060 w 1078"/>
                <a:gd name="T33" fmla="*/ 19 h 289"/>
                <a:gd name="T34" fmla="*/ 1050 w 1078"/>
                <a:gd name="T35" fmla="*/ 6 h 289"/>
                <a:gd name="T36" fmla="*/ 1051 w 1078"/>
                <a:gd name="T37" fmla="*/ 5 h 289"/>
                <a:gd name="T38" fmla="*/ 1052 w 1078"/>
                <a:gd name="T39" fmla="*/ 5 h 289"/>
                <a:gd name="T40" fmla="*/ 1061 w 1078"/>
                <a:gd name="T41" fmla="*/ 18 h 289"/>
                <a:gd name="T42" fmla="*/ 1063 w 1078"/>
                <a:gd name="T43" fmla="*/ 20 h 289"/>
                <a:gd name="T44" fmla="*/ 1074 w 1078"/>
                <a:gd name="T45" fmla="*/ 44 h 289"/>
                <a:gd name="T46" fmla="*/ 1077 w 1078"/>
                <a:gd name="T47" fmla="*/ 85 h 289"/>
                <a:gd name="T48" fmla="*/ 1046 w 1078"/>
                <a:gd name="T49" fmla="*/ 141 h 289"/>
                <a:gd name="T50" fmla="*/ 812 w 1078"/>
                <a:gd name="T51" fmla="*/ 249 h 289"/>
                <a:gd name="T52" fmla="*/ 736 w 1078"/>
                <a:gd name="T53" fmla="*/ 263 h 289"/>
                <a:gd name="T54" fmla="*/ 532 w 1078"/>
                <a:gd name="T55" fmla="*/ 277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8" h="289">
                  <a:moveTo>
                    <a:pt x="532" y="277"/>
                  </a:moveTo>
                  <a:cubicBezTo>
                    <a:pt x="423" y="277"/>
                    <a:pt x="303" y="264"/>
                    <a:pt x="189" y="226"/>
                  </a:cubicBezTo>
                  <a:cubicBezTo>
                    <a:pt x="139" y="209"/>
                    <a:pt x="77" y="184"/>
                    <a:pt x="36" y="138"/>
                  </a:cubicBezTo>
                  <a:cubicBezTo>
                    <a:pt x="8" y="106"/>
                    <a:pt x="0" y="67"/>
                    <a:pt x="15" y="34"/>
                  </a:cubicBezTo>
                  <a:cubicBezTo>
                    <a:pt x="21" y="21"/>
                    <a:pt x="30" y="10"/>
                    <a:pt x="38" y="1"/>
                  </a:cubicBezTo>
                  <a:cubicBezTo>
                    <a:pt x="38" y="0"/>
                    <a:pt x="39" y="0"/>
                    <a:pt x="39" y="1"/>
                  </a:cubicBezTo>
                  <a:cubicBezTo>
                    <a:pt x="39" y="1"/>
                    <a:pt x="40" y="1"/>
                    <a:pt x="39" y="2"/>
                  </a:cubicBezTo>
                  <a:cubicBezTo>
                    <a:pt x="31" y="11"/>
                    <a:pt x="23" y="22"/>
                    <a:pt x="17" y="34"/>
                  </a:cubicBezTo>
                  <a:cubicBezTo>
                    <a:pt x="1" y="67"/>
                    <a:pt x="9" y="105"/>
                    <a:pt x="37" y="137"/>
                  </a:cubicBezTo>
                  <a:cubicBezTo>
                    <a:pt x="78" y="183"/>
                    <a:pt x="140" y="208"/>
                    <a:pt x="189" y="224"/>
                  </a:cubicBezTo>
                  <a:cubicBezTo>
                    <a:pt x="381" y="289"/>
                    <a:pt x="592" y="281"/>
                    <a:pt x="736" y="262"/>
                  </a:cubicBezTo>
                  <a:cubicBezTo>
                    <a:pt x="760" y="259"/>
                    <a:pt x="785" y="254"/>
                    <a:pt x="811" y="248"/>
                  </a:cubicBezTo>
                  <a:cubicBezTo>
                    <a:pt x="890" y="229"/>
                    <a:pt x="988" y="201"/>
                    <a:pt x="1045" y="141"/>
                  </a:cubicBezTo>
                  <a:cubicBezTo>
                    <a:pt x="1055" y="130"/>
                    <a:pt x="1076" y="102"/>
                    <a:pt x="1076" y="85"/>
                  </a:cubicBezTo>
                  <a:cubicBezTo>
                    <a:pt x="1076" y="72"/>
                    <a:pt x="1075" y="58"/>
                    <a:pt x="1073" y="44"/>
                  </a:cubicBezTo>
                  <a:cubicBezTo>
                    <a:pt x="1072" y="36"/>
                    <a:pt x="1066" y="28"/>
                    <a:pt x="1061" y="21"/>
                  </a:cubicBezTo>
                  <a:cubicBezTo>
                    <a:pt x="1060" y="19"/>
                    <a:pt x="1060" y="19"/>
                    <a:pt x="1060" y="19"/>
                  </a:cubicBezTo>
                  <a:cubicBezTo>
                    <a:pt x="1057" y="14"/>
                    <a:pt x="1051" y="6"/>
                    <a:pt x="1050" y="6"/>
                  </a:cubicBezTo>
                  <a:cubicBezTo>
                    <a:pt x="1050" y="6"/>
                    <a:pt x="1050" y="5"/>
                    <a:pt x="1051" y="5"/>
                  </a:cubicBezTo>
                  <a:cubicBezTo>
                    <a:pt x="1051" y="5"/>
                    <a:pt x="1051" y="5"/>
                    <a:pt x="1052" y="5"/>
                  </a:cubicBezTo>
                  <a:cubicBezTo>
                    <a:pt x="1052" y="5"/>
                    <a:pt x="1058" y="14"/>
                    <a:pt x="1061" y="18"/>
                  </a:cubicBezTo>
                  <a:cubicBezTo>
                    <a:pt x="1063" y="20"/>
                    <a:pt x="1063" y="20"/>
                    <a:pt x="1063" y="20"/>
                  </a:cubicBezTo>
                  <a:cubicBezTo>
                    <a:pt x="1067" y="27"/>
                    <a:pt x="1073" y="36"/>
                    <a:pt x="1074" y="44"/>
                  </a:cubicBezTo>
                  <a:cubicBezTo>
                    <a:pt x="1076" y="58"/>
                    <a:pt x="1077" y="72"/>
                    <a:pt x="1077" y="85"/>
                  </a:cubicBezTo>
                  <a:cubicBezTo>
                    <a:pt x="1078" y="102"/>
                    <a:pt x="1057" y="130"/>
                    <a:pt x="1046" y="141"/>
                  </a:cubicBezTo>
                  <a:cubicBezTo>
                    <a:pt x="989" y="202"/>
                    <a:pt x="891" y="231"/>
                    <a:pt x="812" y="249"/>
                  </a:cubicBezTo>
                  <a:cubicBezTo>
                    <a:pt x="785" y="255"/>
                    <a:pt x="760" y="260"/>
                    <a:pt x="736" y="263"/>
                  </a:cubicBezTo>
                  <a:cubicBezTo>
                    <a:pt x="677" y="271"/>
                    <a:pt x="608" y="277"/>
                    <a:pt x="532" y="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956"/>
            <p:cNvSpPr>
              <a:spLocks/>
            </p:cNvSpPr>
            <p:nvPr/>
          </p:nvSpPr>
          <p:spPr bwMode="auto">
            <a:xfrm>
              <a:off x="2136" y="1189"/>
              <a:ext cx="69" cy="54"/>
            </a:xfrm>
            <a:custGeom>
              <a:avLst/>
              <a:gdLst>
                <a:gd name="T0" fmla="*/ 45 w 46"/>
                <a:gd name="T1" fmla="*/ 36 h 36"/>
                <a:gd name="T2" fmla="*/ 45 w 46"/>
                <a:gd name="T3" fmla="*/ 35 h 36"/>
                <a:gd name="T4" fmla="*/ 0 w 46"/>
                <a:gd name="T5" fmla="*/ 1 h 36"/>
                <a:gd name="T6" fmla="*/ 0 w 46"/>
                <a:gd name="T7" fmla="*/ 0 h 36"/>
                <a:gd name="T8" fmla="*/ 1 w 46"/>
                <a:gd name="T9" fmla="*/ 0 h 36"/>
                <a:gd name="T10" fmla="*/ 46 w 46"/>
                <a:gd name="T11" fmla="*/ 34 h 36"/>
                <a:gd name="T12" fmla="*/ 46 w 46"/>
                <a:gd name="T13" fmla="*/ 35 h 36"/>
                <a:gd name="T14" fmla="*/ 45 w 46"/>
                <a:gd name="T1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36">
                  <a:moveTo>
                    <a:pt x="45" y="36"/>
                  </a:moveTo>
                  <a:cubicBezTo>
                    <a:pt x="45" y="36"/>
                    <a:pt x="45" y="36"/>
                    <a:pt x="45" y="35"/>
                  </a:cubicBezTo>
                  <a:cubicBezTo>
                    <a:pt x="29" y="19"/>
                    <a:pt x="16" y="9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6" y="8"/>
                    <a:pt x="29" y="18"/>
                    <a:pt x="46" y="34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6"/>
                    <a:pt x="46" y="36"/>
                    <a:pt x="45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957"/>
            <p:cNvSpPr>
              <a:spLocks/>
            </p:cNvSpPr>
            <p:nvPr/>
          </p:nvSpPr>
          <p:spPr bwMode="auto">
            <a:xfrm>
              <a:off x="1067" y="1189"/>
              <a:ext cx="1158" cy="298"/>
            </a:xfrm>
            <a:custGeom>
              <a:avLst/>
              <a:gdLst>
                <a:gd name="T0" fmla="*/ 337 w 772"/>
                <a:gd name="T1" fmla="*/ 199 h 199"/>
                <a:gd name="T2" fmla="*/ 284 w 772"/>
                <a:gd name="T3" fmla="*/ 195 h 199"/>
                <a:gd name="T4" fmla="*/ 260 w 772"/>
                <a:gd name="T5" fmla="*/ 193 h 199"/>
                <a:gd name="T6" fmla="*/ 44 w 772"/>
                <a:gd name="T7" fmla="*/ 131 h 199"/>
                <a:gd name="T8" fmla="*/ 5 w 772"/>
                <a:gd name="T9" fmla="*/ 92 h 199"/>
                <a:gd name="T10" fmla="*/ 1 w 772"/>
                <a:gd name="T11" fmla="*/ 58 h 199"/>
                <a:gd name="T12" fmla="*/ 8 w 772"/>
                <a:gd name="T13" fmla="*/ 41 h 199"/>
                <a:gd name="T14" fmla="*/ 57 w 772"/>
                <a:gd name="T15" fmla="*/ 0 h 199"/>
                <a:gd name="T16" fmla="*/ 58 w 772"/>
                <a:gd name="T17" fmla="*/ 0 h 199"/>
                <a:gd name="T18" fmla="*/ 58 w 772"/>
                <a:gd name="T19" fmla="*/ 1 h 199"/>
                <a:gd name="T20" fmla="*/ 9 w 772"/>
                <a:gd name="T21" fmla="*/ 41 h 199"/>
                <a:gd name="T22" fmla="*/ 2 w 772"/>
                <a:gd name="T23" fmla="*/ 57 h 199"/>
                <a:gd name="T24" fmla="*/ 6 w 772"/>
                <a:gd name="T25" fmla="*/ 92 h 199"/>
                <a:gd name="T26" fmla="*/ 45 w 772"/>
                <a:gd name="T27" fmla="*/ 130 h 199"/>
                <a:gd name="T28" fmla="*/ 260 w 772"/>
                <a:gd name="T29" fmla="*/ 191 h 199"/>
                <a:gd name="T30" fmla="*/ 284 w 772"/>
                <a:gd name="T31" fmla="*/ 194 h 199"/>
                <a:gd name="T32" fmla="*/ 337 w 772"/>
                <a:gd name="T33" fmla="*/ 198 h 199"/>
                <a:gd name="T34" fmla="*/ 338 w 772"/>
                <a:gd name="T35" fmla="*/ 198 h 199"/>
                <a:gd name="T36" fmla="*/ 447 w 772"/>
                <a:gd name="T37" fmla="*/ 197 h 199"/>
                <a:gd name="T38" fmla="*/ 531 w 772"/>
                <a:gd name="T39" fmla="*/ 189 h 199"/>
                <a:gd name="T40" fmla="*/ 723 w 772"/>
                <a:gd name="T41" fmla="*/ 132 h 199"/>
                <a:gd name="T42" fmla="*/ 764 w 772"/>
                <a:gd name="T43" fmla="*/ 94 h 199"/>
                <a:gd name="T44" fmla="*/ 771 w 772"/>
                <a:gd name="T45" fmla="*/ 77 h 199"/>
                <a:gd name="T46" fmla="*/ 763 w 772"/>
                <a:gd name="T47" fmla="*/ 43 h 199"/>
                <a:gd name="T48" fmla="*/ 758 w 772"/>
                <a:gd name="T49" fmla="*/ 35 h 199"/>
                <a:gd name="T50" fmla="*/ 758 w 772"/>
                <a:gd name="T51" fmla="*/ 34 h 199"/>
                <a:gd name="T52" fmla="*/ 759 w 772"/>
                <a:gd name="T53" fmla="*/ 34 h 199"/>
                <a:gd name="T54" fmla="*/ 765 w 772"/>
                <a:gd name="T55" fmla="*/ 43 h 199"/>
                <a:gd name="T56" fmla="*/ 772 w 772"/>
                <a:gd name="T57" fmla="*/ 77 h 199"/>
                <a:gd name="T58" fmla="*/ 765 w 772"/>
                <a:gd name="T59" fmla="*/ 95 h 199"/>
                <a:gd name="T60" fmla="*/ 724 w 772"/>
                <a:gd name="T61" fmla="*/ 133 h 199"/>
                <a:gd name="T62" fmla="*/ 531 w 772"/>
                <a:gd name="T63" fmla="*/ 190 h 199"/>
                <a:gd name="T64" fmla="*/ 447 w 772"/>
                <a:gd name="T65" fmla="*/ 198 h 199"/>
                <a:gd name="T66" fmla="*/ 338 w 772"/>
                <a:gd name="T67" fmla="*/ 199 h 199"/>
                <a:gd name="T68" fmla="*/ 337 w 772"/>
                <a:gd name="T6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2" h="199">
                  <a:moveTo>
                    <a:pt x="337" y="199"/>
                  </a:moveTo>
                  <a:cubicBezTo>
                    <a:pt x="319" y="199"/>
                    <a:pt x="301" y="197"/>
                    <a:pt x="284" y="195"/>
                  </a:cubicBezTo>
                  <a:cubicBezTo>
                    <a:pt x="276" y="194"/>
                    <a:pt x="268" y="194"/>
                    <a:pt x="260" y="193"/>
                  </a:cubicBezTo>
                  <a:cubicBezTo>
                    <a:pt x="192" y="187"/>
                    <a:pt x="100" y="166"/>
                    <a:pt x="44" y="131"/>
                  </a:cubicBezTo>
                  <a:cubicBezTo>
                    <a:pt x="35" y="125"/>
                    <a:pt x="8" y="105"/>
                    <a:pt x="5" y="92"/>
                  </a:cubicBezTo>
                  <a:cubicBezTo>
                    <a:pt x="2" y="81"/>
                    <a:pt x="1" y="69"/>
                    <a:pt x="1" y="58"/>
                  </a:cubicBezTo>
                  <a:cubicBezTo>
                    <a:pt x="0" y="54"/>
                    <a:pt x="7" y="42"/>
                    <a:pt x="8" y="41"/>
                  </a:cubicBezTo>
                  <a:cubicBezTo>
                    <a:pt x="21" y="22"/>
                    <a:pt x="40" y="10"/>
                    <a:pt x="5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1"/>
                    <a:pt x="58" y="1"/>
                    <a:pt x="58" y="1"/>
                  </a:cubicBezTo>
                  <a:cubicBezTo>
                    <a:pt x="41" y="11"/>
                    <a:pt x="22" y="23"/>
                    <a:pt x="9" y="41"/>
                  </a:cubicBezTo>
                  <a:cubicBezTo>
                    <a:pt x="8" y="44"/>
                    <a:pt x="2" y="54"/>
                    <a:pt x="2" y="57"/>
                  </a:cubicBezTo>
                  <a:cubicBezTo>
                    <a:pt x="2" y="69"/>
                    <a:pt x="4" y="81"/>
                    <a:pt x="6" y="92"/>
                  </a:cubicBezTo>
                  <a:cubicBezTo>
                    <a:pt x="9" y="104"/>
                    <a:pt x="36" y="124"/>
                    <a:pt x="45" y="130"/>
                  </a:cubicBezTo>
                  <a:cubicBezTo>
                    <a:pt x="100" y="164"/>
                    <a:pt x="193" y="186"/>
                    <a:pt x="260" y="191"/>
                  </a:cubicBezTo>
                  <a:cubicBezTo>
                    <a:pt x="268" y="192"/>
                    <a:pt x="276" y="193"/>
                    <a:pt x="284" y="194"/>
                  </a:cubicBezTo>
                  <a:cubicBezTo>
                    <a:pt x="301" y="196"/>
                    <a:pt x="320" y="198"/>
                    <a:pt x="337" y="198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71" y="197"/>
                    <a:pt x="407" y="197"/>
                    <a:pt x="447" y="197"/>
                  </a:cubicBezTo>
                  <a:cubicBezTo>
                    <a:pt x="477" y="197"/>
                    <a:pt x="507" y="193"/>
                    <a:pt x="531" y="189"/>
                  </a:cubicBezTo>
                  <a:cubicBezTo>
                    <a:pt x="597" y="179"/>
                    <a:pt x="666" y="166"/>
                    <a:pt x="723" y="132"/>
                  </a:cubicBezTo>
                  <a:cubicBezTo>
                    <a:pt x="743" y="120"/>
                    <a:pt x="756" y="108"/>
                    <a:pt x="764" y="94"/>
                  </a:cubicBezTo>
                  <a:cubicBezTo>
                    <a:pt x="766" y="91"/>
                    <a:pt x="771" y="80"/>
                    <a:pt x="771" y="77"/>
                  </a:cubicBezTo>
                  <a:cubicBezTo>
                    <a:pt x="769" y="66"/>
                    <a:pt x="767" y="55"/>
                    <a:pt x="763" y="43"/>
                  </a:cubicBezTo>
                  <a:cubicBezTo>
                    <a:pt x="763" y="40"/>
                    <a:pt x="758" y="35"/>
                    <a:pt x="758" y="35"/>
                  </a:cubicBezTo>
                  <a:cubicBezTo>
                    <a:pt x="758" y="35"/>
                    <a:pt x="758" y="35"/>
                    <a:pt x="758" y="34"/>
                  </a:cubicBezTo>
                  <a:cubicBezTo>
                    <a:pt x="758" y="34"/>
                    <a:pt x="759" y="34"/>
                    <a:pt x="759" y="34"/>
                  </a:cubicBezTo>
                  <a:cubicBezTo>
                    <a:pt x="759" y="35"/>
                    <a:pt x="764" y="40"/>
                    <a:pt x="765" y="43"/>
                  </a:cubicBezTo>
                  <a:cubicBezTo>
                    <a:pt x="768" y="54"/>
                    <a:pt x="771" y="66"/>
                    <a:pt x="772" y="77"/>
                  </a:cubicBezTo>
                  <a:cubicBezTo>
                    <a:pt x="772" y="81"/>
                    <a:pt x="767" y="92"/>
                    <a:pt x="765" y="95"/>
                  </a:cubicBezTo>
                  <a:cubicBezTo>
                    <a:pt x="757" y="108"/>
                    <a:pt x="744" y="121"/>
                    <a:pt x="724" y="133"/>
                  </a:cubicBezTo>
                  <a:cubicBezTo>
                    <a:pt x="666" y="168"/>
                    <a:pt x="597" y="180"/>
                    <a:pt x="531" y="190"/>
                  </a:cubicBezTo>
                  <a:cubicBezTo>
                    <a:pt x="507" y="194"/>
                    <a:pt x="477" y="198"/>
                    <a:pt x="447" y="198"/>
                  </a:cubicBezTo>
                  <a:cubicBezTo>
                    <a:pt x="407" y="199"/>
                    <a:pt x="371" y="199"/>
                    <a:pt x="338" y="199"/>
                  </a:cubicBezTo>
                  <a:cubicBezTo>
                    <a:pt x="338" y="199"/>
                    <a:pt x="338" y="199"/>
                    <a:pt x="337" y="1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958"/>
            <p:cNvSpPr>
              <a:spLocks noEditPoints="1"/>
            </p:cNvSpPr>
            <p:nvPr/>
          </p:nvSpPr>
          <p:spPr bwMode="auto">
            <a:xfrm>
              <a:off x="1335" y="1068"/>
              <a:ext cx="615" cy="176"/>
            </a:xfrm>
            <a:custGeom>
              <a:avLst/>
              <a:gdLst>
                <a:gd name="T0" fmla="*/ 128 w 410"/>
                <a:gd name="T1" fmla="*/ 118 h 118"/>
                <a:gd name="T2" fmla="*/ 106 w 410"/>
                <a:gd name="T3" fmla="*/ 114 h 118"/>
                <a:gd name="T4" fmla="*/ 97 w 410"/>
                <a:gd name="T5" fmla="*/ 113 h 118"/>
                <a:gd name="T6" fmla="*/ 14 w 410"/>
                <a:gd name="T7" fmla="*/ 79 h 118"/>
                <a:gd name="T8" fmla="*/ 4 w 410"/>
                <a:gd name="T9" fmla="*/ 63 h 118"/>
                <a:gd name="T10" fmla="*/ 26 w 410"/>
                <a:gd name="T11" fmla="*/ 31 h 118"/>
                <a:gd name="T12" fmla="*/ 114 w 410"/>
                <a:gd name="T13" fmla="*/ 5 h 118"/>
                <a:gd name="T14" fmla="*/ 171 w 410"/>
                <a:gd name="T15" fmla="*/ 2 h 118"/>
                <a:gd name="T16" fmla="*/ 234 w 410"/>
                <a:gd name="T17" fmla="*/ 0 h 118"/>
                <a:gd name="T18" fmla="*/ 343 w 410"/>
                <a:gd name="T19" fmla="*/ 14 h 118"/>
                <a:gd name="T20" fmla="*/ 389 w 410"/>
                <a:gd name="T21" fmla="*/ 32 h 118"/>
                <a:gd name="T22" fmla="*/ 400 w 410"/>
                <a:gd name="T23" fmla="*/ 43 h 118"/>
                <a:gd name="T24" fmla="*/ 405 w 410"/>
                <a:gd name="T25" fmla="*/ 47 h 118"/>
                <a:gd name="T26" fmla="*/ 406 w 410"/>
                <a:gd name="T27" fmla="*/ 48 h 118"/>
                <a:gd name="T28" fmla="*/ 409 w 410"/>
                <a:gd name="T29" fmla="*/ 64 h 118"/>
                <a:gd name="T30" fmla="*/ 399 w 410"/>
                <a:gd name="T31" fmla="*/ 81 h 118"/>
                <a:gd name="T32" fmla="*/ 336 w 410"/>
                <a:gd name="T33" fmla="*/ 108 h 118"/>
                <a:gd name="T34" fmla="*/ 327 w 410"/>
                <a:gd name="T35" fmla="*/ 110 h 118"/>
                <a:gd name="T36" fmla="*/ 301 w 410"/>
                <a:gd name="T37" fmla="*/ 115 h 118"/>
                <a:gd name="T38" fmla="*/ 129 w 410"/>
                <a:gd name="T39" fmla="*/ 118 h 118"/>
                <a:gd name="T40" fmla="*/ 128 w 410"/>
                <a:gd name="T41" fmla="*/ 118 h 118"/>
                <a:gd name="T42" fmla="*/ 234 w 410"/>
                <a:gd name="T43" fmla="*/ 2 h 118"/>
                <a:gd name="T44" fmla="*/ 171 w 410"/>
                <a:gd name="T45" fmla="*/ 4 h 118"/>
                <a:gd name="T46" fmla="*/ 114 w 410"/>
                <a:gd name="T47" fmla="*/ 6 h 118"/>
                <a:gd name="T48" fmla="*/ 27 w 410"/>
                <a:gd name="T49" fmla="*/ 33 h 118"/>
                <a:gd name="T50" fmla="*/ 6 w 410"/>
                <a:gd name="T51" fmla="*/ 63 h 118"/>
                <a:gd name="T52" fmla="*/ 15 w 410"/>
                <a:gd name="T53" fmla="*/ 79 h 118"/>
                <a:gd name="T54" fmla="*/ 97 w 410"/>
                <a:gd name="T55" fmla="*/ 111 h 118"/>
                <a:gd name="T56" fmla="*/ 106 w 410"/>
                <a:gd name="T57" fmla="*/ 113 h 118"/>
                <a:gd name="T58" fmla="*/ 128 w 410"/>
                <a:gd name="T59" fmla="*/ 116 h 118"/>
                <a:gd name="T60" fmla="*/ 129 w 410"/>
                <a:gd name="T61" fmla="*/ 116 h 118"/>
                <a:gd name="T62" fmla="*/ 301 w 410"/>
                <a:gd name="T63" fmla="*/ 114 h 118"/>
                <a:gd name="T64" fmla="*/ 327 w 410"/>
                <a:gd name="T65" fmla="*/ 109 h 118"/>
                <a:gd name="T66" fmla="*/ 336 w 410"/>
                <a:gd name="T67" fmla="*/ 107 h 118"/>
                <a:gd name="T68" fmla="*/ 398 w 410"/>
                <a:gd name="T69" fmla="*/ 80 h 118"/>
                <a:gd name="T70" fmla="*/ 408 w 410"/>
                <a:gd name="T71" fmla="*/ 64 h 118"/>
                <a:gd name="T72" fmla="*/ 404 w 410"/>
                <a:gd name="T73" fmla="*/ 48 h 118"/>
                <a:gd name="T74" fmla="*/ 399 w 410"/>
                <a:gd name="T75" fmla="*/ 44 h 118"/>
                <a:gd name="T76" fmla="*/ 388 w 410"/>
                <a:gd name="T77" fmla="*/ 33 h 118"/>
                <a:gd name="T78" fmla="*/ 343 w 410"/>
                <a:gd name="T79" fmla="*/ 15 h 118"/>
                <a:gd name="T80" fmla="*/ 234 w 410"/>
                <a:gd name="T81" fmla="*/ 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0" h="118">
                  <a:moveTo>
                    <a:pt x="128" y="118"/>
                  </a:moveTo>
                  <a:cubicBezTo>
                    <a:pt x="121" y="118"/>
                    <a:pt x="113" y="116"/>
                    <a:pt x="106" y="114"/>
                  </a:cubicBezTo>
                  <a:cubicBezTo>
                    <a:pt x="103" y="114"/>
                    <a:pt x="100" y="113"/>
                    <a:pt x="97" y="113"/>
                  </a:cubicBezTo>
                  <a:cubicBezTo>
                    <a:pt x="73" y="108"/>
                    <a:pt x="28" y="96"/>
                    <a:pt x="14" y="79"/>
                  </a:cubicBezTo>
                  <a:cubicBezTo>
                    <a:pt x="10" y="74"/>
                    <a:pt x="6" y="69"/>
                    <a:pt x="4" y="63"/>
                  </a:cubicBezTo>
                  <a:cubicBezTo>
                    <a:pt x="0" y="51"/>
                    <a:pt x="18" y="37"/>
                    <a:pt x="26" y="31"/>
                  </a:cubicBezTo>
                  <a:cubicBezTo>
                    <a:pt x="45" y="19"/>
                    <a:pt x="94" y="5"/>
                    <a:pt x="114" y="5"/>
                  </a:cubicBezTo>
                  <a:cubicBezTo>
                    <a:pt x="134" y="4"/>
                    <a:pt x="153" y="3"/>
                    <a:pt x="171" y="2"/>
                  </a:cubicBezTo>
                  <a:cubicBezTo>
                    <a:pt x="193" y="1"/>
                    <a:pt x="214" y="0"/>
                    <a:pt x="234" y="0"/>
                  </a:cubicBezTo>
                  <a:cubicBezTo>
                    <a:pt x="275" y="0"/>
                    <a:pt x="307" y="4"/>
                    <a:pt x="343" y="14"/>
                  </a:cubicBezTo>
                  <a:cubicBezTo>
                    <a:pt x="358" y="18"/>
                    <a:pt x="378" y="24"/>
                    <a:pt x="389" y="32"/>
                  </a:cubicBezTo>
                  <a:cubicBezTo>
                    <a:pt x="393" y="36"/>
                    <a:pt x="397" y="39"/>
                    <a:pt x="400" y="43"/>
                  </a:cubicBezTo>
                  <a:cubicBezTo>
                    <a:pt x="402" y="44"/>
                    <a:pt x="404" y="46"/>
                    <a:pt x="405" y="47"/>
                  </a:cubicBezTo>
                  <a:cubicBezTo>
                    <a:pt x="406" y="47"/>
                    <a:pt x="406" y="48"/>
                    <a:pt x="406" y="48"/>
                  </a:cubicBezTo>
                  <a:cubicBezTo>
                    <a:pt x="406" y="48"/>
                    <a:pt x="410" y="59"/>
                    <a:pt x="409" y="64"/>
                  </a:cubicBezTo>
                  <a:cubicBezTo>
                    <a:pt x="408" y="71"/>
                    <a:pt x="403" y="76"/>
                    <a:pt x="399" y="81"/>
                  </a:cubicBezTo>
                  <a:cubicBezTo>
                    <a:pt x="384" y="95"/>
                    <a:pt x="357" y="103"/>
                    <a:pt x="336" y="108"/>
                  </a:cubicBezTo>
                  <a:cubicBezTo>
                    <a:pt x="333" y="109"/>
                    <a:pt x="330" y="110"/>
                    <a:pt x="327" y="110"/>
                  </a:cubicBezTo>
                  <a:cubicBezTo>
                    <a:pt x="319" y="113"/>
                    <a:pt x="310" y="115"/>
                    <a:pt x="301" y="115"/>
                  </a:cubicBezTo>
                  <a:cubicBezTo>
                    <a:pt x="243" y="117"/>
                    <a:pt x="185" y="117"/>
                    <a:pt x="129" y="118"/>
                  </a:cubicBezTo>
                  <a:lnTo>
                    <a:pt x="128" y="118"/>
                  </a:lnTo>
                  <a:close/>
                  <a:moveTo>
                    <a:pt x="234" y="2"/>
                  </a:moveTo>
                  <a:cubicBezTo>
                    <a:pt x="214" y="2"/>
                    <a:pt x="193" y="3"/>
                    <a:pt x="171" y="4"/>
                  </a:cubicBezTo>
                  <a:cubicBezTo>
                    <a:pt x="153" y="5"/>
                    <a:pt x="135" y="5"/>
                    <a:pt x="114" y="6"/>
                  </a:cubicBezTo>
                  <a:cubicBezTo>
                    <a:pt x="94" y="6"/>
                    <a:pt x="46" y="20"/>
                    <a:pt x="27" y="33"/>
                  </a:cubicBezTo>
                  <a:cubicBezTo>
                    <a:pt x="19" y="38"/>
                    <a:pt x="1" y="51"/>
                    <a:pt x="6" y="63"/>
                  </a:cubicBezTo>
                  <a:cubicBezTo>
                    <a:pt x="8" y="68"/>
                    <a:pt x="11" y="73"/>
                    <a:pt x="15" y="79"/>
                  </a:cubicBezTo>
                  <a:cubicBezTo>
                    <a:pt x="28" y="95"/>
                    <a:pt x="73" y="107"/>
                    <a:pt x="97" y="111"/>
                  </a:cubicBezTo>
                  <a:cubicBezTo>
                    <a:pt x="100" y="112"/>
                    <a:pt x="103" y="112"/>
                    <a:pt x="106" y="113"/>
                  </a:cubicBezTo>
                  <a:cubicBezTo>
                    <a:pt x="113" y="115"/>
                    <a:pt x="121" y="116"/>
                    <a:pt x="128" y="116"/>
                  </a:cubicBezTo>
                  <a:cubicBezTo>
                    <a:pt x="129" y="116"/>
                    <a:pt x="129" y="116"/>
                    <a:pt x="129" y="116"/>
                  </a:cubicBezTo>
                  <a:cubicBezTo>
                    <a:pt x="185" y="116"/>
                    <a:pt x="243" y="115"/>
                    <a:pt x="301" y="114"/>
                  </a:cubicBezTo>
                  <a:cubicBezTo>
                    <a:pt x="310" y="114"/>
                    <a:pt x="318" y="111"/>
                    <a:pt x="327" y="109"/>
                  </a:cubicBezTo>
                  <a:cubicBezTo>
                    <a:pt x="330" y="108"/>
                    <a:pt x="333" y="108"/>
                    <a:pt x="336" y="107"/>
                  </a:cubicBezTo>
                  <a:cubicBezTo>
                    <a:pt x="356" y="102"/>
                    <a:pt x="384" y="93"/>
                    <a:pt x="398" y="80"/>
                  </a:cubicBezTo>
                  <a:cubicBezTo>
                    <a:pt x="402" y="75"/>
                    <a:pt x="406" y="71"/>
                    <a:pt x="408" y="64"/>
                  </a:cubicBezTo>
                  <a:cubicBezTo>
                    <a:pt x="409" y="59"/>
                    <a:pt x="405" y="50"/>
                    <a:pt x="404" y="48"/>
                  </a:cubicBezTo>
                  <a:cubicBezTo>
                    <a:pt x="403" y="47"/>
                    <a:pt x="401" y="45"/>
                    <a:pt x="399" y="44"/>
                  </a:cubicBezTo>
                  <a:cubicBezTo>
                    <a:pt x="396" y="40"/>
                    <a:pt x="392" y="37"/>
                    <a:pt x="388" y="33"/>
                  </a:cubicBezTo>
                  <a:cubicBezTo>
                    <a:pt x="377" y="25"/>
                    <a:pt x="357" y="19"/>
                    <a:pt x="343" y="15"/>
                  </a:cubicBezTo>
                  <a:cubicBezTo>
                    <a:pt x="307" y="6"/>
                    <a:pt x="275" y="2"/>
                    <a:pt x="23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086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046750" y="-10978"/>
            <a:ext cx="3082822" cy="48288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Rectangle 19"/>
          <p:cNvSpPr/>
          <p:nvPr/>
        </p:nvSpPr>
        <p:spPr>
          <a:xfrm>
            <a:off x="6088324" y="893"/>
            <a:ext cx="3082822" cy="239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Menutup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mulut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dan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hidung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dengan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tisu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/</a:t>
            </a:r>
            <a:r>
              <a:rPr 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lengan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bagian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dalam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ketika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batuk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atau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bersin</a:t>
            </a:r>
            <a:endParaRPr lang="en-US" sz="2500" dirty="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</a:endParaRPr>
          </a:p>
          <a:p>
            <a:pPr algn="ctr"/>
            <a:endParaRPr lang="en-US" sz="2399" dirty="0"/>
          </a:p>
        </p:txBody>
      </p:sp>
      <p:sp>
        <p:nvSpPr>
          <p:cNvPr id="21" name="Rectangle 20"/>
          <p:cNvSpPr/>
          <p:nvPr/>
        </p:nvSpPr>
        <p:spPr>
          <a:xfrm>
            <a:off x="9147250" y="-107960"/>
            <a:ext cx="3082822" cy="48288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7" name="Rectangle 16"/>
          <p:cNvSpPr/>
          <p:nvPr/>
        </p:nvSpPr>
        <p:spPr>
          <a:xfrm>
            <a:off x="0" y="-11918"/>
            <a:ext cx="3070646" cy="4802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grpSp>
        <p:nvGrpSpPr>
          <p:cNvPr id="7" name="Group 6"/>
          <p:cNvGrpSpPr/>
          <p:nvPr/>
        </p:nvGrpSpPr>
        <p:grpSpPr>
          <a:xfrm>
            <a:off x="0" y="2075340"/>
            <a:ext cx="3047203" cy="2742489"/>
            <a:chOff x="0" y="2074985"/>
            <a:chExt cx="3048000" cy="2743200"/>
          </a:xfr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grpSpPr>
        <p:sp>
          <p:nvSpPr>
            <p:cNvPr id="5" name="Rectangle 4"/>
            <p:cNvSpPr/>
            <p:nvPr/>
          </p:nvSpPr>
          <p:spPr>
            <a:xfrm>
              <a:off x="0" y="2391508"/>
              <a:ext cx="3048000" cy="24266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1324708" y="2074985"/>
              <a:ext cx="351692" cy="31652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06132" y="2098779"/>
            <a:ext cx="3047206" cy="2719045"/>
            <a:chOff x="0" y="2074985"/>
            <a:chExt cx="3048000" cy="2743200"/>
          </a:xfr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grpSpPr>
        <p:sp>
          <p:nvSpPr>
            <p:cNvPr id="9" name="Rectangle 8"/>
            <p:cNvSpPr/>
            <p:nvPr/>
          </p:nvSpPr>
          <p:spPr>
            <a:xfrm>
              <a:off x="0" y="2391508"/>
              <a:ext cx="3048000" cy="24266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1324708" y="2074985"/>
              <a:ext cx="351692" cy="31652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3045281" y="-11917"/>
            <a:ext cx="3047206" cy="2730766"/>
            <a:chOff x="0" y="2074985"/>
            <a:chExt cx="3048000" cy="2743200"/>
          </a:xfr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grpSpPr>
        <p:sp>
          <p:nvSpPr>
            <p:cNvPr id="12" name="Rectangle 11"/>
            <p:cNvSpPr/>
            <p:nvPr/>
          </p:nvSpPr>
          <p:spPr>
            <a:xfrm>
              <a:off x="0" y="2391508"/>
              <a:ext cx="3048000" cy="24266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1324708" y="2074985"/>
              <a:ext cx="351692" cy="31652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</p:grpSp>
      <p:grpSp>
        <p:nvGrpSpPr>
          <p:cNvPr id="14" name="Group 13"/>
          <p:cNvGrpSpPr/>
          <p:nvPr/>
        </p:nvGrpSpPr>
        <p:grpSpPr>
          <a:xfrm flipV="1">
            <a:off x="9165058" y="-9738"/>
            <a:ext cx="3047206" cy="2742486"/>
            <a:chOff x="0" y="2074985"/>
            <a:chExt cx="3048000" cy="2743200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grpSpPr>
        <p:sp>
          <p:nvSpPr>
            <p:cNvPr id="15" name="Rectangle 14"/>
            <p:cNvSpPr/>
            <p:nvPr/>
          </p:nvSpPr>
          <p:spPr>
            <a:xfrm>
              <a:off x="0" y="2391508"/>
              <a:ext cx="3048000" cy="24266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1324708" y="2074985"/>
              <a:ext cx="351692" cy="31652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317111" y="366938"/>
            <a:ext cx="2376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Jangan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panik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 </a:t>
            </a:r>
            <a:endParaRPr lang="en-US" sz="6000" dirty="0">
              <a:solidFill>
                <a:schemeClr val="accent1">
                  <a:lumMod val="7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82867" y="2673707"/>
            <a:ext cx="29432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Waspada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bila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muncul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gejala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batuk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pilek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sakit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tenggorokan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demam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kesulitan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bernapas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233374" y="2732748"/>
            <a:ext cx="29376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Hindari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konsumsi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menurunkan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daya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tahan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tubuh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alkohol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merokok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3662" y="5483404"/>
            <a:ext cx="10613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Meskipun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 CoVid-19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mudah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menular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tetapi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dapat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dicegah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52" name="Group 24"/>
          <p:cNvGrpSpPr>
            <a:grpSpLocks noChangeAspect="1"/>
          </p:cNvGrpSpPr>
          <p:nvPr/>
        </p:nvGrpSpPr>
        <p:grpSpPr bwMode="auto">
          <a:xfrm>
            <a:off x="909836" y="3129270"/>
            <a:ext cx="1080120" cy="1091818"/>
            <a:chOff x="1362" y="1805"/>
            <a:chExt cx="2877" cy="2635"/>
          </a:xfrm>
          <a:solidFill>
            <a:schemeClr val="bg1"/>
          </a:solidFill>
        </p:grpSpPr>
        <p:sp>
          <p:nvSpPr>
            <p:cNvPr id="55" name="Freeform 26"/>
            <p:cNvSpPr>
              <a:spLocks/>
            </p:cNvSpPr>
            <p:nvPr/>
          </p:nvSpPr>
          <p:spPr bwMode="auto">
            <a:xfrm>
              <a:off x="1362" y="2654"/>
              <a:ext cx="1374" cy="1786"/>
            </a:xfrm>
            <a:custGeom>
              <a:avLst/>
              <a:gdLst>
                <a:gd name="T0" fmla="*/ 230 w 2748"/>
                <a:gd name="T1" fmla="*/ 44 h 3573"/>
                <a:gd name="T2" fmla="*/ 302 w 2748"/>
                <a:gd name="T3" fmla="*/ 191 h 3573"/>
                <a:gd name="T4" fmla="*/ 335 w 2748"/>
                <a:gd name="T5" fmla="*/ 414 h 3573"/>
                <a:gd name="T6" fmla="*/ 349 w 2748"/>
                <a:gd name="T7" fmla="*/ 535 h 3573"/>
                <a:gd name="T8" fmla="*/ 368 w 2748"/>
                <a:gd name="T9" fmla="*/ 722 h 3573"/>
                <a:gd name="T10" fmla="*/ 387 w 2748"/>
                <a:gd name="T11" fmla="*/ 886 h 3573"/>
                <a:gd name="T12" fmla="*/ 366 w 2748"/>
                <a:gd name="T13" fmla="*/ 946 h 3573"/>
                <a:gd name="T14" fmla="*/ 274 w 2748"/>
                <a:gd name="T15" fmla="*/ 1000 h 3573"/>
                <a:gd name="T16" fmla="*/ 249 w 2748"/>
                <a:gd name="T17" fmla="*/ 1108 h 3573"/>
                <a:gd name="T18" fmla="*/ 347 w 2748"/>
                <a:gd name="T19" fmla="*/ 1265 h 3573"/>
                <a:gd name="T20" fmla="*/ 593 w 2748"/>
                <a:gd name="T21" fmla="*/ 1601 h 3573"/>
                <a:gd name="T22" fmla="*/ 654 w 2748"/>
                <a:gd name="T23" fmla="*/ 1695 h 3573"/>
                <a:gd name="T24" fmla="*/ 750 w 2748"/>
                <a:gd name="T25" fmla="*/ 1765 h 3573"/>
                <a:gd name="T26" fmla="*/ 847 w 2748"/>
                <a:gd name="T27" fmla="*/ 1827 h 3573"/>
                <a:gd name="T28" fmla="*/ 826 w 2748"/>
                <a:gd name="T29" fmla="*/ 1790 h 3573"/>
                <a:gd name="T30" fmla="*/ 706 w 2748"/>
                <a:gd name="T31" fmla="*/ 1666 h 3573"/>
                <a:gd name="T32" fmla="*/ 647 w 2748"/>
                <a:gd name="T33" fmla="*/ 1584 h 3573"/>
                <a:gd name="T34" fmla="*/ 572 w 2748"/>
                <a:gd name="T35" fmla="*/ 1473 h 3573"/>
                <a:gd name="T36" fmla="*/ 469 w 2748"/>
                <a:gd name="T37" fmla="*/ 1330 h 3573"/>
                <a:gd name="T38" fmla="*/ 378 w 2748"/>
                <a:gd name="T39" fmla="*/ 1203 h 3573"/>
                <a:gd name="T40" fmla="*/ 337 w 2748"/>
                <a:gd name="T41" fmla="*/ 1148 h 3573"/>
                <a:gd name="T42" fmla="*/ 316 w 2748"/>
                <a:gd name="T43" fmla="*/ 1057 h 3573"/>
                <a:gd name="T44" fmla="*/ 378 w 2748"/>
                <a:gd name="T45" fmla="*/ 1010 h 3573"/>
                <a:gd name="T46" fmla="*/ 462 w 2748"/>
                <a:gd name="T47" fmla="*/ 1002 h 3573"/>
                <a:gd name="T48" fmla="*/ 530 w 2748"/>
                <a:gd name="T49" fmla="*/ 1023 h 3573"/>
                <a:gd name="T50" fmla="*/ 692 w 2748"/>
                <a:gd name="T51" fmla="*/ 1106 h 3573"/>
                <a:gd name="T52" fmla="*/ 933 w 2748"/>
                <a:gd name="T53" fmla="*/ 1311 h 3573"/>
                <a:gd name="T54" fmla="*/ 1130 w 2748"/>
                <a:gd name="T55" fmla="*/ 1552 h 3573"/>
                <a:gd name="T56" fmla="*/ 1257 w 2748"/>
                <a:gd name="T57" fmla="*/ 1678 h 3573"/>
                <a:gd name="T58" fmla="*/ 1379 w 2748"/>
                <a:gd name="T59" fmla="*/ 1744 h 3573"/>
                <a:gd name="T60" fmla="*/ 1751 w 2748"/>
                <a:gd name="T61" fmla="*/ 1793 h 3573"/>
                <a:gd name="T62" fmla="*/ 1989 w 2748"/>
                <a:gd name="T63" fmla="*/ 1863 h 3573"/>
                <a:gd name="T64" fmla="*/ 2120 w 2748"/>
                <a:gd name="T65" fmla="*/ 1926 h 3573"/>
                <a:gd name="T66" fmla="*/ 2169 w 2748"/>
                <a:gd name="T67" fmla="*/ 1961 h 3573"/>
                <a:gd name="T68" fmla="*/ 2277 w 2748"/>
                <a:gd name="T69" fmla="*/ 2050 h 3573"/>
                <a:gd name="T70" fmla="*/ 2441 w 2748"/>
                <a:gd name="T71" fmla="*/ 2222 h 3573"/>
                <a:gd name="T72" fmla="*/ 2612 w 2748"/>
                <a:gd name="T73" fmla="*/ 2470 h 3573"/>
                <a:gd name="T74" fmla="*/ 2732 w 2748"/>
                <a:gd name="T75" fmla="*/ 2793 h 3573"/>
                <a:gd name="T76" fmla="*/ 2748 w 2748"/>
                <a:gd name="T77" fmla="*/ 2935 h 3573"/>
                <a:gd name="T78" fmla="*/ 2727 w 2748"/>
                <a:gd name="T79" fmla="*/ 3143 h 3573"/>
                <a:gd name="T80" fmla="*/ 1744 w 2748"/>
                <a:gd name="T81" fmla="*/ 3206 h 3573"/>
                <a:gd name="T82" fmla="*/ 1691 w 2748"/>
                <a:gd name="T83" fmla="*/ 3039 h 3573"/>
                <a:gd name="T84" fmla="*/ 1595 w 2748"/>
                <a:gd name="T85" fmla="*/ 2924 h 3573"/>
                <a:gd name="T86" fmla="*/ 1541 w 2748"/>
                <a:gd name="T87" fmla="*/ 2879 h 3573"/>
                <a:gd name="T88" fmla="*/ 1451 w 2748"/>
                <a:gd name="T89" fmla="*/ 2826 h 3573"/>
                <a:gd name="T90" fmla="*/ 1273 w 2748"/>
                <a:gd name="T91" fmla="*/ 2720 h 3573"/>
                <a:gd name="T92" fmla="*/ 1050 w 2748"/>
                <a:gd name="T93" fmla="*/ 2585 h 3573"/>
                <a:gd name="T94" fmla="*/ 823 w 2748"/>
                <a:gd name="T95" fmla="*/ 2442 h 3573"/>
                <a:gd name="T96" fmla="*/ 635 w 2748"/>
                <a:gd name="T97" fmla="*/ 2312 h 3573"/>
                <a:gd name="T98" fmla="*/ 527 w 2748"/>
                <a:gd name="T99" fmla="*/ 2222 h 3573"/>
                <a:gd name="T100" fmla="*/ 443 w 2748"/>
                <a:gd name="T101" fmla="*/ 2089 h 3573"/>
                <a:gd name="T102" fmla="*/ 331 w 2748"/>
                <a:gd name="T103" fmla="*/ 1867 h 3573"/>
                <a:gd name="T104" fmla="*/ 209 w 2748"/>
                <a:gd name="T105" fmla="*/ 1605 h 3573"/>
                <a:gd name="T106" fmla="*/ 99 w 2748"/>
                <a:gd name="T107" fmla="*/ 1348 h 3573"/>
                <a:gd name="T108" fmla="*/ 23 w 2748"/>
                <a:gd name="T109" fmla="*/ 1147 h 3573"/>
                <a:gd name="T110" fmla="*/ 0 w 2748"/>
                <a:gd name="T111" fmla="*/ 1012 h 3573"/>
                <a:gd name="T112" fmla="*/ 5 w 2748"/>
                <a:gd name="T113" fmla="*/ 778 h 3573"/>
                <a:gd name="T114" fmla="*/ 21 w 2748"/>
                <a:gd name="T115" fmla="*/ 531 h 3573"/>
                <a:gd name="T116" fmla="*/ 37 w 2748"/>
                <a:gd name="T117" fmla="*/ 350 h 3573"/>
                <a:gd name="T118" fmla="*/ 45 w 2748"/>
                <a:gd name="T119" fmla="*/ 262 h 3573"/>
                <a:gd name="T120" fmla="*/ 68 w 2748"/>
                <a:gd name="T121" fmla="*/ 98 h 3573"/>
                <a:gd name="T122" fmla="*/ 110 w 2748"/>
                <a:gd name="T123" fmla="*/ 7 h 3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48" h="3573">
                  <a:moveTo>
                    <a:pt x="148" y="0"/>
                  </a:moveTo>
                  <a:lnTo>
                    <a:pt x="169" y="5"/>
                  </a:lnTo>
                  <a:lnTo>
                    <a:pt x="202" y="21"/>
                  </a:lnTo>
                  <a:lnTo>
                    <a:pt x="230" y="44"/>
                  </a:lnTo>
                  <a:lnTo>
                    <a:pt x="255" y="72"/>
                  </a:lnTo>
                  <a:lnTo>
                    <a:pt x="274" y="107"/>
                  </a:lnTo>
                  <a:lnTo>
                    <a:pt x="289" y="147"/>
                  </a:lnTo>
                  <a:lnTo>
                    <a:pt x="302" y="191"/>
                  </a:lnTo>
                  <a:lnTo>
                    <a:pt x="312" y="241"/>
                  </a:lnTo>
                  <a:lnTo>
                    <a:pt x="321" y="294"/>
                  </a:lnTo>
                  <a:lnTo>
                    <a:pt x="328" y="353"/>
                  </a:lnTo>
                  <a:lnTo>
                    <a:pt x="335" y="414"/>
                  </a:lnTo>
                  <a:lnTo>
                    <a:pt x="337" y="434"/>
                  </a:lnTo>
                  <a:lnTo>
                    <a:pt x="340" y="460"/>
                  </a:lnTo>
                  <a:lnTo>
                    <a:pt x="343" y="495"/>
                  </a:lnTo>
                  <a:lnTo>
                    <a:pt x="349" y="535"/>
                  </a:lnTo>
                  <a:lnTo>
                    <a:pt x="352" y="579"/>
                  </a:lnTo>
                  <a:lnTo>
                    <a:pt x="357" y="626"/>
                  </a:lnTo>
                  <a:lnTo>
                    <a:pt x="363" y="675"/>
                  </a:lnTo>
                  <a:lnTo>
                    <a:pt x="368" y="722"/>
                  </a:lnTo>
                  <a:lnTo>
                    <a:pt x="373" y="769"/>
                  </a:lnTo>
                  <a:lnTo>
                    <a:pt x="378" y="813"/>
                  </a:lnTo>
                  <a:lnTo>
                    <a:pt x="382" y="851"/>
                  </a:lnTo>
                  <a:lnTo>
                    <a:pt x="387" y="886"/>
                  </a:lnTo>
                  <a:lnTo>
                    <a:pt x="389" y="912"/>
                  </a:lnTo>
                  <a:lnTo>
                    <a:pt x="392" y="932"/>
                  </a:lnTo>
                  <a:lnTo>
                    <a:pt x="394" y="940"/>
                  </a:lnTo>
                  <a:lnTo>
                    <a:pt x="366" y="946"/>
                  </a:lnTo>
                  <a:lnTo>
                    <a:pt x="340" y="953"/>
                  </a:lnTo>
                  <a:lnTo>
                    <a:pt x="316" y="965"/>
                  </a:lnTo>
                  <a:lnTo>
                    <a:pt x="293" y="981"/>
                  </a:lnTo>
                  <a:lnTo>
                    <a:pt x="274" y="1000"/>
                  </a:lnTo>
                  <a:lnTo>
                    <a:pt x="260" y="1023"/>
                  </a:lnTo>
                  <a:lnTo>
                    <a:pt x="249" y="1049"/>
                  </a:lnTo>
                  <a:lnTo>
                    <a:pt x="246" y="1077"/>
                  </a:lnTo>
                  <a:lnTo>
                    <a:pt x="249" y="1108"/>
                  </a:lnTo>
                  <a:lnTo>
                    <a:pt x="262" y="1143"/>
                  </a:lnTo>
                  <a:lnTo>
                    <a:pt x="281" y="1182"/>
                  </a:lnTo>
                  <a:lnTo>
                    <a:pt x="312" y="1224"/>
                  </a:lnTo>
                  <a:lnTo>
                    <a:pt x="347" y="1265"/>
                  </a:lnTo>
                  <a:lnTo>
                    <a:pt x="455" y="1400"/>
                  </a:lnTo>
                  <a:lnTo>
                    <a:pt x="495" y="1454"/>
                  </a:lnTo>
                  <a:lnTo>
                    <a:pt x="534" y="1510"/>
                  </a:lnTo>
                  <a:lnTo>
                    <a:pt x="593" y="1601"/>
                  </a:lnTo>
                  <a:lnTo>
                    <a:pt x="609" y="1627"/>
                  </a:lnTo>
                  <a:lnTo>
                    <a:pt x="622" y="1657"/>
                  </a:lnTo>
                  <a:lnTo>
                    <a:pt x="640" y="1681"/>
                  </a:lnTo>
                  <a:lnTo>
                    <a:pt x="654" y="1695"/>
                  </a:lnTo>
                  <a:lnTo>
                    <a:pt x="673" y="1711"/>
                  </a:lnTo>
                  <a:lnTo>
                    <a:pt x="697" y="1729"/>
                  </a:lnTo>
                  <a:lnTo>
                    <a:pt x="722" y="1746"/>
                  </a:lnTo>
                  <a:lnTo>
                    <a:pt x="750" y="1765"/>
                  </a:lnTo>
                  <a:lnTo>
                    <a:pt x="778" y="1783"/>
                  </a:lnTo>
                  <a:lnTo>
                    <a:pt x="804" y="1799"/>
                  </a:lnTo>
                  <a:lnTo>
                    <a:pt x="826" y="1814"/>
                  </a:lnTo>
                  <a:lnTo>
                    <a:pt x="847" y="1827"/>
                  </a:lnTo>
                  <a:lnTo>
                    <a:pt x="865" y="1837"/>
                  </a:lnTo>
                  <a:lnTo>
                    <a:pt x="875" y="1844"/>
                  </a:lnTo>
                  <a:lnTo>
                    <a:pt x="879" y="1846"/>
                  </a:lnTo>
                  <a:lnTo>
                    <a:pt x="826" y="1790"/>
                  </a:lnTo>
                  <a:lnTo>
                    <a:pt x="774" y="1734"/>
                  </a:lnTo>
                  <a:lnTo>
                    <a:pt x="752" y="1711"/>
                  </a:lnTo>
                  <a:lnTo>
                    <a:pt x="729" y="1688"/>
                  </a:lnTo>
                  <a:lnTo>
                    <a:pt x="706" y="1666"/>
                  </a:lnTo>
                  <a:lnTo>
                    <a:pt x="685" y="1640"/>
                  </a:lnTo>
                  <a:lnTo>
                    <a:pt x="663" y="1608"/>
                  </a:lnTo>
                  <a:lnTo>
                    <a:pt x="657" y="1599"/>
                  </a:lnTo>
                  <a:lnTo>
                    <a:pt x="647" y="1584"/>
                  </a:lnTo>
                  <a:lnTo>
                    <a:pt x="633" y="1563"/>
                  </a:lnTo>
                  <a:lnTo>
                    <a:pt x="616" y="1536"/>
                  </a:lnTo>
                  <a:lnTo>
                    <a:pt x="595" y="1507"/>
                  </a:lnTo>
                  <a:lnTo>
                    <a:pt x="572" y="1473"/>
                  </a:lnTo>
                  <a:lnTo>
                    <a:pt x="546" y="1439"/>
                  </a:lnTo>
                  <a:lnTo>
                    <a:pt x="521" y="1404"/>
                  </a:lnTo>
                  <a:lnTo>
                    <a:pt x="495" y="1367"/>
                  </a:lnTo>
                  <a:lnTo>
                    <a:pt x="469" y="1330"/>
                  </a:lnTo>
                  <a:lnTo>
                    <a:pt x="443" y="1293"/>
                  </a:lnTo>
                  <a:lnTo>
                    <a:pt x="420" y="1260"/>
                  </a:lnTo>
                  <a:lnTo>
                    <a:pt x="398" y="1231"/>
                  </a:lnTo>
                  <a:lnTo>
                    <a:pt x="378" y="1203"/>
                  </a:lnTo>
                  <a:lnTo>
                    <a:pt x="361" y="1182"/>
                  </a:lnTo>
                  <a:lnTo>
                    <a:pt x="349" y="1164"/>
                  </a:lnTo>
                  <a:lnTo>
                    <a:pt x="340" y="1154"/>
                  </a:lnTo>
                  <a:lnTo>
                    <a:pt x="337" y="1148"/>
                  </a:lnTo>
                  <a:lnTo>
                    <a:pt x="319" y="1122"/>
                  </a:lnTo>
                  <a:lnTo>
                    <a:pt x="312" y="1098"/>
                  </a:lnTo>
                  <a:lnTo>
                    <a:pt x="310" y="1077"/>
                  </a:lnTo>
                  <a:lnTo>
                    <a:pt x="316" y="1057"/>
                  </a:lnTo>
                  <a:lnTo>
                    <a:pt x="326" y="1042"/>
                  </a:lnTo>
                  <a:lnTo>
                    <a:pt x="342" y="1030"/>
                  </a:lnTo>
                  <a:lnTo>
                    <a:pt x="359" y="1019"/>
                  </a:lnTo>
                  <a:lnTo>
                    <a:pt x="378" y="1010"/>
                  </a:lnTo>
                  <a:lnTo>
                    <a:pt x="401" y="1005"/>
                  </a:lnTo>
                  <a:lnTo>
                    <a:pt x="422" y="1002"/>
                  </a:lnTo>
                  <a:lnTo>
                    <a:pt x="443" y="1000"/>
                  </a:lnTo>
                  <a:lnTo>
                    <a:pt x="462" y="1002"/>
                  </a:lnTo>
                  <a:lnTo>
                    <a:pt x="480" y="1003"/>
                  </a:lnTo>
                  <a:lnTo>
                    <a:pt x="493" y="1009"/>
                  </a:lnTo>
                  <a:lnTo>
                    <a:pt x="507" y="1014"/>
                  </a:lnTo>
                  <a:lnTo>
                    <a:pt x="530" y="1023"/>
                  </a:lnTo>
                  <a:lnTo>
                    <a:pt x="561" y="1035"/>
                  </a:lnTo>
                  <a:lnTo>
                    <a:pt x="600" y="1052"/>
                  </a:lnTo>
                  <a:lnTo>
                    <a:pt x="643" y="1077"/>
                  </a:lnTo>
                  <a:lnTo>
                    <a:pt x="692" y="1106"/>
                  </a:lnTo>
                  <a:lnTo>
                    <a:pt x="748" y="1143"/>
                  </a:lnTo>
                  <a:lnTo>
                    <a:pt x="806" y="1190"/>
                  </a:lnTo>
                  <a:lnTo>
                    <a:pt x="868" y="1246"/>
                  </a:lnTo>
                  <a:lnTo>
                    <a:pt x="933" y="1311"/>
                  </a:lnTo>
                  <a:lnTo>
                    <a:pt x="997" y="1386"/>
                  </a:lnTo>
                  <a:lnTo>
                    <a:pt x="1065" y="1475"/>
                  </a:lnTo>
                  <a:lnTo>
                    <a:pt x="1097" y="1515"/>
                  </a:lnTo>
                  <a:lnTo>
                    <a:pt x="1130" y="1552"/>
                  </a:lnTo>
                  <a:lnTo>
                    <a:pt x="1163" y="1587"/>
                  </a:lnTo>
                  <a:lnTo>
                    <a:pt x="1196" y="1624"/>
                  </a:lnTo>
                  <a:lnTo>
                    <a:pt x="1224" y="1653"/>
                  </a:lnTo>
                  <a:lnTo>
                    <a:pt x="1257" y="1678"/>
                  </a:lnTo>
                  <a:lnTo>
                    <a:pt x="1292" y="1702"/>
                  </a:lnTo>
                  <a:lnTo>
                    <a:pt x="1320" y="1722"/>
                  </a:lnTo>
                  <a:lnTo>
                    <a:pt x="1350" y="1737"/>
                  </a:lnTo>
                  <a:lnTo>
                    <a:pt x="1379" y="1744"/>
                  </a:lnTo>
                  <a:lnTo>
                    <a:pt x="1486" y="1753"/>
                  </a:lnTo>
                  <a:lnTo>
                    <a:pt x="1583" y="1765"/>
                  </a:lnTo>
                  <a:lnTo>
                    <a:pt x="1670" y="1778"/>
                  </a:lnTo>
                  <a:lnTo>
                    <a:pt x="1751" y="1793"/>
                  </a:lnTo>
                  <a:lnTo>
                    <a:pt x="1822" y="1811"/>
                  </a:lnTo>
                  <a:lnTo>
                    <a:pt x="1885" y="1828"/>
                  </a:lnTo>
                  <a:lnTo>
                    <a:pt x="1941" y="1846"/>
                  </a:lnTo>
                  <a:lnTo>
                    <a:pt x="1989" y="1863"/>
                  </a:lnTo>
                  <a:lnTo>
                    <a:pt x="2031" y="1881"/>
                  </a:lnTo>
                  <a:lnTo>
                    <a:pt x="2068" y="1898"/>
                  </a:lnTo>
                  <a:lnTo>
                    <a:pt x="2096" y="1912"/>
                  </a:lnTo>
                  <a:lnTo>
                    <a:pt x="2120" y="1926"/>
                  </a:lnTo>
                  <a:lnTo>
                    <a:pt x="2138" y="1938"/>
                  </a:lnTo>
                  <a:lnTo>
                    <a:pt x="2150" y="1947"/>
                  </a:lnTo>
                  <a:lnTo>
                    <a:pt x="2157" y="1952"/>
                  </a:lnTo>
                  <a:lnTo>
                    <a:pt x="2169" y="1961"/>
                  </a:lnTo>
                  <a:lnTo>
                    <a:pt x="2188" y="1975"/>
                  </a:lnTo>
                  <a:lnTo>
                    <a:pt x="2213" y="1994"/>
                  </a:lnTo>
                  <a:lnTo>
                    <a:pt x="2242" y="2021"/>
                  </a:lnTo>
                  <a:lnTo>
                    <a:pt x="2277" y="2050"/>
                  </a:lnTo>
                  <a:lnTo>
                    <a:pt x="2314" y="2085"/>
                  </a:lnTo>
                  <a:lnTo>
                    <a:pt x="2356" y="2125"/>
                  </a:lnTo>
                  <a:lnTo>
                    <a:pt x="2398" y="2171"/>
                  </a:lnTo>
                  <a:lnTo>
                    <a:pt x="2441" y="2222"/>
                  </a:lnTo>
                  <a:lnTo>
                    <a:pt x="2485" y="2277"/>
                  </a:lnTo>
                  <a:lnTo>
                    <a:pt x="2528" y="2337"/>
                  </a:lnTo>
                  <a:lnTo>
                    <a:pt x="2572" y="2402"/>
                  </a:lnTo>
                  <a:lnTo>
                    <a:pt x="2612" y="2470"/>
                  </a:lnTo>
                  <a:lnTo>
                    <a:pt x="2649" y="2545"/>
                  </a:lnTo>
                  <a:lnTo>
                    <a:pt x="2682" y="2624"/>
                  </a:lnTo>
                  <a:lnTo>
                    <a:pt x="2710" y="2706"/>
                  </a:lnTo>
                  <a:lnTo>
                    <a:pt x="2732" y="2793"/>
                  </a:lnTo>
                  <a:lnTo>
                    <a:pt x="2738" y="2819"/>
                  </a:lnTo>
                  <a:lnTo>
                    <a:pt x="2741" y="2854"/>
                  </a:lnTo>
                  <a:lnTo>
                    <a:pt x="2746" y="2893"/>
                  </a:lnTo>
                  <a:lnTo>
                    <a:pt x="2748" y="2935"/>
                  </a:lnTo>
                  <a:lnTo>
                    <a:pt x="2748" y="2977"/>
                  </a:lnTo>
                  <a:lnTo>
                    <a:pt x="2744" y="3015"/>
                  </a:lnTo>
                  <a:lnTo>
                    <a:pt x="2738" y="3050"/>
                  </a:lnTo>
                  <a:lnTo>
                    <a:pt x="2727" y="3143"/>
                  </a:lnTo>
                  <a:lnTo>
                    <a:pt x="2718" y="3235"/>
                  </a:lnTo>
                  <a:lnTo>
                    <a:pt x="2717" y="3573"/>
                  </a:lnTo>
                  <a:lnTo>
                    <a:pt x="1744" y="3573"/>
                  </a:lnTo>
                  <a:lnTo>
                    <a:pt x="1744" y="3206"/>
                  </a:lnTo>
                  <a:lnTo>
                    <a:pt x="1738" y="3160"/>
                  </a:lnTo>
                  <a:lnTo>
                    <a:pt x="1728" y="3116"/>
                  </a:lnTo>
                  <a:lnTo>
                    <a:pt x="1712" y="3076"/>
                  </a:lnTo>
                  <a:lnTo>
                    <a:pt x="1691" y="3039"/>
                  </a:lnTo>
                  <a:lnTo>
                    <a:pt x="1669" y="3005"/>
                  </a:lnTo>
                  <a:lnTo>
                    <a:pt x="1643" y="2973"/>
                  </a:lnTo>
                  <a:lnTo>
                    <a:pt x="1618" y="2947"/>
                  </a:lnTo>
                  <a:lnTo>
                    <a:pt x="1595" y="2924"/>
                  </a:lnTo>
                  <a:lnTo>
                    <a:pt x="1575" y="2905"/>
                  </a:lnTo>
                  <a:lnTo>
                    <a:pt x="1557" y="2891"/>
                  </a:lnTo>
                  <a:lnTo>
                    <a:pt x="1545" y="2880"/>
                  </a:lnTo>
                  <a:lnTo>
                    <a:pt x="1541" y="2879"/>
                  </a:lnTo>
                  <a:lnTo>
                    <a:pt x="1529" y="2872"/>
                  </a:lnTo>
                  <a:lnTo>
                    <a:pt x="1510" y="2859"/>
                  </a:lnTo>
                  <a:lnTo>
                    <a:pt x="1484" y="2845"/>
                  </a:lnTo>
                  <a:lnTo>
                    <a:pt x="1451" y="2826"/>
                  </a:lnTo>
                  <a:lnTo>
                    <a:pt x="1412" y="2804"/>
                  </a:lnTo>
                  <a:lnTo>
                    <a:pt x="1370" y="2777"/>
                  </a:lnTo>
                  <a:lnTo>
                    <a:pt x="1323" y="2751"/>
                  </a:lnTo>
                  <a:lnTo>
                    <a:pt x="1273" y="2720"/>
                  </a:lnTo>
                  <a:lnTo>
                    <a:pt x="1221" y="2688"/>
                  </a:lnTo>
                  <a:lnTo>
                    <a:pt x="1165" y="2655"/>
                  </a:lnTo>
                  <a:lnTo>
                    <a:pt x="1107" y="2620"/>
                  </a:lnTo>
                  <a:lnTo>
                    <a:pt x="1050" y="2585"/>
                  </a:lnTo>
                  <a:lnTo>
                    <a:pt x="992" y="2548"/>
                  </a:lnTo>
                  <a:lnTo>
                    <a:pt x="935" y="2513"/>
                  </a:lnTo>
                  <a:lnTo>
                    <a:pt x="879" y="2477"/>
                  </a:lnTo>
                  <a:lnTo>
                    <a:pt x="823" y="2442"/>
                  </a:lnTo>
                  <a:lnTo>
                    <a:pt x="771" y="2407"/>
                  </a:lnTo>
                  <a:lnTo>
                    <a:pt x="722" y="2374"/>
                  </a:lnTo>
                  <a:lnTo>
                    <a:pt x="677" y="2342"/>
                  </a:lnTo>
                  <a:lnTo>
                    <a:pt x="635" y="2312"/>
                  </a:lnTo>
                  <a:lnTo>
                    <a:pt x="600" y="2286"/>
                  </a:lnTo>
                  <a:lnTo>
                    <a:pt x="568" y="2262"/>
                  </a:lnTo>
                  <a:lnTo>
                    <a:pt x="544" y="2239"/>
                  </a:lnTo>
                  <a:lnTo>
                    <a:pt x="527" y="2222"/>
                  </a:lnTo>
                  <a:lnTo>
                    <a:pt x="509" y="2199"/>
                  </a:lnTo>
                  <a:lnTo>
                    <a:pt x="490" y="2169"/>
                  </a:lnTo>
                  <a:lnTo>
                    <a:pt x="467" y="2132"/>
                  </a:lnTo>
                  <a:lnTo>
                    <a:pt x="443" y="2089"/>
                  </a:lnTo>
                  <a:lnTo>
                    <a:pt x="417" y="2040"/>
                  </a:lnTo>
                  <a:lnTo>
                    <a:pt x="389" y="1986"/>
                  </a:lnTo>
                  <a:lnTo>
                    <a:pt x="361" y="1928"/>
                  </a:lnTo>
                  <a:lnTo>
                    <a:pt x="331" y="1867"/>
                  </a:lnTo>
                  <a:lnTo>
                    <a:pt x="300" y="1804"/>
                  </a:lnTo>
                  <a:lnTo>
                    <a:pt x="269" y="1737"/>
                  </a:lnTo>
                  <a:lnTo>
                    <a:pt x="239" y="1671"/>
                  </a:lnTo>
                  <a:lnTo>
                    <a:pt x="209" y="1605"/>
                  </a:lnTo>
                  <a:lnTo>
                    <a:pt x="180" y="1538"/>
                  </a:lnTo>
                  <a:lnTo>
                    <a:pt x="150" y="1472"/>
                  </a:lnTo>
                  <a:lnTo>
                    <a:pt x="124" y="1409"/>
                  </a:lnTo>
                  <a:lnTo>
                    <a:pt x="99" y="1348"/>
                  </a:lnTo>
                  <a:lnTo>
                    <a:pt x="77" y="1292"/>
                  </a:lnTo>
                  <a:lnTo>
                    <a:pt x="56" y="1238"/>
                  </a:lnTo>
                  <a:lnTo>
                    <a:pt x="38" y="1190"/>
                  </a:lnTo>
                  <a:lnTo>
                    <a:pt x="23" y="1147"/>
                  </a:lnTo>
                  <a:lnTo>
                    <a:pt x="12" y="1112"/>
                  </a:lnTo>
                  <a:lnTo>
                    <a:pt x="5" y="1082"/>
                  </a:lnTo>
                  <a:lnTo>
                    <a:pt x="2" y="1061"/>
                  </a:lnTo>
                  <a:lnTo>
                    <a:pt x="0" y="1012"/>
                  </a:lnTo>
                  <a:lnTo>
                    <a:pt x="0" y="958"/>
                  </a:lnTo>
                  <a:lnTo>
                    <a:pt x="2" y="900"/>
                  </a:lnTo>
                  <a:lnTo>
                    <a:pt x="3" y="841"/>
                  </a:lnTo>
                  <a:lnTo>
                    <a:pt x="5" y="778"/>
                  </a:lnTo>
                  <a:lnTo>
                    <a:pt x="9" y="713"/>
                  </a:lnTo>
                  <a:lnTo>
                    <a:pt x="12" y="650"/>
                  </a:lnTo>
                  <a:lnTo>
                    <a:pt x="17" y="589"/>
                  </a:lnTo>
                  <a:lnTo>
                    <a:pt x="21" y="531"/>
                  </a:lnTo>
                  <a:lnTo>
                    <a:pt x="26" y="477"/>
                  </a:lnTo>
                  <a:lnTo>
                    <a:pt x="30" y="428"/>
                  </a:lnTo>
                  <a:lnTo>
                    <a:pt x="33" y="385"/>
                  </a:lnTo>
                  <a:lnTo>
                    <a:pt x="37" y="350"/>
                  </a:lnTo>
                  <a:lnTo>
                    <a:pt x="40" y="323"/>
                  </a:lnTo>
                  <a:lnTo>
                    <a:pt x="42" y="306"/>
                  </a:lnTo>
                  <a:lnTo>
                    <a:pt x="42" y="301"/>
                  </a:lnTo>
                  <a:lnTo>
                    <a:pt x="45" y="262"/>
                  </a:lnTo>
                  <a:lnTo>
                    <a:pt x="49" y="220"/>
                  </a:lnTo>
                  <a:lnTo>
                    <a:pt x="54" y="178"/>
                  </a:lnTo>
                  <a:lnTo>
                    <a:pt x="61" y="136"/>
                  </a:lnTo>
                  <a:lnTo>
                    <a:pt x="68" y="98"/>
                  </a:lnTo>
                  <a:lnTo>
                    <a:pt x="75" y="65"/>
                  </a:lnTo>
                  <a:lnTo>
                    <a:pt x="84" y="39"/>
                  </a:lnTo>
                  <a:lnTo>
                    <a:pt x="94" y="23"/>
                  </a:lnTo>
                  <a:lnTo>
                    <a:pt x="110" y="7"/>
                  </a:lnTo>
                  <a:lnTo>
                    <a:pt x="129" y="0"/>
                  </a:lnTo>
                  <a:lnTo>
                    <a:pt x="1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2866" y="2654"/>
              <a:ext cx="1373" cy="1786"/>
            </a:xfrm>
            <a:custGeom>
              <a:avLst/>
              <a:gdLst>
                <a:gd name="T0" fmla="*/ 2655 w 2746"/>
                <a:gd name="T1" fmla="*/ 23 h 3573"/>
                <a:gd name="T2" fmla="*/ 2688 w 2746"/>
                <a:gd name="T3" fmla="*/ 136 h 3573"/>
                <a:gd name="T4" fmla="*/ 2706 w 2746"/>
                <a:gd name="T5" fmla="*/ 301 h 3573"/>
                <a:gd name="T6" fmla="*/ 2715 w 2746"/>
                <a:gd name="T7" fmla="*/ 385 h 3573"/>
                <a:gd name="T8" fmla="*/ 2730 w 2746"/>
                <a:gd name="T9" fmla="*/ 589 h 3573"/>
                <a:gd name="T10" fmla="*/ 2744 w 2746"/>
                <a:gd name="T11" fmla="*/ 839 h 3573"/>
                <a:gd name="T12" fmla="*/ 2736 w 2746"/>
                <a:gd name="T13" fmla="*/ 1110 h 3573"/>
                <a:gd name="T14" fmla="*/ 2673 w 2746"/>
                <a:gd name="T15" fmla="*/ 1292 h 3573"/>
                <a:gd name="T16" fmla="*/ 2568 w 2746"/>
                <a:gd name="T17" fmla="*/ 1538 h 3573"/>
                <a:gd name="T18" fmla="*/ 2448 w 2746"/>
                <a:gd name="T19" fmla="*/ 1804 h 3573"/>
                <a:gd name="T20" fmla="*/ 2331 w 2746"/>
                <a:gd name="T21" fmla="*/ 2040 h 3573"/>
                <a:gd name="T22" fmla="*/ 2239 w 2746"/>
                <a:gd name="T23" fmla="*/ 2199 h 3573"/>
                <a:gd name="T24" fmla="*/ 2150 w 2746"/>
                <a:gd name="T25" fmla="*/ 2286 h 3573"/>
                <a:gd name="T26" fmla="*/ 1977 w 2746"/>
                <a:gd name="T27" fmla="*/ 2407 h 3573"/>
                <a:gd name="T28" fmla="*/ 1756 w 2746"/>
                <a:gd name="T29" fmla="*/ 2548 h 3573"/>
                <a:gd name="T30" fmla="*/ 1527 w 2746"/>
                <a:gd name="T31" fmla="*/ 2688 h 3573"/>
                <a:gd name="T32" fmla="*/ 1335 w 2746"/>
                <a:gd name="T33" fmla="*/ 2804 h 3573"/>
                <a:gd name="T34" fmla="*/ 1219 w 2746"/>
                <a:gd name="T35" fmla="*/ 2872 h 3573"/>
                <a:gd name="T36" fmla="*/ 1175 w 2746"/>
                <a:gd name="T37" fmla="*/ 2905 h 3573"/>
                <a:gd name="T38" fmla="*/ 1081 w 2746"/>
                <a:gd name="T39" fmla="*/ 3005 h 3573"/>
                <a:gd name="T40" fmla="*/ 1009 w 2746"/>
                <a:gd name="T41" fmla="*/ 3160 h 3573"/>
                <a:gd name="T42" fmla="*/ 29 w 2746"/>
                <a:gd name="T43" fmla="*/ 3235 h 3573"/>
                <a:gd name="T44" fmla="*/ 0 w 2746"/>
                <a:gd name="T45" fmla="*/ 2977 h 3573"/>
                <a:gd name="T46" fmla="*/ 10 w 2746"/>
                <a:gd name="T47" fmla="*/ 2819 h 3573"/>
                <a:gd name="T48" fmla="*/ 99 w 2746"/>
                <a:gd name="T49" fmla="*/ 2545 h 3573"/>
                <a:gd name="T50" fmla="*/ 263 w 2746"/>
                <a:gd name="T51" fmla="*/ 2277 h 3573"/>
                <a:gd name="T52" fmla="*/ 434 w 2746"/>
                <a:gd name="T53" fmla="*/ 2085 h 3573"/>
                <a:gd name="T54" fmla="*/ 559 w 2746"/>
                <a:gd name="T55" fmla="*/ 1975 h 3573"/>
                <a:gd name="T56" fmla="*/ 610 w 2746"/>
                <a:gd name="T57" fmla="*/ 1938 h 3573"/>
                <a:gd name="T58" fmla="*/ 716 w 2746"/>
                <a:gd name="T59" fmla="*/ 1881 h 3573"/>
                <a:gd name="T60" fmla="*/ 926 w 2746"/>
                <a:gd name="T61" fmla="*/ 1811 h 3573"/>
                <a:gd name="T62" fmla="*/ 1262 w 2746"/>
                <a:gd name="T63" fmla="*/ 1753 h 3573"/>
                <a:gd name="T64" fmla="*/ 1456 w 2746"/>
                <a:gd name="T65" fmla="*/ 1702 h 3573"/>
                <a:gd name="T66" fmla="*/ 1585 w 2746"/>
                <a:gd name="T67" fmla="*/ 1587 h 3573"/>
                <a:gd name="T68" fmla="*/ 1750 w 2746"/>
                <a:gd name="T69" fmla="*/ 1386 h 3573"/>
                <a:gd name="T70" fmla="*/ 2000 w 2746"/>
                <a:gd name="T71" fmla="*/ 1143 h 3573"/>
                <a:gd name="T72" fmla="*/ 2186 w 2746"/>
                <a:gd name="T73" fmla="*/ 1035 h 3573"/>
                <a:gd name="T74" fmla="*/ 2268 w 2746"/>
                <a:gd name="T75" fmla="*/ 1003 h 3573"/>
                <a:gd name="T76" fmla="*/ 2347 w 2746"/>
                <a:gd name="T77" fmla="*/ 1005 h 3573"/>
                <a:gd name="T78" fmla="*/ 2422 w 2746"/>
                <a:gd name="T79" fmla="*/ 1042 h 3573"/>
                <a:gd name="T80" fmla="*/ 2429 w 2746"/>
                <a:gd name="T81" fmla="*/ 1122 h 3573"/>
                <a:gd name="T82" fmla="*/ 2387 w 2746"/>
                <a:gd name="T83" fmla="*/ 1182 h 3573"/>
                <a:gd name="T84" fmla="*/ 2305 w 2746"/>
                <a:gd name="T85" fmla="*/ 1293 h 3573"/>
                <a:gd name="T86" fmla="*/ 2202 w 2746"/>
                <a:gd name="T87" fmla="*/ 1439 h 3573"/>
                <a:gd name="T88" fmla="*/ 2115 w 2746"/>
                <a:gd name="T89" fmla="*/ 1563 h 3573"/>
                <a:gd name="T90" fmla="*/ 2062 w 2746"/>
                <a:gd name="T91" fmla="*/ 1640 h 3573"/>
                <a:gd name="T92" fmla="*/ 1974 w 2746"/>
                <a:gd name="T93" fmla="*/ 1734 h 3573"/>
                <a:gd name="T94" fmla="*/ 1883 w 2746"/>
                <a:gd name="T95" fmla="*/ 1837 h 3573"/>
                <a:gd name="T96" fmla="*/ 1972 w 2746"/>
                <a:gd name="T97" fmla="*/ 1783 h 3573"/>
                <a:gd name="T98" fmla="*/ 2075 w 2746"/>
                <a:gd name="T99" fmla="*/ 1711 h 3573"/>
                <a:gd name="T100" fmla="*/ 2139 w 2746"/>
                <a:gd name="T101" fmla="*/ 1627 h 3573"/>
                <a:gd name="T102" fmla="*/ 2253 w 2746"/>
                <a:gd name="T103" fmla="*/ 1454 h 3573"/>
                <a:gd name="T104" fmla="*/ 2467 w 2746"/>
                <a:gd name="T105" fmla="*/ 1182 h 3573"/>
                <a:gd name="T106" fmla="*/ 2498 w 2746"/>
                <a:gd name="T107" fmla="*/ 1049 h 3573"/>
                <a:gd name="T108" fmla="*/ 2432 w 2746"/>
                <a:gd name="T109" fmla="*/ 965 h 3573"/>
                <a:gd name="T110" fmla="*/ 2355 w 2746"/>
                <a:gd name="T111" fmla="*/ 932 h 3573"/>
                <a:gd name="T112" fmla="*/ 2369 w 2746"/>
                <a:gd name="T113" fmla="*/ 813 h 3573"/>
                <a:gd name="T114" fmla="*/ 2390 w 2746"/>
                <a:gd name="T115" fmla="*/ 626 h 3573"/>
                <a:gd name="T116" fmla="*/ 2408 w 2746"/>
                <a:gd name="T117" fmla="*/ 460 h 3573"/>
                <a:gd name="T118" fmla="*/ 2427 w 2746"/>
                <a:gd name="T119" fmla="*/ 294 h 3573"/>
                <a:gd name="T120" fmla="*/ 2474 w 2746"/>
                <a:gd name="T121" fmla="*/ 107 h 3573"/>
                <a:gd name="T122" fmla="*/ 2579 w 2746"/>
                <a:gd name="T123" fmla="*/ 5 h 3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46" h="3573">
                  <a:moveTo>
                    <a:pt x="2600" y="0"/>
                  </a:moveTo>
                  <a:lnTo>
                    <a:pt x="2619" y="0"/>
                  </a:lnTo>
                  <a:lnTo>
                    <a:pt x="2638" y="7"/>
                  </a:lnTo>
                  <a:lnTo>
                    <a:pt x="2655" y="23"/>
                  </a:lnTo>
                  <a:lnTo>
                    <a:pt x="2664" y="39"/>
                  </a:lnTo>
                  <a:lnTo>
                    <a:pt x="2673" y="65"/>
                  </a:lnTo>
                  <a:lnTo>
                    <a:pt x="2681" y="98"/>
                  </a:lnTo>
                  <a:lnTo>
                    <a:pt x="2688" y="136"/>
                  </a:lnTo>
                  <a:lnTo>
                    <a:pt x="2694" y="177"/>
                  </a:lnTo>
                  <a:lnTo>
                    <a:pt x="2699" y="220"/>
                  </a:lnTo>
                  <a:lnTo>
                    <a:pt x="2702" y="262"/>
                  </a:lnTo>
                  <a:lnTo>
                    <a:pt x="2706" y="301"/>
                  </a:lnTo>
                  <a:lnTo>
                    <a:pt x="2706" y="306"/>
                  </a:lnTo>
                  <a:lnTo>
                    <a:pt x="2708" y="323"/>
                  </a:lnTo>
                  <a:lnTo>
                    <a:pt x="2711" y="350"/>
                  </a:lnTo>
                  <a:lnTo>
                    <a:pt x="2715" y="385"/>
                  </a:lnTo>
                  <a:lnTo>
                    <a:pt x="2718" y="428"/>
                  </a:lnTo>
                  <a:lnTo>
                    <a:pt x="2722" y="477"/>
                  </a:lnTo>
                  <a:lnTo>
                    <a:pt x="2727" y="531"/>
                  </a:lnTo>
                  <a:lnTo>
                    <a:pt x="2730" y="589"/>
                  </a:lnTo>
                  <a:lnTo>
                    <a:pt x="2736" y="650"/>
                  </a:lnTo>
                  <a:lnTo>
                    <a:pt x="2739" y="713"/>
                  </a:lnTo>
                  <a:lnTo>
                    <a:pt x="2743" y="778"/>
                  </a:lnTo>
                  <a:lnTo>
                    <a:pt x="2744" y="839"/>
                  </a:lnTo>
                  <a:lnTo>
                    <a:pt x="2746" y="869"/>
                  </a:lnTo>
                  <a:lnTo>
                    <a:pt x="2746" y="1061"/>
                  </a:lnTo>
                  <a:lnTo>
                    <a:pt x="2743" y="1082"/>
                  </a:lnTo>
                  <a:lnTo>
                    <a:pt x="2736" y="1110"/>
                  </a:lnTo>
                  <a:lnTo>
                    <a:pt x="2725" y="1147"/>
                  </a:lnTo>
                  <a:lnTo>
                    <a:pt x="2709" y="1190"/>
                  </a:lnTo>
                  <a:lnTo>
                    <a:pt x="2692" y="1238"/>
                  </a:lnTo>
                  <a:lnTo>
                    <a:pt x="2673" y="1292"/>
                  </a:lnTo>
                  <a:lnTo>
                    <a:pt x="2648" y="1348"/>
                  </a:lnTo>
                  <a:lnTo>
                    <a:pt x="2624" y="1409"/>
                  </a:lnTo>
                  <a:lnTo>
                    <a:pt x="2598" y="1472"/>
                  </a:lnTo>
                  <a:lnTo>
                    <a:pt x="2568" y="1538"/>
                  </a:lnTo>
                  <a:lnTo>
                    <a:pt x="2540" y="1605"/>
                  </a:lnTo>
                  <a:lnTo>
                    <a:pt x="2509" y="1671"/>
                  </a:lnTo>
                  <a:lnTo>
                    <a:pt x="2479" y="1737"/>
                  </a:lnTo>
                  <a:lnTo>
                    <a:pt x="2448" y="1804"/>
                  </a:lnTo>
                  <a:lnTo>
                    <a:pt x="2418" y="1867"/>
                  </a:lnTo>
                  <a:lnTo>
                    <a:pt x="2387" y="1928"/>
                  </a:lnTo>
                  <a:lnTo>
                    <a:pt x="2359" y="1986"/>
                  </a:lnTo>
                  <a:lnTo>
                    <a:pt x="2331" y="2040"/>
                  </a:lnTo>
                  <a:lnTo>
                    <a:pt x="2305" y="2089"/>
                  </a:lnTo>
                  <a:lnTo>
                    <a:pt x="2280" y="2132"/>
                  </a:lnTo>
                  <a:lnTo>
                    <a:pt x="2258" y="2169"/>
                  </a:lnTo>
                  <a:lnTo>
                    <a:pt x="2239" y="2199"/>
                  </a:lnTo>
                  <a:lnTo>
                    <a:pt x="2221" y="2222"/>
                  </a:lnTo>
                  <a:lnTo>
                    <a:pt x="2204" y="2239"/>
                  </a:lnTo>
                  <a:lnTo>
                    <a:pt x="2179" y="2262"/>
                  </a:lnTo>
                  <a:lnTo>
                    <a:pt x="2150" y="2286"/>
                  </a:lnTo>
                  <a:lnTo>
                    <a:pt x="2113" y="2312"/>
                  </a:lnTo>
                  <a:lnTo>
                    <a:pt x="2071" y="2342"/>
                  </a:lnTo>
                  <a:lnTo>
                    <a:pt x="2026" y="2374"/>
                  </a:lnTo>
                  <a:lnTo>
                    <a:pt x="1977" y="2407"/>
                  </a:lnTo>
                  <a:lnTo>
                    <a:pt x="1925" y="2442"/>
                  </a:lnTo>
                  <a:lnTo>
                    <a:pt x="1869" y="2477"/>
                  </a:lnTo>
                  <a:lnTo>
                    <a:pt x="1813" y="2513"/>
                  </a:lnTo>
                  <a:lnTo>
                    <a:pt x="1756" y="2548"/>
                  </a:lnTo>
                  <a:lnTo>
                    <a:pt x="1698" y="2585"/>
                  </a:lnTo>
                  <a:lnTo>
                    <a:pt x="1641" y="2620"/>
                  </a:lnTo>
                  <a:lnTo>
                    <a:pt x="1583" y="2655"/>
                  </a:lnTo>
                  <a:lnTo>
                    <a:pt x="1527" y="2688"/>
                  </a:lnTo>
                  <a:lnTo>
                    <a:pt x="1475" y="2720"/>
                  </a:lnTo>
                  <a:lnTo>
                    <a:pt x="1424" y="2749"/>
                  </a:lnTo>
                  <a:lnTo>
                    <a:pt x="1377" y="2777"/>
                  </a:lnTo>
                  <a:lnTo>
                    <a:pt x="1335" y="2804"/>
                  </a:lnTo>
                  <a:lnTo>
                    <a:pt x="1297" y="2826"/>
                  </a:lnTo>
                  <a:lnTo>
                    <a:pt x="1266" y="2844"/>
                  </a:lnTo>
                  <a:lnTo>
                    <a:pt x="1239" y="2859"/>
                  </a:lnTo>
                  <a:lnTo>
                    <a:pt x="1219" y="2872"/>
                  </a:lnTo>
                  <a:lnTo>
                    <a:pt x="1206" y="2879"/>
                  </a:lnTo>
                  <a:lnTo>
                    <a:pt x="1203" y="2880"/>
                  </a:lnTo>
                  <a:lnTo>
                    <a:pt x="1191" y="2891"/>
                  </a:lnTo>
                  <a:lnTo>
                    <a:pt x="1175" y="2905"/>
                  </a:lnTo>
                  <a:lnTo>
                    <a:pt x="1154" y="2924"/>
                  </a:lnTo>
                  <a:lnTo>
                    <a:pt x="1130" y="2947"/>
                  </a:lnTo>
                  <a:lnTo>
                    <a:pt x="1105" y="2973"/>
                  </a:lnTo>
                  <a:lnTo>
                    <a:pt x="1081" y="3005"/>
                  </a:lnTo>
                  <a:lnTo>
                    <a:pt x="1056" y="3039"/>
                  </a:lnTo>
                  <a:lnTo>
                    <a:pt x="1035" y="3076"/>
                  </a:lnTo>
                  <a:lnTo>
                    <a:pt x="1020" y="3116"/>
                  </a:lnTo>
                  <a:lnTo>
                    <a:pt x="1009" y="3160"/>
                  </a:lnTo>
                  <a:lnTo>
                    <a:pt x="1004" y="3204"/>
                  </a:lnTo>
                  <a:lnTo>
                    <a:pt x="1004" y="3573"/>
                  </a:lnTo>
                  <a:lnTo>
                    <a:pt x="31" y="3573"/>
                  </a:lnTo>
                  <a:lnTo>
                    <a:pt x="29" y="3235"/>
                  </a:lnTo>
                  <a:lnTo>
                    <a:pt x="22" y="3143"/>
                  </a:lnTo>
                  <a:lnTo>
                    <a:pt x="10" y="3050"/>
                  </a:lnTo>
                  <a:lnTo>
                    <a:pt x="3" y="3015"/>
                  </a:lnTo>
                  <a:lnTo>
                    <a:pt x="0" y="2977"/>
                  </a:lnTo>
                  <a:lnTo>
                    <a:pt x="0" y="2935"/>
                  </a:lnTo>
                  <a:lnTo>
                    <a:pt x="2" y="2893"/>
                  </a:lnTo>
                  <a:lnTo>
                    <a:pt x="7" y="2854"/>
                  </a:lnTo>
                  <a:lnTo>
                    <a:pt x="10" y="2819"/>
                  </a:lnTo>
                  <a:lnTo>
                    <a:pt x="15" y="2793"/>
                  </a:lnTo>
                  <a:lnTo>
                    <a:pt x="38" y="2706"/>
                  </a:lnTo>
                  <a:lnTo>
                    <a:pt x="66" y="2622"/>
                  </a:lnTo>
                  <a:lnTo>
                    <a:pt x="99" y="2545"/>
                  </a:lnTo>
                  <a:lnTo>
                    <a:pt x="138" y="2470"/>
                  </a:lnTo>
                  <a:lnTo>
                    <a:pt x="176" y="2402"/>
                  </a:lnTo>
                  <a:lnTo>
                    <a:pt x="219" y="2337"/>
                  </a:lnTo>
                  <a:lnTo>
                    <a:pt x="263" y="2277"/>
                  </a:lnTo>
                  <a:lnTo>
                    <a:pt x="307" y="2222"/>
                  </a:lnTo>
                  <a:lnTo>
                    <a:pt x="350" y="2171"/>
                  </a:lnTo>
                  <a:lnTo>
                    <a:pt x="392" y="2125"/>
                  </a:lnTo>
                  <a:lnTo>
                    <a:pt x="434" y="2085"/>
                  </a:lnTo>
                  <a:lnTo>
                    <a:pt x="471" y="2050"/>
                  </a:lnTo>
                  <a:lnTo>
                    <a:pt x="505" y="2021"/>
                  </a:lnTo>
                  <a:lnTo>
                    <a:pt x="535" y="1994"/>
                  </a:lnTo>
                  <a:lnTo>
                    <a:pt x="559" y="1975"/>
                  </a:lnTo>
                  <a:lnTo>
                    <a:pt x="579" y="1961"/>
                  </a:lnTo>
                  <a:lnTo>
                    <a:pt x="591" y="1952"/>
                  </a:lnTo>
                  <a:lnTo>
                    <a:pt x="598" y="1947"/>
                  </a:lnTo>
                  <a:lnTo>
                    <a:pt x="610" y="1938"/>
                  </a:lnTo>
                  <a:lnTo>
                    <a:pt x="627" y="1926"/>
                  </a:lnTo>
                  <a:lnTo>
                    <a:pt x="652" y="1912"/>
                  </a:lnTo>
                  <a:lnTo>
                    <a:pt x="680" y="1898"/>
                  </a:lnTo>
                  <a:lnTo>
                    <a:pt x="716" y="1881"/>
                  </a:lnTo>
                  <a:lnTo>
                    <a:pt x="758" y="1863"/>
                  </a:lnTo>
                  <a:lnTo>
                    <a:pt x="807" y="1846"/>
                  </a:lnTo>
                  <a:lnTo>
                    <a:pt x="863" y="1828"/>
                  </a:lnTo>
                  <a:lnTo>
                    <a:pt x="926" y="1811"/>
                  </a:lnTo>
                  <a:lnTo>
                    <a:pt x="997" y="1793"/>
                  </a:lnTo>
                  <a:lnTo>
                    <a:pt x="1077" y="1778"/>
                  </a:lnTo>
                  <a:lnTo>
                    <a:pt x="1165" y="1765"/>
                  </a:lnTo>
                  <a:lnTo>
                    <a:pt x="1262" y="1753"/>
                  </a:lnTo>
                  <a:lnTo>
                    <a:pt x="1369" y="1744"/>
                  </a:lnTo>
                  <a:lnTo>
                    <a:pt x="1398" y="1737"/>
                  </a:lnTo>
                  <a:lnTo>
                    <a:pt x="1428" y="1722"/>
                  </a:lnTo>
                  <a:lnTo>
                    <a:pt x="1456" y="1702"/>
                  </a:lnTo>
                  <a:lnTo>
                    <a:pt x="1491" y="1678"/>
                  </a:lnTo>
                  <a:lnTo>
                    <a:pt x="1524" y="1653"/>
                  </a:lnTo>
                  <a:lnTo>
                    <a:pt x="1553" y="1624"/>
                  </a:lnTo>
                  <a:lnTo>
                    <a:pt x="1585" y="1587"/>
                  </a:lnTo>
                  <a:lnTo>
                    <a:pt x="1618" y="1552"/>
                  </a:lnTo>
                  <a:lnTo>
                    <a:pt x="1651" y="1515"/>
                  </a:lnTo>
                  <a:lnTo>
                    <a:pt x="1682" y="1475"/>
                  </a:lnTo>
                  <a:lnTo>
                    <a:pt x="1750" y="1386"/>
                  </a:lnTo>
                  <a:lnTo>
                    <a:pt x="1817" y="1311"/>
                  </a:lnTo>
                  <a:lnTo>
                    <a:pt x="1879" y="1246"/>
                  </a:lnTo>
                  <a:lnTo>
                    <a:pt x="1942" y="1190"/>
                  </a:lnTo>
                  <a:lnTo>
                    <a:pt x="2000" y="1143"/>
                  </a:lnTo>
                  <a:lnTo>
                    <a:pt x="2056" y="1106"/>
                  </a:lnTo>
                  <a:lnTo>
                    <a:pt x="2104" y="1077"/>
                  </a:lnTo>
                  <a:lnTo>
                    <a:pt x="2148" y="1052"/>
                  </a:lnTo>
                  <a:lnTo>
                    <a:pt x="2186" y="1035"/>
                  </a:lnTo>
                  <a:lnTo>
                    <a:pt x="2218" y="1023"/>
                  </a:lnTo>
                  <a:lnTo>
                    <a:pt x="2240" y="1014"/>
                  </a:lnTo>
                  <a:lnTo>
                    <a:pt x="2254" y="1009"/>
                  </a:lnTo>
                  <a:lnTo>
                    <a:pt x="2268" y="1003"/>
                  </a:lnTo>
                  <a:lnTo>
                    <a:pt x="2286" y="1002"/>
                  </a:lnTo>
                  <a:lnTo>
                    <a:pt x="2305" y="1000"/>
                  </a:lnTo>
                  <a:lnTo>
                    <a:pt x="2326" y="1002"/>
                  </a:lnTo>
                  <a:lnTo>
                    <a:pt x="2347" y="1005"/>
                  </a:lnTo>
                  <a:lnTo>
                    <a:pt x="2369" y="1010"/>
                  </a:lnTo>
                  <a:lnTo>
                    <a:pt x="2389" y="1019"/>
                  </a:lnTo>
                  <a:lnTo>
                    <a:pt x="2408" y="1030"/>
                  </a:lnTo>
                  <a:lnTo>
                    <a:pt x="2422" y="1042"/>
                  </a:lnTo>
                  <a:lnTo>
                    <a:pt x="2432" y="1057"/>
                  </a:lnTo>
                  <a:lnTo>
                    <a:pt x="2437" y="1077"/>
                  </a:lnTo>
                  <a:lnTo>
                    <a:pt x="2436" y="1098"/>
                  </a:lnTo>
                  <a:lnTo>
                    <a:pt x="2429" y="1122"/>
                  </a:lnTo>
                  <a:lnTo>
                    <a:pt x="2411" y="1148"/>
                  </a:lnTo>
                  <a:lnTo>
                    <a:pt x="2408" y="1152"/>
                  </a:lnTo>
                  <a:lnTo>
                    <a:pt x="2399" y="1164"/>
                  </a:lnTo>
                  <a:lnTo>
                    <a:pt x="2387" y="1182"/>
                  </a:lnTo>
                  <a:lnTo>
                    <a:pt x="2371" y="1203"/>
                  </a:lnTo>
                  <a:lnTo>
                    <a:pt x="2350" y="1231"/>
                  </a:lnTo>
                  <a:lnTo>
                    <a:pt x="2329" y="1260"/>
                  </a:lnTo>
                  <a:lnTo>
                    <a:pt x="2305" y="1293"/>
                  </a:lnTo>
                  <a:lnTo>
                    <a:pt x="2279" y="1330"/>
                  </a:lnTo>
                  <a:lnTo>
                    <a:pt x="2253" y="1367"/>
                  </a:lnTo>
                  <a:lnTo>
                    <a:pt x="2226" y="1404"/>
                  </a:lnTo>
                  <a:lnTo>
                    <a:pt x="2202" y="1439"/>
                  </a:lnTo>
                  <a:lnTo>
                    <a:pt x="2178" y="1473"/>
                  </a:lnTo>
                  <a:lnTo>
                    <a:pt x="2153" y="1507"/>
                  </a:lnTo>
                  <a:lnTo>
                    <a:pt x="2132" y="1536"/>
                  </a:lnTo>
                  <a:lnTo>
                    <a:pt x="2115" y="1563"/>
                  </a:lnTo>
                  <a:lnTo>
                    <a:pt x="2101" y="1584"/>
                  </a:lnTo>
                  <a:lnTo>
                    <a:pt x="2090" y="1599"/>
                  </a:lnTo>
                  <a:lnTo>
                    <a:pt x="2085" y="1608"/>
                  </a:lnTo>
                  <a:lnTo>
                    <a:pt x="2062" y="1640"/>
                  </a:lnTo>
                  <a:lnTo>
                    <a:pt x="2042" y="1666"/>
                  </a:lnTo>
                  <a:lnTo>
                    <a:pt x="2019" y="1688"/>
                  </a:lnTo>
                  <a:lnTo>
                    <a:pt x="1996" y="1711"/>
                  </a:lnTo>
                  <a:lnTo>
                    <a:pt x="1974" y="1734"/>
                  </a:lnTo>
                  <a:lnTo>
                    <a:pt x="1921" y="1790"/>
                  </a:lnTo>
                  <a:lnTo>
                    <a:pt x="1869" y="1846"/>
                  </a:lnTo>
                  <a:lnTo>
                    <a:pt x="1872" y="1844"/>
                  </a:lnTo>
                  <a:lnTo>
                    <a:pt x="1883" y="1837"/>
                  </a:lnTo>
                  <a:lnTo>
                    <a:pt x="1900" y="1827"/>
                  </a:lnTo>
                  <a:lnTo>
                    <a:pt x="1921" y="1814"/>
                  </a:lnTo>
                  <a:lnTo>
                    <a:pt x="1944" y="1799"/>
                  </a:lnTo>
                  <a:lnTo>
                    <a:pt x="1972" y="1783"/>
                  </a:lnTo>
                  <a:lnTo>
                    <a:pt x="1998" y="1765"/>
                  </a:lnTo>
                  <a:lnTo>
                    <a:pt x="2026" y="1746"/>
                  </a:lnTo>
                  <a:lnTo>
                    <a:pt x="2050" y="1729"/>
                  </a:lnTo>
                  <a:lnTo>
                    <a:pt x="2075" y="1711"/>
                  </a:lnTo>
                  <a:lnTo>
                    <a:pt x="2094" y="1695"/>
                  </a:lnTo>
                  <a:lnTo>
                    <a:pt x="2108" y="1681"/>
                  </a:lnTo>
                  <a:lnTo>
                    <a:pt x="2125" y="1657"/>
                  </a:lnTo>
                  <a:lnTo>
                    <a:pt x="2139" y="1627"/>
                  </a:lnTo>
                  <a:lnTo>
                    <a:pt x="2155" y="1601"/>
                  </a:lnTo>
                  <a:lnTo>
                    <a:pt x="2185" y="1554"/>
                  </a:lnTo>
                  <a:lnTo>
                    <a:pt x="2214" y="1510"/>
                  </a:lnTo>
                  <a:lnTo>
                    <a:pt x="2253" y="1454"/>
                  </a:lnTo>
                  <a:lnTo>
                    <a:pt x="2293" y="1400"/>
                  </a:lnTo>
                  <a:lnTo>
                    <a:pt x="2401" y="1265"/>
                  </a:lnTo>
                  <a:lnTo>
                    <a:pt x="2436" y="1224"/>
                  </a:lnTo>
                  <a:lnTo>
                    <a:pt x="2467" y="1182"/>
                  </a:lnTo>
                  <a:lnTo>
                    <a:pt x="2486" y="1143"/>
                  </a:lnTo>
                  <a:lnTo>
                    <a:pt x="2498" y="1108"/>
                  </a:lnTo>
                  <a:lnTo>
                    <a:pt x="2502" y="1077"/>
                  </a:lnTo>
                  <a:lnTo>
                    <a:pt x="2498" y="1049"/>
                  </a:lnTo>
                  <a:lnTo>
                    <a:pt x="2488" y="1023"/>
                  </a:lnTo>
                  <a:lnTo>
                    <a:pt x="2474" y="1000"/>
                  </a:lnTo>
                  <a:lnTo>
                    <a:pt x="2455" y="981"/>
                  </a:lnTo>
                  <a:lnTo>
                    <a:pt x="2432" y="965"/>
                  </a:lnTo>
                  <a:lnTo>
                    <a:pt x="2408" y="953"/>
                  </a:lnTo>
                  <a:lnTo>
                    <a:pt x="2382" y="946"/>
                  </a:lnTo>
                  <a:lnTo>
                    <a:pt x="2355" y="940"/>
                  </a:lnTo>
                  <a:lnTo>
                    <a:pt x="2355" y="932"/>
                  </a:lnTo>
                  <a:lnTo>
                    <a:pt x="2359" y="912"/>
                  </a:lnTo>
                  <a:lnTo>
                    <a:pt x="2362" y="886"/>
                  </a:lnTo>
                  <a:lnTo>
                    <a:pt x="2366" y="851"/>
                  </a:lnTo>
                  <a:lnTo>
                    <a:pt x="2369" y="813"/>
                  </a:lnTo>
                  <a:lnTo>
                    <a:pt x="2375" y="769"/>
                  </a:lnTo>
                  <a:lnTo>
                    <a:pt x="2380" y="722"/>
                  </a:lnTo>
                  <a:lnTo>
                    <a:pt x="2385" y="675"/>
                  </a:lnTo>
                  <a:lnTo>
                    <a:pt x="2390" y="626"/>
                  </a:lnTo>
                  <a:lnTo>
                    <a:pt x="2396" y="579"/>
                  </a:lnTo>
                  <a:lnTo>
                    <a:pt x="2401" y="535"/>
                  </a:lnTo>
                  <a:lnTo>
                    <a:pt x="2404" y="495"/>
                  </a:lnTo>
                  <a:lnTo>
                    <a:pt x="2408" y="460"/>
                  </a:lnTo>
                  <a:lnTo>
                    <a:pt x="2411" y="434"/>
                  </a:lnTo>
                  <a:lnTo>
                    <a:pt x="2413" y="414"/>
                  </a:lnTo>
                  <a:lnTo>
                    <a:pt x="2420" y="351"/>
                  </a:lnTo>
                  <a:lnTo>
                    <a:pt x="2427" y="294"/>
                  </a:lnTo>
                  <a:lnTo>
                    <a:pt x="2436" y="241"/>
                  </a:lnTo>
                  <a:lnTo>
                    <a:pt x="2446" y="191"/>
                  </a:lnTo>
                  <a:lnTo>
                    <a:pt x="2458" y="147"/>
                  </a:lnTo>
                  <a:lnTo>
                    <a:pt x="2474" y="107"/>
                  </a:lnTo>
                  <a:lnTo>
                    <a:pt x="2493" y="72"/>
                  </a:lnTo>
                  <a:lnTo>
                    <a:pt x="2518" y="44"/>
                  </a:lnTo>
                  <a:lnTo>
                    <a:pt x="2545" y="21"/>
                  </a:lnTo>
                  <a:lnTo>
                    <a:pt x="2579" y="5"/>
                  </a:lnTo>
                  <a:lnTo>
                    <a:pt x="2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7" name="Freeform 28"/>
            <p:cNvSpPr>
              <a:spLocks noEditPoints="1"/>
            </p:cNvSpPr>
            <p:nvPr/>
          </p:nvSpPr>
          <p:spPr bwMode="auto">
            <a:xfrm>
              <a:off x="1882" y="1805"/>
              <a:ext cx="1839" cy="1596"/>
            </a:xfrm>
            <a:custGeom>
              <a:avLst/>
              <a:gdLst>
                <a:gd name="T0" fmla="*/ 881 w 3679"/>
                <a:gd name="T1" fmla="*/ 1516 h 3193"/>
                <a:gd name="T2" fmla="*/ 1446 w 3679"/>
                <a:gd name="T3" fmla="*/ 2912 h 3193"/>
                <a:gd name="T4" fmla="*/ 1798 w 3679"/>
                <a:gd name="T5" fmla="*/ 2112 h 3193"/>
                <a:gd name="T6" fmla="*/ 2230 w 3679"/>
                <a:gd name="T7" fmla="*/ 2113 h 3193"/>
                <a:gd name="T8" fmla="*/ 2799 w 3679"/>
                <a:gd name="T9" fmla="*/ 2912 h 3193"/>
                <a:gd name="T10" fmla="*/ 1840 w 3679"/>
                <a:gd name="T11" fmla="*/ 568 h 3193"/>
                <a:gd name="T12" fmla="*/ 1840 w 3679"/>
                <a:gd name="T13" fmla="*/ 0 h 3193"/>
                <a:gd name="T14" fmla="*/ 1876 w 3679"/>
                <a:gd name="T15" fmla="*/ 4 h 3193"/>
                <a:gd name="T16" fmla="*/ 1911 w 3679"/>
                <a:gd name="T17" fmla="*/ 12 h 3193"/>
                <a:gd name="T18" fmla="*/ 1976 w 3679"/>
                <a:gd name="T19" fmla="*/ 46 h 3193"/>
                <a:gd name="T20" fmla="*/ 3610 w 3679"/>
                <a:gd name="T21" fmla="*/ 1657 h 3193"/>
                <a:gd name="T22" fmla="*/ 3658 w 3679"/>
                <a:gd name="T23" fmla="*/ 1725 h 3193"/>
                <a:gd name="T24" fmla="*/ 3679 w 3679"/>
                <a:gd name="T25" fmla="*/ 1802 h 3193"/>
                <a:gd name="T26" fmla="*/ 3672 w 3679"/>
                <a:gd name="T27" fmla="*/ 1881 h 3193"/>
                <a:gd name="T28" fmla="*/ 3637 w 3679"/>
                <a:gd name="T29" fmla="*/ 1956 h 3193"/>
                <a:gd name="T30" fmla="*/ 3580 w 3679"/>
                <a:gd name="T31" fmla="*/ 2012 h 3193"/>
                <a:gd name="T32" fmla="*/ 3514 w 3679"/>
                <a:gd name="T33" fmla="*/ 2045 h 3193"/>
                <a:gd name="T34" fmla="*/ 3442 w 3679"/>
                <a:gd name="T35" fmla="*/ 2056 h 3193"/>
                <a:gd name="T36" fmla="*/ 3353 w 3679"/>
                <a:gd name="T37" fmla="*/ 2038 h 3193"/>
                <a:gd name="T38" fmla="*/ 3275 w 3679"/>
                <a:gd name="T39" fmla="*/ 1987 h 3193"/>
                <a:gd name="T40" fmla="*/ 3114 w 3679"/>
                <a:gd name="T41" fmla="*/ 3193 h 3193"/>
                <a:gd name="T42" fmla="*/ 565 w 3679"/>
                <a:gd name="T43" fmla="*/ 3193 h 3193"/>
                <a:gd name="T44" fmla="*/ 403 w 3679"/>
                <a:gd name="T45" fmla="*/ 1987 h 3193"/>
                <a:gd name="T46" fmla="*/ 325 w 3679"/>
                <a:gd name="T47" fmla="*/ 2038 h 3193"/>
                <a:gd name="T48" fmla="*/ 236 w 3679"/>
                <a:gd name="T49" fmla="*/ 2056 h 3193"/>
                <a:gd name="T50" fmla="*/ 164 w 3679"/>
                <a:gd name="T51" fmla="*/ 2045 h 3193"/>
                <a:gd name="T52" fmla="*/ 98 w 3679"/>
                <a:gd name="T53" fmla="*/ 2012 h 3193"/>
                <a:gd name="T54" fmla="*/ 40 w 3679"/>
                <a:gd name="T55" fmla="*/ 1956 h 3193"/>
                <a:gd name="T56" fmla="*/ 7 w 3679"/>
                <a:gd name="T57" fmla="*/ 1881 h 3193"/>
                <a:gd name="T58" fmla="*/ 0 w 3679"/>
                <a:gd name="T59" fmla="*/ 1802 h 3193"/>
                <a:gd name="T60" fmla="*/ 19 w 3679"/>
                <a:gd name="T61" fmla="*/ 1725 h 3193"/>
                <a:gd name="T62" fmla="*/ 68 w 3679"/>
                <a:gd name="T63" fmla="*/ 1657 h 3193"/>
                <a:gd name="T64" fmla="*/ 1702 w 3679"/>
                <a:gd name="T65" fmla="*/ 46 h 3193"/>
                <a:gd name="T66" fmla="*/ 1767 w 3679"/>
                <a:gd name="T67" fmla="*/ 12 h 3193"/>
                <a:gd name="T68" fmla="*/ 1801 w 3679"/>
                <a:gd name="T69" fmla="*/ 4 h 3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9" h="3193">
                  <a:moveTo>
                    <a:pt x="1840" y="568"/>
                  </a:moveTo>
                  <a:lnTo>
                    <a:pt x="881" y="1516"/>
                  </a:lnTo>
                  <a:lnTo>
                    <a:pt x="881" y="2912"/>
                  </a:lnTo>
                  <a:lnTo>
                    <a:pt x="1446" y="2912"/>
                  </a:lnTo>
                  <a:lnTo>
                    <a:pt x="1446" y="2113"/>
                  </a:lnTo>
                  <a:lnTo>
                    <a:pt x="1798" y="2112"/>
                  </a:lnTo>
                  <a:lnTo>
                    <a:pt x="1873" y="2112"/>
                  </a:lnTo>
                  <a:lnTo>
                    <a:pt x="2230" y="2113"/>
                  </a:lnTo>
                  <a:lnTo>
                    <a:pt x="2232" y="2912"/>
                  </a:lnTo>
                  <a:lnTo>
                    <a:pt x="2799" y="2912"/>
                  </a:lnTo>
                  <a:lnTo>
                    <a:pt x="2797" y="1516"/>
                  </a:lnTo>
                  <a:lnTo>
                    <a:pt x="1840" y="568"/>
                  </a:lnTo>
                  <a:close/>
                  <a:moveTo>
                    <a:pt x="1836" y="0"/>
                  </a:moveTo>
                  <a:lnTo>
                    <a:pt x="1840" y="0"/>
                  </a:lnTo>
                  <a:lnTo>
                    <a:pt x="1841" y="0"/>
                  </a:lnTo>
                  <a:lnTo>
                    <a:pt x="1876" y="4"/>
                  </a:lnTo>
                  <a:lnTo>
                    <a:pt x="1876" y="4"/>
                  </a:lnTo>
                  <a:lnTo>
                    <a:pt x="1911" y="12"/>
                  </a:lnTo>
                  <a:lnTo>
                    <a:pt x="1944" y="26"/>
                  </a:lnTo>
                  <a:lnTo>
                    <a:pt x="1976" y="46"/>
                  </a:lnTo>
                  <a:lnTo>
                    <a:pt x="2004" y="68"/>
                  </a:lnTo>
                  <a:lnTo>
                    <a:pt x="3610" y="1657"/>
                  </a:lnTo>
                  <a:lnTo>
                    <a:pt x="3637" y="1689"/>
                  </a:lnTo>
                  <a:lnTo>
                    <a:pt x="3658" y="1725"/>
                  </a:lnTo>
                  <a:lnTo>
                    <a:pt x="3672" y="1764"/>
                  </a:lnTo>
                  <a:lnTo>
                    <a:pt x="3679" y="1802"/>
                  </a:lnTo>
                  <a:lnTo>
                    <a:pt x="3679" y="1842"/>
                  </a:lnTo>
                  <a:lnTo>
                    <a:pt x="3672" y="1881"/>
                  </a:lnTo>
                  <a:lnTo>
                    <a:pt x="3658" y="1919"/>
                  </a:lnTo>
                  <a:lnTo>
                    <a:pt x="3637" y="1956"/>
                  </a:lnTo>
                  <a:lnTo>
                    <a:pt x="3610" y="1987"/>
                  </a:lnTo>
                  <a:lnTo>
                    <a:pt x="3580" y="2012"/>
                  </a:lnTo>
                  <a:lnTo>
                    <a:pt x="3549" y="2031"/>
                  </a:lnTo>
                  <a:lnTo>
                    <a:pt x="3514" y="2045"/>
                  </a:lnTo>
                  <a:lnTo>
                    <a:pt x="3479" y="2052"/>
                  </a:lnTo>
                  <a:lnTo>
                    <a:pt x="3442" y="2056"/>
                  </a:lnTo>
                  <a:lnTo>
                    <a:pt x="3397" y="2050"/>
                  </a:lnTo>
                  <a:lnTo>
                    <a:pt x="3353" y="2038"/>
                  </a:lnTo>
                  <a:lnTo>
                    <a:pt x="3311" y="2017"/>
                  </a:lnTo>
                  <a:lnTo>
                    <a:pt x="3275" y="1987"/>
                  </a:lnTo>
                  <a:lnTo>
                    <a:pt x="3113" y="1828"/>
                  </a:lnTo>
                  <a:lnTo>
                    <a:pt x="3114" y="3193"/>
                  </a:lnTo>
                  <a:lnTo>
                    <a:pt x="1840" y="3192"/>
                  </a:lnTo>
                  <a:lnTo>
                    <a:pt x="565" y="3193"/>
                  </a:lnTo>
                  <a:lnTo>
                    <a:pt x="565" y="1828"/>
                  </a:lnTo>
                  <a:lnTo>
                    <a:pt x="403" y="1987"/>
                  </a:lnTo>
                  <a:lnTo>
                    <a:pt x="366" y="2017"/>
                  </a:lnTo>
                  <a:lnTo>
                    <a:pt x="325" y="2038"/>
                  </a:lnTo>
                  <a:lnTo>
                    <a:pt x="281" y="2052"/>
                  </a:lnTo>
                  <a:lnTo>
                    <a:pt x="236" y="2056"/>
                  </a:lnTo>
                  <a:lnTo>
                    <a:pt x="199" y="2052"/>
                  </a:lnTo>
                  <a:lnTo>
                    <a:pt x="164" y="2045"/>
                  </a:lnTo>
                  <a:lnTo>
                    <a:pt x="129" y="2031"/>
                  </a:lnTo>
                  <a:lnTo>
                    <a:pt x="98" y="2012"/>
                  </a:lnTo>
                  <a:lnTo>
                    <a:pt x="68" y="1987"/>
                  </a:lnTo>
                  <a:lnTo>
                    <a:pt x="40" y="1956"/>
                  </a:lnTo>
                  <a:lnTo>
                    <a:pt x="19" y="1919"/>
                  </a:lnTo>
                  <a:lnTo>
                    <a:pt x="7" y="1881"/>
                  </a:lnTo>
                  <a:lnTo>
                    <a:pt x="0" y="1842"/>
                  </a:lnTo>
                  <a:lnTo>
                    <a:pt x="0" y="1802"/>
                  </a:lnTo>
                  <a:lnTo>
                    <a:pt x="5" y="1764"/>
                  </a:lnTo>
                  <a:lnTo>
                    <a:pt x="19" y="1725"/>
                  </a:lnTo>
                  <a:lnTo>
                    <a:pt x="40" y="1690"/>
                  </a:lnTo>
                  <a:lnTo>
                    <a:pt x="68" y="1657"/>
                  </a:lnTo>
                  <a:lnTo>
                    <a:pt x="1674" y="68"/>
                  </a:lnTo>
                  <a:lnTo>
                    <a:pt x="1702" y="46"/>
                  </a:lnTo>
                  <a:lnTo>
                    <a:pt x="1733" y="26"/>
                  </a:lnTo>
                  <a:lnTo>
                    <a:pt x="1767" y="12"/>
                  </a:lnTo>
                  <a:lnTo>
                    <a:pt x="1801" y="4"/>
                  </a:lnTo>
                  <a:lnTo>
                    <a:pt x="1801" y="4"/>
                  </a:lnTo>
                  <a:lnTo>
                    <a:pt x="18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232" y="609865"/>
            <a:ext cx="1142857" cy="1152381"/>
          </a:xfrm>
          <a:prstGeom prst="rect">
            <a:avLst/>
          </a:prstGeom>
        </p:spPr>
      </p:pic>
      <p:sp>
        <p:nvSpPr>
          <p:cNvPr id="51" name="Freeform 11"/>
          <p:cNvSpPr>
            <a:spLocks noEditPoints="1"/>
          </p:cNvSpPr>
          <p:nvPr/>
        </p:nvSpPr>
        <p:spPr bwMode="auto">
          <a:xfrm>
            <a:off x="3945323" y="517662"/>
            <a:ext cx="1155399" cy="1371243"/>
          </a:xfrm>
          <a:custGeom>
            <a:avLst/>
            <a:gdLst>
              <a:gd name="T0" fmla="*/ 822 w 2912"/>
              <a:gd name="T1" fmla="*/ 1341 h 3456"/>
              <a:gd name="T2" fmla="*/ 648 w 2912"/>
              <a:gd name="T3" fmla="*/ 1280 h 3456"/>
              <a:gd name="T4" fmla="*/ 637 w 2912"/>
              <a:gd name="T5" fmla="*/ 994 h 3456"/>
              <a:gd name="T6" fmla="*/ 570 w 2912"/>
              <a:gd name="T7" fmla="*/ 1094 h 3456"/>
              <a:gd name="T8" fmla="*/ 486 w 2912"/>
              <a:gd name="T9" fmla="*/ 1172 h 3456"/>
              <a:gd name="T10" fmla="*/ 489 w 2912"/>
              <a:gd name="T11" fmla="*/ 1281 h 3456"/>
              <a:gd name="T12" fmla="*/ 498 w 2912"/>
              <a:gd name="T13" fmla="*/ 1396 h 3456"/>
              <a:gd name="T14" fmla="*/ 564 w 2912"/>
              <a:gd name="T15" fmla="*/ 1491 h 3456"/>
              <a:gd name="T16" fmla="*/ 667 w 2912"/>
              <a:gd name="T17" fmla="*/ 1532 h 3456"/>
              <a:gd name="T18" fmla="*/ 764 w 2912"/>
              <a:gd name="T19" fmla="*/ 1569 h 3456"/>
              <a:gd name="T20" fmla="*/ 862 w 2912"/>
              <a:gd name="T21" fmla="*/ 1510 h 3456"/>
              <a:gd name="T22" fmla="*/ 975 w 2912"/>
              <a:gd name="T23" fmla="*/ 1475 h 3456"/>
              <a:gd name="T24" fmla="*/ 975 w 2912"/>
              <a:gd name="T25" fmla="*/ 1346 h 3456"/>
              <a:gd name="T26" fmla="*/ 1040 w 2912"/>
              <a:gd name="T27" fmla="*/ 1249 h 3456"/>
              <a:gd name="T28" fmla="*/ 943 w 2912"/>
              <a:gd name="T29" fmla="*/ 1157 h 3456"/>
              <a:gd name="T30" fmla="*/ 930 w 2912"/>
              <a:gd name="T31" fmla="*/ 1029 h 3456"/>
              <a:gd name="T32" fmla="*/ 798 w 2912"/>
              <a:gd name="T33" fmla="*/ 1047 h 3456"/>
              <a:gd name="T34" fmla="*/ 704 w 2912"/>
              <a:gd name="T35" fmla="*/ 965 h 3456"/>
              <a:gd name="T36" fmla="*/ 1820 w 2912"/>
              <a:gd name="T37" fmla="*/ 1002 h 3456"/>
              <a:gd name="T38" fmla="*/ 1512 w 2912"/>
              <a:gd name="T39" fmla="*/ 1145 h 3456"/>
              <a:gd name="T40" fmla="*/ 1482 w 2912"/>
              <a:gd name="T41" fmla="*/ 806 h 3456"/>
              <a:gd name="T42" fmla="*/ 1508 w 2912"/>
              <a:gd name="T43" fmla="*/ 394 h 3456"/>
              <a:gd name="T44" fmla="*/ 1368 w 2912"/>
              <a:gd name="T45" fmla="*/ 517 h 3456"/>
              <a:gd name="T46" fmla="*/ 1210 w 2912"/>
              <a:gd name="T47" fmla="*/ 453 h 3456"/>
              <a:gd name="T48" fmla="*/ 1164 w 2912"/>
              <a:gd name="T49" fmla="*/ 702 h 3456"/>
              <a:gd name="T50" fmla="*/ 1068 w 2912"/>
              <a:gd name="T51" fmla="*/ 845 h 3456"/>
              <a:gd name="T52" fmla="*/ 990 w 2912"/>
              <a:gd name="T53" fmla="*/ 1046 h 3456"/>
              <a:gd name="T54" fmla="*/ 1146 w 2912"/>
              <a:gd name="T55" fmla="*/ 1112 h 3456"/>
              <a:gd name="T56" fmla="*/ 1117 w 2912"/>
              <a:gd name="T57" fmla="*/ 1332 h 3456"/>
              <a:gd name="T58" fmla="*/ 1280 w 2912"/>
              <a:gd name="T59" fmla="*/ 1447 h 3456"/>
              <a:gd name="T60" fmla="*/ 1470 w 2912"/>
              <a:gd name="T61" fmla="*/ 1447 h 3456"/>
              <a:gd name="T62" fmla="*/ 1541 w 2912"/>
              <a:gd name="T63" fmla="*/ 1613 h 3456"/>
              <a:gd name="T64" fmla="*/ 1753 w 2912"/>
              <a:gd name="T65" fmla="*/ 1459 h 3456"/>
              <a:gd name="T66" fmla="*/ 1929 w 2912"/>
              <a:gd name="T67" fmla="*/ 1441 h 3456"/>
              <a:gd name="T68" fmla="*/ 2116 w 2912"/>
              <a:gd name="T69" fmla="*/ 1351 h 3456"/>
              <a:gd name="T70" fmla="*/ 2052 w 2912"/>
              <a:gd name="T71" fmla="*/ 1192 h 3456"/>
              <a:gd name="T72" fmla="*/ 2238 w 2912"/>
              <a:gd name="T73" fmla="*/ 1052 h 3456"/>
              <a:gd name="T74" fmla="*/ 2194 w 2912"/>
              <a:gd name="T75" fmla="*/ 860 h 3456"/>
              <a:gd name="T76" fmla="*/ 2058 w 2912"/>
              <a:gd name="T77" fmla="*/ 727 h 3456"/>
              <a:gd name="T78" fmla="*/ 2126 w 2912"/>
              <a:gd name="T79" fmla="*/ 563 h 3456"/>
              <a:gd name="T80" fmla="*/ 1895 w 2912"/>
              <a:gd name="T81" fmla="*/ 505 h 3456"/>
              <a:gd name="T82" fmla="*/ 1743 w 2912"/>
              <a:gd name="T83" fmla="*/ 435 h 3456"/>
              <a:gd name="T84" fmla="*/ 1542 w 2912"/>
              <a:gd name="T85" fmla="*/ 1 h 3456"/>
              <a:gd name="T86" fmla="*/ 2096 w 2912"/>
              <a:gd name="T87" fmla="*/ 109 h 3456"/>
              <a:gd name="T88" fmla="*/ 2403 w 2912"/>
              <a:gd name="T89" fmla="*/ 354 h 3456"/>
              <a:gd name="T90" fmla="*/ 2637 w 2912"/>
              <a:gd name="T91" fmla="*/ 867 h 3456"/>
              <a:gd name="T92" fmla="*/ 2742 w 2912"/>
              <a:gd name="T93" fmla="*/ 1391 h 3456"/>
              <a:gd name="T94" fmla="*/ 2906 w 2912"/>
              <a:gd name="T95" fmla="*/ 1971 h 3456"/>
              <a:gd name="T96" fmla="*/ 2831 w 2912"/>
              <a:gd name="T97" fmla="*/ 2284 h 3456"/>
              <a:gd name="T98" fmla="*/ 2798 w 2912"/>
              <a:gd name="T99" fmla="*/ 2437 h 3456"/>
              <a:gd name="T100" fmla="*/ 2763 w 2912"/>
              <a:gd name="T101" fmla="*/ 2612 h 3456"/>
              <a:gd name="T102" fmla="*/ 2656 w 2912"/>
              <a:gd name="T103" fmla="*/ 2871 h 3456"/>
              <a:gd name="T104" fmla="*/ 2446 w 2912"/>
              <a:gd name="T105" fmla="*/ 2856 h 3456"/>
              <a:gd name="T106" fmla="*/ 2238 w 2912"/>
              <a:gd name="T107" fmla="*/ 2934 h 3456"/>
              <a:gd name="T108" fmla="*/ 749 w 2912"/>
              <a:gd name="T109" fmla="*/ 3079 h 3456"/>
              <a:gd name="T110" fmla="*/ 603 w 2912"/>
              <a:gd name="T111" fmla="*/ 2560 h 3456"/>
              <a:gd name="T112" fmla="*/ 0 w 2912"/>
              <a:gd name="T113" fmla="*/ 1268 h 3456"/>
              <a:gd name="T114" fmla="*/ 191 w 2912"/>
              <a:gd name="T115" fmla="*/ 621 h 3456"/>
              <a:gd name="T116" fmla="*/ 604 w 2912"/>
              <a:gd name="T117" fmla="*/ 220 h 3456"/>
              <a:gd name="T118" fmla="*/ 1177 w 2912"/>
              <a:gd name="T119" fmla="*/ 27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912" h="3456">
                <a:moveTo>
                  <a:pt x="744" y="1179"/>
                </a:moveTo>
                <a:lnTo>
                  <a:pt x="764" y="1181"/>
                </a:lnTo>
                <a:lnTo>
                  <a:pt x="785" y="1188"/>
                </a:lnTo>
                <a:lnTo>
                  <a:pt x="804" y="1200"/>
                </a:lnTo>
                <a:lnTo>
                  <a:pt x="819" y="1216"/>
                </a:lnTo>
                <a:lnTo>
                  <a:pt x="831" y="1235"/>
                </a:lnTo>
                <a:lnTo>
                  <a:pt x="838" y="1256"/>
                </a:lnTo>
                <a:lnTo>
                  <a:pt x="841" y="1279"/>
                </a:lnTo>
                <a:lnTo>
                  <a:pt x="839" y="1301"/>
                </a:lnTo>
                <a:lnTo>
                  <a:pt x="833" y="1322"/>
                </a:lnTo>
                <a:lnTo>
                  <a:pt x="822" y="1341"/>
                </a:lnTo>
                <a:lnTo>
                  <a:pt x="808" y="1358"/>
                </a:lnTo>
                <a:lnTo>
                  <a:pt x="789" y="1370"/>
                </a:lnTo>
                <a:lnTo>
                  <a:pt x="769" y="1378"/>
                </a:lnTo>
                <a:lnTo>
                  <a:pt x="747" y="1381"/>
                </a:lnTo>
                <a:lnTo>
                  <a:pt x="725" y="1379"/>
                </a:lnTo>
                <a:lnTo>
                  <a:pt x="705" y="1371"/>
                </a:lnTo>
                <a:lnTo>
                  <a:pt x="686" y="1360"/>
                </a:lnTo>
                <a:lnTo>
                  <a:pt x="671" y="1344"/>
                </a:lnTo>
                <a:lnTo>
                  <a:pt x="659" y="1326"/>
                </a:lnTo>
                <a:lnTo>
                  <a:pt x="651" y="1303"/>
                </a:lnTo>
                <a:lnTo>
                  <a:pt x="648" y="1280"/>
                </a:lnTo>
                <a:lnTo>
                  <a:pt x="651" y="1258"/>
                </a:lnTo>
                <a:lnTo>
                  <a:pt x="657" y="1237"/>
                </a:lnTo>
                <a:lnTo>
                  <a:pt x="668" y="1218"/>
                </a:lnTo>
                <a:lnTo>
                  <a:pt x="682" y="1201"/>
                </a:lnTo>
                <a:lnTo>
                  <a:pt x="701" y="1189"/>
                </a:lnTo>
                <a:lnTo>
                  <a:pt x="721" y="1181"/>
                </a:lnTo>
                <a:lnTo>
                  <a:pt x="744" y="1179"/>
                </a:lnTo>
                <a:close/>
                <a:moveTo>
                  <a:pt x="704" y="965"/>
                </a:moveTo>
                <a:lnTo>
                  <a:pt x="640" y="981"/>
                </a:lnTo>
                <a:lnTo>
                  <a:pt x="639" y="985"/>
                </a:lnTo>
                <a:lnTo>
                  <a:pt x="637" y="994"/>
                </a:lnTo>
                <a:lnTo>
                  <a:pt x="634" y="1006"/>
                </a:lnTo>
                <a:lnTo>
                  <a:pt x="631" y="1020"/>
                </a:lnTo>
                <a:lnTo>
                  <a:pt x="629" y="1036"/>
                </a:lnTo>
                <a:lnTo>
                  <a:pt x="627" y="1050"/>
                </a:lnTo>
                <a:lnTo>
                  <a:pt x="626" y="1062"/>
                </a:lnTo>
                <a:lnTo>
                  <a:pt x="625" y="1071"/>
                </a:lnTo>
                <a:lnTo>
                  <a:pt x="625" y="1075"/>
                </a:lnTo>
                <a:lnTo>
                  <a:pt x="592" y="1098"/>
                </a:lnTo>
                <a:lnTo>
                  <a:pt x="590" y="1098"/>
                </a:lnTo>
                <a:lnTo>
                  <a:pt x="581" y="1096"/>
                </a:lnTo>
                <a:lnTo>
                  <a:pt x="570" y="1094"/>
                </a:lnTo>
                <a:lnTo>
                  <a:pt x="556" y="1091"/>
                </a:lnTo>
                <a:lnTo>
                  <a:pt x="541" y="1089"/>
                </a:lnTo>
                <a:lnTo>
                  <a:pt x="527" y="1086"/>
                </a:lnTo>
                <a:lnTo>
                  <a:pt x="515" y="1085"/>
                </a:lnTo>
                <a:lnTo>
                  <a:pt x="506" y="1084"/>
                </a:lnTo>
                <a:lnTo>
                  <a:pt x="503" y="1085"/>
                </a:lnTo>
                <a:lnTo>
                  <a:pt x="470" y="1143"/>
                </a:lnTo>
                <a:lnTo>
                  <a:pt x="470" y="1147"/>
                </a:lnTo>
                <a:lnTo>
                  <a:pt x="474" y="1153"/>
                </a:lnTo>
                <a:lnTo>
                  <a:pt x="479" y="1162"/>
                </a:lnTo>
                <a:lnTo>
                  <a:pt x="486" y="1172"/>
                </a:lnTo>
                <a:lnTo>
                  <a:pt x="494" y="1185"/>
                </a:lnTo>
                <a:lnTo>
                  <a:pt x="502" y="1196"/>
                </a:lnTo>
                <a:lnTo>
                  <a:pt x="510" y="1206"/>
                </a:lnTo>
                <a:lnTo>
                  <a:pt x="515" y="1215"/>
                </a:lnTo>
                <a:lnTo>
                  <a:pt x="519" y="1220"/>
                </a:lnTo>
                <a:lnTo>
                  <a:pt x="520" y="1222"/>
                </a:lnTo>
                <a:lnTo>
                  <a:pt x="515" y="1262"/>
                </a:lnTo>
                <a:lnTo>
                  <a:pt x="513" y="1264"/>
                </a:lnTo>
                <a:lnTo>
                  <a:pt x="507" y="1268"/>
                </a:lnTo>
                <a:lnTo>
                  <a:pt x="500" y="1274"/>
                </a:lnTo>
                <a:lnTo>
                  <a:pt x="489" y="1281"/>
                </a:lnTo>
                <a:lnTo>
                  <a:pt x="478" y="1289"/>
                </a:lnTo>
                <a:lnTo>
                  <a:pt x="468" y="1297"/>
                </a:lnTo>
                <a:lnTo>
                  <a:pt x="458" y="1304"/>
                </a:lnTo>
                <a:lnTo>
                  <a:pt x="450" y="1311"/>
                </a:lnTo>
                <a:lnTo>
                  <a:pt x="445" y="1317"/>
                </a:lnTo>
                <a:lnTo>
                  <a:pt x="444" y="1319"/>
                </a:lnTo>
                <a:lnTo>
                  <a:pt x="460" y="1386"/>
                </a:lnTo>
                <a:lnTo>
                  <a:pt x="463" y="1388"/>
                </a:lnTo>
                <a:lnTo>
                  <a:pt x="472" y="1390"/>
                </a:lnTo>
                <a:lnTo>
                  <a:pt x="484" y="1392"/>
                </a:lnTo>
                <a:lnTo>
                  <a:pt x="498" y="1396"/>
                </a:lnTo>
                <a:lnTo>
                  <a:pt x="512" y="1398"/>
                </a:lnTo>
                <a:lnTo>
                  <a:pt x="526" y="1400"/>
                </a:lnTo>
                <a:lnTo>
                  <a:pt x="538" y="1402"/>
                </a:lnTo>
                <a:lnTo>
                  <a:pt x="547" y="1403"/>
                </a:lnTo>
                <a:lnTo>
                  <a:pt x="550" y="1403"/>
                </a:lnTo>
                <a:lnTo>
                  <a:pt x="573" y="1438"/>
                </a:lnTo>
                <a:lnTo>
                  <a:pt x="571" y="1441"/>
                </a:lnTo>
                <a:lnTo>
                  <a:pt x="570" y="1449"/>
                </a:lnTo>
                <a:lnTo>
                  <a:pt x="568" y="1461"/>
                </a:lnTo>
                <a:lnTo>
                  <a:pt x="566" y="1475"/>
                </a:lnTo>
                <a:lnTo>
                  <a:pt x="564" y="1491"/>
                </a:lnTo>
                <a:lnTo>
                  <a:pt x="562" y="1505"/>
                </a:lnTo>
                <a:lnTo>
                  <a:pt x="561" y="1518"/>
                </a:lnTo>
                <a:lnTo>
                  <a:pt x="560" y="1527"/>
                </a:lnTo>
                <a:lnTo>
                  <a:pt x="561" y="1530"/>
                </a:lnTo>
                <a:lnTo>
                  <a:pt x="617" y="1566"/>
                </a:lnTo>
                <a:lnTo>
                  <a:pt x="620" y="1565"/>
                </a:lnTo>
                <a:lnTo>
                  <a:pt x="626" y="1562"/>
                </a:lnTo>
                <a:lnTo>
                  <a:pt x="634" y="1556"/>
                </a:lnTo>
                <a:lnTo>
                  <a:pt x="645" y="1549"/>
                </a:lnTo>
                <a:lnTo>
                  <a:pt x="656" y="1541"/>
                </a:lnTo>
                <a:lnTo>
                  <a:pt x="667" y="1532"/>
                </a:lnTo>
                <a:lnTo>
                  <a:pt x="677" y="1525"/>
                </a:lnTo>
                <a:lnTo>
                  <a:pt x="684" y="1519"/>
                </a:lnTo>
                <a:lnTo>
                  <a:pt x="690" y="1514"/>
                </a:lnTo>
                <a:lnTo>
                  <a:pt x="692" y="1513"/>
                </a:lnTo>
                <a:lnTo>
                  <a:pt x="731" y="1519"/>
                </a:lnTo>
                <a:lnTo>
                  <a:pt x="732" y="1521"/>
                </a:lnTo>
                <a:lnTo>
                  <a:pt x="736" y="1528"/>
                </a:lnTo>
                <a:lnTo>
                  <a:pt x="742" y="1535"/>
                </a:lnTo>
                <a:lnTo>
                  <a:pt x="749" y="1547"/>
                </a:lnTo>
                <a:lnTo>
                  <a:pt x="757" y="1558"/>
                </a:lnTo>
                <a:lnTo>
                  <a:pt x="764" y="1569"/>
                </a:lnTo>
                <a:lnTo>
                  <a:pt x="772" y="1579"/>
                </a:lnTo>
                <a:lnTo>
                  <a:pt x="777" y="1588"/>
                </a:lnTo>
                <a:lnTo>
                  <a:pt x="783" y="1593"/>
                </a:lnTo>
                <a:lnTo>
                  <a:pt x="785" y="1595"/>
                </a:lnTo>
                <a:lnTo>
                  <a:pt x="850" y="1579"/>
                </a:lnTo>
                <a:lnTo>
                  <a:pt x="851" y="1575"/>
                </a:lnTo>
                <a:lnTo>
                  <a:pt x="853" y="1566"/>
                </a:lnTo>
                <a:lnTo>
                  <a:pt x="856" y="1554"/>
                </a:lnTo>
                <a:lnTo>
                  <a:pt x="858" y="1540"/>
                </a:lnTo>
                <a:lnTo>
                  <a:pt x="860" y="1524"/>
                </a:lnTo>
                <a:lnTo>
                  <a:pt x="862" y="1510"/>
                </a:lnTo>
                <a:lnTo>
                  <a:pt x="864" y="1498"/>
                </a:lnTo>
                <a:lnTo>
                  <a:pt x="865" y="1489"/>
                </a:lnTo>
                <a:lnTo>
                  <a:pt x="865" y="1485"/>
                </a:lnTo>
                <a:lnTo>
                  <a:pt x="898" y="1461"/>
                </a:lnTo>
                <a:lnTo>
                  <a:pt x="901" y="1461"/>
                </a:lnTo>
                <a:lnTo>
                  <a:pt x="909" y="1463"/>
                </a:lnTo>
                <a:lnTo>
                  <a:pt x="921" y="1465"/>
                </a:lnTo>
                <a:lnTo>
                  <a:pt x="934" y="1468"/>
                </a:lnTo>
                <a:lnTo>
                  <a:pt x="949" y="1471"/>
                </a:lnTo>
                <a:lnTo>
                  <a:pt x="963" y="1473"/>
                </a:lnTo>
                <a:lnTo>
                  <a:pt x="975" y="1475"/>
                </a:lnTo>
                <a:lnTo>
                  <a:pt x="984" y="1475"/>
                </a:lnTo>
                <a:lnTo>
                  <a:pt x="987" y="1475"/>
                </a:lnTo>
                <a:lnTo>
                  <a:pt x="1021" y="1415"/>
                </a:lnTo>
                <a:lnTo>
                  <a:pt x="1020" y="1413"/>
                </a:lnTo>
                <a:lnTo>
                  <a:pt x="1017" y="1407"/>
                </a:lnTo>
                <a:lnTo>
                  <a:pt x="1011" y="1398"/>
                </a:lnTo>
                <a:lnTo>
                  <a:pt x="1004" y="1387"/>
                </a:lnTo>
                <a:lnTo>
                  <a:pt x="997" y="1376"/>
                </a:lnTo>
                <a:lnTo>
                  <a:pt x="988" y="1364"/>
                </a:lnTo>
                <a:lnTo>
                  <a:pt x="981" y="1354"/>
                </a:lnTo>
                <a:lnTo>
                  <a:pt x="975" y="1346"/>
                </a:lnTo>
                <a:lnTo>
                  <a:pt x="971" y="1340"/>
                </a:lnTo>
                <a:lnTo>
                  <a:pt x="969" y="1338"/>
                </a:lnTo>
                <a:lnTo>
                  <a:pt x="975" y="1297"/>
                </a:lnTo>
                <a:lnTo>
                  <a:pt x="977" y="1294"/>
                </a:lnTo>
                <a:lnTo>
                  <a:pt x="982" y="1291"/>
                </a:lnTo>
                <a:lnTo>
                  <a:pt x="991" y="1286"/>
                </a:lnTo>
                <a:lnTo>
                  <a:pt x="1001" y="1278"/>
                </a:lnTo>
                <a:lnTo>
                  <a:pt x="1012" y="1270"/>
                </a:lnTo>
                <a:lnTo>
                  <a:pt x="1023" y="1262"/>
                </a:lnTo>
                <a:lnTo>
                  <a:pt x="1032" y="1254"/>
                </a:lnTo>
                <a:lnTo>
                  <a:pt x="1040" y="1249"/>
                </a:lnTo>
                <a:lnTo>
                  <a:pt x="1045" y="1243"/>
                </a:lnTo>
                <a:lnTo>
                  <a:pt x="1048" y="1241"/>
                </a:lnTo>
                <a:lnTo>
                  <a:pt x="1031" y="1173"/>
                </a:lnTo>
                <a:lnTo>
                  <a:pt x="1027" y="1172"/>
                </a:lnTo>
                <a:lnTo>
                  <a:pt x="1019" y="1170"/>
                </a:lnTo>
                <a:lnTo>
                  <a:pt x="1006" y="1167"/>
                </a:lnTo>
                <a:lnTo>
                  <a:pt x="992" y="1165"/>
                </a:lnTo>
                <a:lnTo>
                  <a:pt x="978" y="1162"/>
                </a:lnTo>
                <a:lnTo>
                  <a:pt x="964" y="1160"/>
                </a:lnTo>
                <a:lnTo>
                  <a:pt x="952" y="1158"/>
                </a:lnTo>
                <a:lnTo>
                  <a:pt x="943" y="1157"/>
                </a:lnTo>
                <a:lnTo>
                  <a:pt x="941" y="1157"/>
                </a:lnTo>
                <a:lnTo>
                  <a:pt x="917" y="1122"/>
                </a:lnTo>
                <a:lnTo>
                  <a:pt x="917" y="1119"/>
                </a:lnTo>
                <a:lnTo>
                  <a:pt x="920" y="1111"/>
                </a:lnTo>
                <a:lnTo>
                  <a:pt x="922" y="1099"/>
                </a:lnTo>
                <a:lnTo>
                  <a:pt x="924" y="1085"/>
                </a:lnTo>
                <a:lnTo>
                  <a:pt x="926" y="1069"/>
                </a:lnTo>
                <a:lnTo>
                  <a:pt x="928" y="1055"/>
                </a:lnTo>
                <a:lnTo>
                  <a:pt x="930" y="1042"/>
                </a:lnTo>
                <a:lnTo>
                  <a:pt x="930" y="1034"/>
                </a:lnTo>
                <a:lnTo>
                  <a:pt x="930" y="1029"/>
                </a:lnTo>
                <a:lnTo>
                  <a:pt x="873" y="994"/>
                </a:lnTo>
                <a:lnTo>
                  <a:pt x="870" y="995"/>
                </a:lnTo>
                <a:lnTo>
                  <a:pt x="863" y="998"/>
                </a:lnTo>
                <a:lnTo>
                  <a:pt x="856" y="1004"/>
                </a:lnTo>
                <a:lnTo>
                  <a:pt x="845" y="1011"/>
                </a:lnTo>
                <a:lnTo>
                  <a:pt x="834" y="1019"/>
                </a:lnTo>
                <a:lnTo>
                  <a:pt x="824" y="1027"/>
                </a:lnTo>
                <a:lnTo>
                  <a:pt x="814" y="1035"/>
                </a:lnTo>
                <a:lnTo>
                  <a:pt x="806" y="1041"/>
                </a:lnTo>
                <a:lnTo>
                  <a:pt x="800" y="1046"/>
                </a:lnTo>
                <a:lnTo>
                  <a:pt x="798" y="1047"/>
                </a:lnTo>
                <a:lnTo>
                  <a:pt x="759" y="1040"/>
                </a:lnTo>
                <a:lnTo>
                  <a:pt x="758" y="1038"/>
                </a:lnTo>
                <a:lnTo>
                  <a:pt x="754" y="1032"/>
                </a:lnTo>
                <a:lnTo>
                  <a:pt x="748" y="1024"/>
                </a:lnTo>
                <a:lnTo>
                  <a:pt x="742" y="1014"/>
                </a:lnTo>
                <a:lnTo>
                  <a:pt x="733" y="1002"/>
                </a:lnTo>
                <a:lnTo>
                  <a:pt x="725" y="991"/>
                </a:lnTo>
                <a:lnTo>
                  <a:pt x="718" y="980"/>
                </a:lnTo>
                <a:lnTo>
                  <a:pt x="711" y="972"/>
                </a:lnTo>
                <a:lnTo>
                  <a:pt x="707" y="967"/>
                </a:lnTo>
                <a:lnTo>
                  <a:pt x="704" y="965"/>
                </a:lnTo>
                <a:close/>
                <a:moveTo>
                  <a:pt x="1616" y="757"/>
                </a:moveTo>
                <a:lnTo>
                  <a:pt x="1653" y="760"/>
                </a:lnTo>
                <a:lnTo>
                  <a:pt x="1688" y="770"/>
                </a:lnTo>
                <a:lnTo>
                  <a:pt x="1720" y="785"/>
                </a:lnTo>
                <a:lnTo>
                  <a:pt x="1749" y="806"/>
                </a:lnTo>
                <a:lnTo>
                  <a:pt x="1774" y="831"/>
                </a:lnTo>
                <a:lnTo>
                  <a:pt x="1795" y="860"/>
                </a:lnTo>
                <a:lnTo>
                  <a:pt x="1810" y="893"/>
                </a:lnTo>
                <a:lnTo>
                  <a:pt x="1820" y="927"/>
                </a:lnTo>
                <a:lnTo>
                  <a:pt x="1823" y="965"/>
                </a:lnTo>
                <a:lnTo>
                  <a:pt x="1820" y="1002"/>
                </a:lnTo>
                <a:lnTo>
                  <a:pt x="1810" y="1037"/>
                </a:lnTo>
                <a:lnTo>
                  <a:pt x="1795" y="1069"/>
                </a:lnTo>
                <a:lnTo>
                  <a:pt x="1774" y="1098"/>
                </a:lnTo>
                <a:lnTo>
                  <a:pt x="1749" y="1123"/>
                </a:lnTo>
                <a:lnTo>
                  <a:pt x="1720" y="1145"/>
                </a:lnTo>
                <a:lnTo>
                  <a:pt x="1688" y="1159"/>
                </a:lnTo>
                <a:lnTo>
                  <a:pt x="1653" y="1169"/>
                </a:lnTo>
                <a:lnTo>
                  <a:pt x="1616" y="1172"/>
                </a:lnTo>
                <a:lnTo>
                  <a:pt x="1579" y="1169"/>
                </a:lnTo>
                <a:lnTo>
                  <a:pt x="1544" y="1159"/>
                </a:lnTo>
                <a:lnTo>
                  <a:pt x="1512" y="1145"/>
                </a:lnTo>
                <a:lnTo>
                  <a:pt x="1482" y="1123"/>
                </a:lnTo>
                <a:lnTo>
                  <a:pt x="1457" y="1098"/>
                </a:lnTo>
                <a:lnTo>
                  <a:pt x="1437" y="1069"/>
                </a:lnTo>
                <a:lnTo>
                  <a:pt x="1422" y="1037"/>
                </a:lnTo>
                <a:lnTo>
                  <a:pt x="1412" y="1002"/>
                </a:lnTo>
                <a:lnTo>
                  <a:pt x="1409" y="965"/>
                </a:lnTo>
                <a:lnTo>
                  <a:pt x="1412" y="927"/>
                </a:lnTo>
                <a:lnTo>
                  <a:pt x="1422" y="893"/>
                </a:lnTo>
                <a:lnTo>
                  <a:pt x="1437" y="859"/>
                </a:lnTo>
                <a:lnTo>
                  <a:pt x="1457" y="830"/>
                </a:lnTo>
                <a:lnTo>
                  <a:pt x="1482" y="806"/>
                </a:lnTo>
                <a:lnTo>
                  <a:pt x="1511" y="785"/>
                </a:lnTo>
                <a:lnTo>
                  <a:pt x="1543" y="770"/>
                </a:lnTo>
                <a:lnTo>
                  <a:pt x="1579" y="760"/>
                </a:lnTo>
                <a:lnTo>
                  <a:pt x="1616" y="757"/>
                </a:lnTo>
                <a:close/>
                <a:moveTo>
                  <a:pt x="1547" y="315"/>
                </a:moveTo>
                <a:lnTo>
                  <a:pt x="1544" y="319"/>
                </a:lnTo>
                <a:lnTo>
                  <a:pt x="1540" y="327"/>
                </a:lnTo>
                <a:lnTo>
                  <a:pt x="1533" y="340"/>
                </a:lnTo>
                <a:lnTo>
                  <a:pt x="1526" y="356"/>
                </a:lnTo>
                <a:lnTo>
                  <a:pt x="1517" y="374"/>
                </a:lnTo>
                <a:lnTo>
                  <a:pt x="1508" y="394"/>
                </a:lnTo>
                <a:lnTo>
                  <a:pt x="1500" y="415"/>
                </a:lnTo>
                <a:lnTo>
                  <a:pt x="1492" y="435"/>
                </a:lnTo>
                <a:lnTo>
                  <a:pt x="1485" y="454"/>
                </a:lnTo>
                <a:lnTo>
                  <a:pt x="1477" y="470"/>
                </a:lnTo>
                <a:lnTo>
                  <a:pt x="1473" y="482"/>
                </a:lnTo>
                <a:lnTo>
                  <a:pt x="1469" y="491"/>
                </a:lnTo>
                <a:lnTo>
                  <a:pt x="1468" y="494"/>
                </a:lnTo>
                <a:lnTo>
                  <a:pt x="1389" y="526"/>
                </a:lnTo>
                <a:lnTo>
                  <a:pt x="1387" y="525"/>
                </a:lnTo>
                <a:lnTo>
                  <a:pt x="1379" y="522"/>
                </a:lnTo>
                <a:lnTo>
                  <a:pt x="1368" y="517"/>
                </a:lnTo>
                <a:lnTo>
                  <a:pt x="1355" y="511"/>
                </a:lnTo>
                <a:lnTo>
                  <a:pt x="1339" y="504"/>
                </a:lnTo>
                <a:lnTo>
                  <a:pt x="1321" y="495"/>
                </a:lnTo>
                <a:lnTo>
                  <a:pt x="1302" y="487"/>
                </a:lnTo>
                <a:lnTo>
                  <a:pt x="1284" y="480"/>
                </a:lnTo>
                <a:lnTo>
                  <a:pt x="1265" y="472"/>
                </a:lnTo>
                <a:lnTo>
                  <a:pt x="1249" y="465"/>
                </a:lnTo>
                <a:lnTo>
                  <a:pt x="1235" y="460"/>
                </a:lnTo>
                <a:lnTo>
                  <a:pt x="1223" y="455"/>
                </a:lnTo>
                <a:lnTo>
                  <a:pt x="1214" y="453"/>
                </a:lnTo>
                <a:lnTo>
                  <a:pt x="1210" y="453"/>
                </a:lnTo>
                <a:lnTo>
                  <a:pt x="1109" y="554"/>
                </a:lnTo>
                <a:lnTo>
                  <a:pt x="1109" y="558"/>
                </a:lnTo>
                <a:lnTo>
                  <a:pt x="1111" y="566"/>
                </a:lnTo>
                <a:lnTo>
                  <a:pt x="1115" y="578"/>
                </a:lnTo>
                <a:lnTo>
                  <a:pt x="1120" y="593"/>
                </a:lnTo>
                <a:lnTo>
                  <a:pt x="1127" y="611"/>
                </a:lnTo>
                <a:lnTo>
                  <a:pt x="1134" y="628"/>
                </a:lnTo>
                <a:lnTo>
                  <a:pt x="1142" y="648"/>
                </a:lnTo>
                <a:lnTo>
                  <a:pt x="1149" y="667"/>
                </a:lnTo>
                <a:lnTo>
                  <a:pt x="1157" y="685"/>
                </a:lnTo>
                <a:lnTo>
                  <a:pt x="1164" y="702"/>
                </a:lnTo>
                <a:lnTo>
                  <a:pt x="1170" y="716"/>
                </a:lnTo>
                <a:lnTo>
                  <a:pt x="1174" y="727"/>
                </a:lnTo>
                <a:lnTo>
                  <a:pt x="1178" y="734"/>
                </a:lnTo>
                <a:lnTo>
                  <a:pt x="1179" y="736"/>
                </a:lnTo>
                <a:lnTo>
                  <a:pt x="1147" y="816"/>
                </a:lnTo>
                <a:lnTo>
                  <a:pt x="1144" y="817"/>
                </a:lnTo>
                <a:lnTo>
                  <a:pt x="1135" y="819"/>
                </a:lnTo>
                <a:lnTo>
                  <a:pt x="1122" y="825"/>
                </a:lnTo>
                <a:lnTo>
                  <a:pt x="1106" y="830"/>
                </a:lnTo>
                <a:lnTo>
                  <a:pt x="1088" y="837"/>
                </a:lnTo>
                <a:lnTo>
                  <a:pt x="1068" y="845"/>
                </a:lnTo>
                <a:lnTo>
                  <a:pt x="1048" y="854"/>
                </a:lnTo>
                <a:lnTo>
                  <a:pt x="1028" y="861"/>
                </a:lnTo>
                <a:lnTo>
                  <a:pt x="1008" y="869"/>
                </a:lnTo>
                <a:lnTo>
                  <a:pt x="993" y="876"/>
                </a:lnTo>
                <a:lnTo>
                  <a:pt x="980" y="883"/>
                </a:lnTo>
                <a:lnTo>
                  <a:pt x="972" y="887"/>
                </a:lnTo>
                <a:lnTo>
                  <a:pt x="968" y="890"/>
                </a:lnTo>
                <a:lnTo>
                  <a:pt x="968" y="1032"/>
                </a:lnTo>
                <a:lnTo>
                  <a:pt x="972" y="1036"/>
                </a:lnTo>
                <a:lnTo>
                  <a:pt x="978" y="1040"/>
                </a:lnTo>
                <a:lnTo>
                  <a:pt x="990" y="1046"/>
                </a:lnTo>
                <a:lnTo>
                  <a:pt x="1004" y="1052"/>
                </a:lnTo>
                <a:lnTo>
                  <a:pt x="1020" y="1060"/>
                </a:lnTo>
                <a:lnTo>
                  <a:pt x="1039" y="1068"/>
                </a:lnTo>
                <a:lnTo>
                  <a:pt x="1057" y="1076"/>
                </a:lnTo>
                <a:lnTo>
                  <a:pt x="1077" y="1084"/>
                </a:lnTo>
                <a:lnTo>
                  <a:pt x="1094" y="1091"/>
                </a:lnTo>
                <a:lnTo>
                  <a:pt x="1111" y="1098"/>
                </a:lnTo>
                <a:lnTo>
                  <a:pt x="1126" y="1103"/>
                </a:lnTo>
                <a:lnTo>
                  <a:pt x="1136" y="1108"/>
                </a:lnTo>
                <a:lnTo>
                  <a:pt x="1144" y="1111"/>
                </a:lnTo>
                <a:lnTo>
                  <a:pt x="1146" y="1112"/>
                </a:lnTo>
                <a:lnTo>
                  <a:pt x="1179" y="1192"/>
                </a:lnTo>
                <a:lnTo>
                  <a:pt x="1178" y="1195"/>
                </a:lnTo>
                <a:lnTo>
                  <a:pt x="1174" y="1201"/>
                </a:lnTo>
                <a:lnTo>
                  <a:pt x="1170" y="1212"/>
                </a:lnTo>
                <a:lnTo>
                  <a:pt x="1164" y="1226"/>
                </a:lnTo>
                <a:lnTo>
                  <a:pt x="1156" y="1242"/>
                </a:lnTo>
                <a:lnTo>
                  <a:pt x="1148" y="1260"/>
                </a:lnTo>
                <a:lnTo>
                  <a:pt x="1140" y="1279"/>
                </a:lnTo>
                <a:lnTo>
                  <a:pt x="1131" y="1298"/>
                </a:lnTo>
                <a:lnTo>
                  <a:pt x="1123" y="1316"/>
                </a:lnTo>
                <a:lnTo>
                  <a:pt x="1117" y="1332"/>
                </a:lnTo>
                <a:lnTo>
                  <a:pt x="1111" y="1347"/>
                </a:lnTo>
                <a:lnTo>
                  <a:pt x="1107" y="1359"/>
                </a:lnTo>
                <a:lnTo>
                  <a:pt x="1105" y="1367"/>
                </a:lnTo>
                <a:lnTo>
                  <a:pt x="1105" y="1371"/>
                </a:lnTo>
                <a:lnTo>
                  <a:pt x="1205" y="1471"/>
                </a:lnTo>
                <a:lnTo>
                  <a:pt x="1209" y="1471"/>
                </a:lnTo>
                <a:lnTo>
                  <a:pt x="1218" y="1470"/>
                </a:lnTo>
                <a:lnTo>
                  <a:pt x="1230" y="1465"/>
                </a:lnTo>
                <a:lnTo>
                  <a:pt x="1245" y="1461"/>
                </a:lnTo>
                <a:lnTo>
                  <a:pt x="1261" y="1454"/>
                </a:lnTo>
                <a:lnTo>
                  <a:pt x="1280" y="1447"/>
                </a:lnTo>
                <a:lnTo>
                  <a:pt x="1299" y="1439"/>
                </a:lnTo>
                <a:lnTo>
                  <a:pt x="1318" y="1431"/>
                </a:lnTo>
                <a:lnTo>
                  <a:pt x="1336" y="1424"/>
                </a:lnTo>
                <a:lnTo>
                  <a:pt x="1352" y="1417"/>
                </a:lnTo>
                <a:lnTo>
                  <a:pt x="1366" y="1411"/>
                </a:lnTo>
                <a:lnTo>
                  <a:pt x="1377" y="1407"/>
                </a:lnTo>
                <a:lnTo>
                  <a:pt x="1385" y="1403"/>
                </a:lnTo>
                <a:lnTo>
                  <a:pt x="1387" y="1402"/>
                </a:lnTo>
                <a:lnTo>
                  <a:pt x="1466" y="1435"/>
                </a:lnTo>
                <a:lnTo>
                  <a:pt x="1467" y="1438"/>
                </a:lnTo>
                <a:lnTo>
                  <a:pt x="1470" y="1447"/>
                </a:lnTo>
                <a:lnTo>
                  <a:pt x="1476" y="1459"/>
                </a:lnTo>
                <a:lnTo>
                  <a:pt x="1481" y="1475"/>
                </a:lnTo>
                <a:lnTo>
                  <a:pt x="1489" y="1494"/>
                </a:lnTo>
                <a:lnTo>
                  <a:pt x="1496" y="1514"/>
                </a:lnTo>
                <a:lnTo>
                  <a:pt x="1504" y="1534"/>
                </a:lnTo>
                <a:lnTo>
                  <a:pt x="1512" y="1554"/>
                </a:lnTo>
                <a:lnTo>
                  <a:pt x="1520" y="1573"/>
                </a:lnTo>
                <a:lnTo>
                  <a:pt x="1527" y="1589"/>
                </a:lnTo>
                <a:lnTo>
                  <a:pt x="1533" y="1602"/>
                </a:lnTo>
                <a:lnTo>
                  <a:pt x="1538" y="1610"/>
                </a:lnTo>
                <a:lnTo>
                  <a:pt x="1541" y="1613"/>
                </a:lnTo>
                <a:lnTo>
                  <a:pt x="1683" y="1613"/>
                </a:lnTo>
                <a:lnTo>
                  <a:pt x="1686" y="1610"/>
                </a:lnTo>
                <a:lnTo>
                  <a:pt x="1692" y="1602"/>
                </a:lnTo>
                <a:lnTo>
                  <a:pt x="1698" y="1589"/>
                </a:lnTo>
                <a:lnTo>
                  <a:pt x="1706" y="1573"/>
                </a:lnTo>
                <a:lnTo>
                  <a:pt x="1713" y="1554"/>
                </a:lnTo>
                <a:lnTo>
                  <a:pt x="1722" y="1534"/>
                </a:lnTo>
                <a:lnTo>
                  <a:pt x="1731" y="1514"/>
                </a:lnTo>
                <a:lnTo>
                  <a:pt x="1739" y="1494"/>
                </a:lnTo>
                <a:lnTo>
                  <a:pt x="1747" y="1475"/>
                </a:lnTo>
                <a:lnTo>
                  <a:pt x="1753" y="1459"/>
                </a:lnTo>
                <a:lnTo>
                  <a:pt x="1759" y="1447"/>
                </a:lnTo>
                <a:lnTo>
                  <a:pt x="1762" y="1438"/>
                </a:lnTo>
                <a:lnTo>
                  <a:pt x="1763" y="1435"/>
                </a:lnTo>
                <a:lnTo>
                  <a:pt x="1842" y="1402"/>
                </a:lnTo>
                <a:lnTo>
                  <a:pt x="1845" y="1403"/>
                </a:lnTo>
                <a:lnTo>
                  <a:pt x="1852" y="1407"/>
                </a:lnTo>
                <a:lnTo>
                  <a:pt x="1862" y="1411"/>
                </a:lnTo>
                <a:lnTo>
                  <a:pt x="1876" y="1418"/>
                </a:lnTo>
                <a:lnTo>
                  <a:pt x="1892" y="1425"/>
                </a:lnTo>
                <a:lnTo>
                  <a:pt x="1910" y="1433"/>
                </a:lnTo>
                <a:lnTo>
                  <a:pt x="1929" y="1441"/>
                </a:lnTo>
                <a:lnTo>
                  <a:pt x="1948" y="1450"/>
                </a:lnTo>
                <a:lnTo>
                  <a:pt x="1965" y="1458"/>
                </a:lnTo>
                <a:lnTo>
                  <a:pt x="1982" y="1464"/>
                </a:lnTo>
                <a:lnTo>
                  <a:pt x="1996" y="1470"/>
                </a:lnTo>
                <a:lnTo>
                  <a:pt x="2008" y="1473"/>
                </a:lnTo>
                <a:lnTo>
                  <a:pt x="2017" y="1475"/>
                </a:lnTo>
                <a:lnTo>
                  <a:pt x="2020" y="1475"/>
                </a:lnTo>
                <a:lnTo>
                  <a:pt x="2122" y="1374"/>
                </a:lnTo>
                <a:lnTo>
                  <a:pt x="2122" y="1371"/>
                </a:lnTo>
                <a:lnTo>
                  <a:pt x="2120" y="1362"/>
                </a:lnTo>
                <a:lnTo>
                  <a:pt x="2116" y="1351"/>
                </a:lnTo>
                <a:lnTo>
                  <a:pt x="2110" y="1336"/>
                </a:lnTo>
                <a:lnTo>
                  <a:pt x="2104" y="1319"/>
                </a:lnTo>
                <a:lnTo>
                  <a:pt x="2097" y="1300"/>
                </a:lnTo>
                <a:lnTo>
                  <a:pt x="2089" y="1281"/>
                </a:lnTo>
                <a:lnTo>
                  <a:pt x="2081" y="1262"/>
                </a:lnTo>
                <a:lnTo>
                  <a:pt x="2073" y="1245"/>
                </a:lnTo>
                <a:lnTo>
                  <a:pt x="2067" y="1228"/>
                </a:lnTo>
                <a:lnTo>
                  <a:pt x="2060" y="1213"/>
                </a:lnTo>
                <a:lnTo>
                  <a:pt x="2056" y="1202"/>
                </a:lnTo>
                <a:lnTo>
                  <a:pt x="2053" y="1195"/>
                </a:lnTo>
                <a:lnTo>
                  <a:pt x="2052" y="1192"/>
                </a:lnTo>
                <a:lnTo>
                  <a:pt x="2084" y="1113"/>
                </a:lnTo>
                <a:lnTo>
                  <a:pt x="2087" y="1112"/>
                </a:lnTo>
                <a:lnTo>
                  <a:pt x="2096" y="1109"/>
                </a:lnTo>
                <a:lnTo>
                  <a:pt x="2108" y="1105"/>
                </a:lnTo>
                <a:lnTo>
                  <a:pt x="2124" y="1099"/>
                </a:lnTo>
                <a:lnTo>
                  <a:pt x="2143" y="1091"/>
                </a:lnTo>
                <a:lnTo>
                  <a:pt x="2163" y="1084"/>
                </a:lnTo>
                <a:lnTo>
                  <a:pt x="2184" y="1076"/>
                </a:lnTo>
                <a:lnTo>
                  <a:pt x="2203" y="1068"/>
                </a:lnTo>
                <a:lnTo>
                  <a:pt x="2222" y="1060"/>
                </a:lnTo>
                <a:lnTo>
                  <a:pt x="2238" y="1052"/>
                </a:lnTo>
                <a:lnTo>
                  <a:pt x="2251" y="1047"/>
                </a:lnTo>
                <a:lnTo>
                  <a:pt x="2260" y="1042"/>
                </a:lnTo>
                <a:lnTo>
                  <a:pt x="2263" y="1039"/>
                </a:lnTo>
                <a:lnTo>
                  <a:pt x="2263" y="1039"/>
                </a:lnTo>
                <a:lnTo>
                  <a:pt x="2263" y="896"/>
                </a:lnTo>
                <a:lnTo>
                  <a:pt x="2261" y="894"/>
                </a:lnTo>
                <a:lnTo>
                  <a:pt x="2253" y="889"/>
                </a:lnTo>
                <a:lnTo>
                  <a:pt x="2242" y="883"/>
                </a:lnTo>
                <a:lnTo>
                  <a:pt x="2228" y="876"/>
                </a:lnTo>
                <a:lnTo>
                  <a:pt x="2211" y="868"/>
                </a:lnTo>
                <a:lnTo>
                  <a:pt x="2194" y="860"/>
                </a:lnTo>
                <a:lnTo>
                  <a:pt x="2174" y="853"/>
                </a:lnTo>
                <a:lnTo>
                  <a:pt x="2156" y="845"/>
                </a:lnTo>
                <a:lnTo>
                  <a:pt x="2137" y="837"/>
                </a:lnTo>
                <a:lnTo>
                  <a:pt x="2121" y="830"/>
                </a:lnTo>
                <a:lnTo>
                  <a:pt x="2107" y="825"/>
                </a:lnTo>
                <a:lnTo>
                  <a:pt x="2095" y="820"/>
                </a:lnTo>
                <a:lnTo>
                  <a:pt x="2089" y="818"/>
                </a:lnTo>
                <a:lnTo>
                  <a:pt x="2085" y="817"/>
                </a:lnTo>
                <a:lnTo>
                  <a:pt x="2054" y="737"/>
                </a:lnTo>
                <a:lnTo>
                  <a:pt x="2055" y="735"/>
                </a:lnTo>
                <a:lnTo>
                  <a:pt x="2058" y="727"/>
                </a:lnTo>
                <a:lnTo>
                  <a:pt x="2062" y="717"/>
                </a:lnTo>
                <a:lnTo>
                  <a:pt x="2069" y="703"/>
                </a:lnTo>
                <a:lnTo>
                  <a:pt x="2077" y="687"/>
                </a:lnTo>
                <a:lnTo>
                  <a:pt x="2084" y="669"/>
                </a:lnTo>
                <a:lnTo>
                  <a:pt x="2093" y="650"/>
                </a:lnTo>
                <a:lnTo>
                  <a:pt x="2100" y="632"/>
                </a:lnTo>
                <a:lnTo>
                  <a:pt x="2108" y="614"/>
                </a:lnTo>
                <a:lnTo>
                  <a:pt x="2116" y="597"/>
                </a:lnTo>
                <a:lnTo>
                  <a:pt x="2121" y="583"/>
                </a:lnTo>
                <a:lnTo>
                  <a:pt x="2124" y="571"/>
                </a:lnTo>
                <a:lnTo>
                  <a:pt x="2126" y="563"/>
                </a:lnTo>
                <a:lnTo>
                  <a:pt x="2126" y="558"/>
                </a:lnTo>
                <a:lnTo>
                  <a:pt x="2026" y="457"/>
                </a:lnTo>
                <a:lnTo>
                  <a:pt x="2021" y="457"/>
                </a:lnTo>
                <a:lnTo>
                  <a:pt x="2014" y="460"/>
                </a:lnTo>
                <a:lnTo>
                  <a:pt x="2002" y="463"/>
                </a:lnTo>
                <a:lnTo>
                  <a:pt x="1987" y="468"/>
                </a:lnTo>
                <a:lnTo>
                  <a:pt x="1969" y="475"/>
                </a:lnTo>
                <a:lnTo>
                  <a:pt x="1951" y="482"/>
                </a:lnTo>
                <a:lnTo>
                  <a:pt x="1932" y="489"/>
                </a:lnTo>
                <a:lnTo>
                  <a:pt x="1913" y="497"/>
                </a:lnTo>
                <a:lnTo>
                  <a:pt x="1895" y="505"/>
                </a:lnTo>
                <a:lnTo>
                  <a:pt x="1879" y="512"/>
                </a:lnTo>
                <a:lnTo>
                  <a:pt x="1865" y="517"/>
                </a:lnTo>
                <a:lnTo>
                  <a:pt x="1853" y="523"/>
                </a:lnTo>
                <a:lnTo>
                  <a:pt x="1847" y="525"/>
                </a:lnTo>
                <a:lnTo>
                  <a:pt x="1843" y="526"/>
                </a:lnTo>
                <a:lnTo>
                  <a:pt x="1765" y="494"/>
                </a:lnTo>
                <a:lnTo>
                  <a:pt x="1764" y="492"/>
                </a:lnTo>
                <a:lnTo>
                  <a:pt x="1761" y="483"/>
                </a:lnTo>
                <a:lnTo>
                  <a:pt x="1756" y="471"/>
                </a:lnTo>
                <a:lnTo>
                  <a:pt x="1750" y="454"/>
                </a:lnTo>
                <a:lnTo>
                  <a:pt x="1743" y="435"/>
                </a:lnTo>
                <a:lnTo>
                  <a:pt x="1735" y="415"/>
                </a:lnTo>
                <a:lnTo>
                  <a:pt x="1727" y="395"/>
                </a:lnTo>
                <a:lnTo>
                  <a:pt x="1719" y="374"/>
                </a:lnTo>
                <a:lnTo>
                  <a:pt x="1711" y="356"/>
                </a:lnTo>
                <a:lnTo>
                  <a:pt x="1705" y="340"/>
                </a:lnTo>
                <a:lnTo>
                  <a:pt x="1698" y="327"/>
                </a:lnTo>
                <a:lnTo>
                  <a:pt x="1694" y="319"/>
                </a:lnTo>
                <a:lnTo>
                  <a:pt x="1691" y="315"/>
                </a:lnTo>
                <a:lnTo>
                  <a:pt x="1547" y="315"/>
                </a:lnTo>
                <a:close/>
                <a:moveTo>
                  <a:pt x="1491" y="0"/>
                </a:moveTo>
                <a:lnTo>
                  <a:pt x="1542" y="1"/>
                </a:lnTo>
                <a:lnTo>
                  <a:pt x="1595" y="3"/>
                </a:lnTo>
                <a:lnTo>
                  <a:pt x="1646" y="7"/>
                </a:lnTo>
                <a:lnTo>
                  <a:pt x="1698" y="11"/>
                </a:lnTo>
                <a:lnTo>
                  <a:pt x="1750" y="19"/>
                </a:lnTo>
                <a:lnTo>
                  <a:pt x="1802" y="27"/>
                </a:lnTo>
                <a:lnTo>
                  <a:pt x="1853" y="38"/>
                </a:lnTo>
                <a:lnTo>
                  <a:pt x="1903" y="50"/>
                </a:lnTo>
                <a:lnTo>
                  <a:pt x="1954" y="63"/>
                </a:lnTo>
                <a:lnTo>
                  <a:pt x="2004" y="76"/>
                </a:lnTo>
                <a:lnTo>
                  <a:pt x="2054" y="93"/>
                </a:lnTo>
                <a:lnTo>
                  <a:pt x="2096" y="109"/>
                </a:lnTo>
                <a:lnTo>
                  <a:pt x="2137" y="126"/>
                </a:lnTo>
                <a:lnTo>
                  <a:pt x="2180" y="143"/>
                </a:lnTo>
                <a:lnTo>
                  <a:pt x="2220" y="161"/>
                </a:lnTo>
                <a:lnTo>
                  <a:pt x="2259" y="181"/>
                </a:lnTo>
                <a:lnTo>
                  <a:pt x="2297" y="202"/>
                </a:lnTo>
                <a:lnTo>
                  <a:pt x="2334" y="223"/>
                </a:lnTo>
                <a:lnTo>
                  <a:pt x="2370" y="246"/>
                </a:lnTo>
                <a:lnTo>
                  <a:pt x="2405" y="272"/>
                </a:lnTo>
                <a:lnTo>
                  <a:pt x="2441" y="297"/>
                </a:lnTo>
                <a:lnTo>
                  <a:pt x="2370" y="324"/>
                </a:lnTo>
                <a:lnTo>
                  <a:pt x="2403" y="354"/>
                </a:lnTo>
                <a:lnTo>
                  <a:pt x="2434" y="384"/>
                </a:lnTo>
                <a:lnTo>
                  <a:pt x="2465" y="415"/>
                </a:lnTo>
                <a:lnTo>
                  <a:pt x="2494" y="451"/>
                </a:lnTo>
                <a:lnTo>
                  <a:pt x="2522" y="486"/>
                </a:lnTo>
                <a:lnTo>
                  <a:pt x="2553" y="528"/>
                </a:lnTo>
                <a:lnTo>
                  <a:pt x="2583" y="573"/>
                </a:lnTo>
                <a:lnTo>
                  <a:pt x="2613" y="617"/>
                </a:lnTo>
                <a:lnTo>
                  <a:pt x="2640" y="665"/>
                </a:lnTo>
                <a:lnTo>
                  <a:pt x="2563" y="714"/>
                </a:lnTo>
                <a:lnTo>
                  <a:pt x="2614" y="817"/>
                </a:lnTo>
                <a:lnTo>
                  <a:pt x="2637" y="867"/>
                </a:lnTo>
                <a:lnTo>
                  <a:pt x="2658" y="920"/>
                </a:lnTo>
                <a:lnTo>
                  <a:pt x="2679" y="976"/>
                </a:lnTo>
                <a:lnTo>
                  <a:pt x="2697" y="1030"/>
                </a:lnTo>
                <a:lnTo>
                  <a:pt x="2715" y="1086"/>
                </a:lnTo>
                <a:lnTo>
                  <a:pt x="2733" y="1139"/>
                </a:lnTo>
                <a:lnTo>
                  <a:pt x="2747" y="1197"/>
                </a:lnTo>
                <a:lnTo>
                  <a:pt x="2761" y="1251"/>
                </a:lnTo>
                <a:lnTo>
                  <a:pt x="2772" y="1307"/>
                </a:lnTo>
                <a:lnTo>
                  <a:pt x="2768" y="1334"/>
                </a:lnTo>
                <a:lnTo>
                  <a:pt x="2755" y="1363"/>
                </a:lnTo>
                <a:lnTo>
                  <a:pt x="2742" y="1391"/>
                </a:lnTo>
                <a:lnTo>
                  <a:pt x="2739" y="1421"/>
                </a:lnTo>
                <a:lnTo>
                  <a:pt x="2754" y="1484"/>
                </a:lnTo>
                <a:lnTo>
                  <a:pt x="2773" y="1548"/>
                </a:lnTo>
                <a:lnTo>
                  <a:pt x="2794" y="1608"/>
                </a:lnTo>
                <a:lnTo>
                  <a:pt x="2818" y="1671"/>
                </a:lnTo>
                <a:lnTo>
                  <a:pt x="2842" y="1734"/>
                </a:lnTo>
                <a:lnTo>
                  <a:pt x="2868" y="1797"/>
                </a:lnTo>
                <a:lnTo>
                  <a:pt x="2889" y="1866"/>
                </a:lnTo>
                <a:lnTo>
                  <a:pt x="2909" y="1936"/>
                </a:lnTo>
                <a:lnTo>
                  <a:pt x="2912" y="1954"/>
                </a:lnTo>
                <a:lnTo>
                  <a:pt x="2906" y="1971"/>
                </a:lnTo>
                <a:lnTo>
                  <a:pt x="2899" y="1986"/>
                </a:lnTo>
                <a:lnTo>
                  <a:pt x="2884" y="2001"/>
                </a:lnTo>
                <a:lnTo>
                  <a:pt x="2866" y="2014"/>
                </a:lnTo>
                <a:lnTo>
                  <a:pt x="2844" y="2027"/>
                </a:lnTo>
                <a:lnTo>
                  <a:pt x="2818" y="2038"/>
                </a:lnTo>
                <a:lnTo>
                  <a:pt x="2790" y="2049"/>
                </a:lnTo>
                <a:lnTo>
                  <a:pt x="2790" y="2101"/>
                </a:lnTo>
                <a:lnTo>
                  <a:pt x="2798" y="2152"/>
                </a:lnTo>
                <a:lnTo>
                  <a:pt x="2809" y="2206"/>
                </a:lnTo>
                <a:lnTo>
                  <a:pt x="2827" y="2267"/>
                </a:lnTo>
                <a:lnTo>
                  <a:pt x="2831" y="2284"/>
                </a:lnTo>
                <a:lnTo>
                  <a:pt x="2827" y="2299"/>
                </a:lnTo>
                <a:lnTo>
                  <a:pt x="2820" y="2317"/>
                </a:lnTo>
                <a:lnTo>
                  <a:pt x="2809" y="2333"/>
                </a:lnTo>
                <a:lnTo>
                  <a:pt x="2796" y="2346"/>
                </a:lnTo>
                <a:lnTo>
                  <a:pt x="2777" y="2359"/>
                </a:lnTo>
                <a:lnTo>
                  <a:pt x="2759" y="2371"/>
                </a:lnTo>
                <a:lnTo>
                  <a:pt x="2739" y="2381"/>
                </a:lnTo>
                <a:lnTo>
                  <a:pt x="2756" y="2394"/>
                </a:lnTo>
                <a:lnTo>
                  <a:pt x="2773" y="2406"/>
                </a:lnTo>
                <a:lnTo>
                  <a:pt x="2786" y="2420"/>
                </a:lnTo>
                <a:lnTo>
                  <a:pt x="2798" y="2437"/>
                </a:lnTo>
                <a:lnTo>
                  <a:pt x="2806" y="2454"/>
                </a:lnTo>
                <a:lnTo>
                  <a:pt x="2811" y="2471"/>
                </a:lnTo>
                <a:lnTo>
                  <a:pt x="2814" y="2488"/>
                </a:lnTo>
                <a:lnTo>
                  <a:pt x="2816" y="2507"/>
                </a:lnTo>
                <a:lnTo>
                  <a:pt x="2814" y="2524"/>
                </a:lnTo>
                <a:lnTo>
                  <a:pt x="2807" y="2539"/>
                </a:lnTo>
                <a:lnTo>
                  <a:pt x="2799" y="2554"/>
                </a:lnTo>
                <a:lnTo>
                  <a:pt x="2789" y="2568"/>
                </a:lnTo>
                <a:lnTo>
                  <a:pt x="2778" y="2581"/>
                </a:lnTo>
                <a:lnTo>
                  <a:pt x="2771" y="2598"/>
                </a:lnTo>
                <a:lnTo>
                  <a:pt x="2763" y="2612"/>
                </a:lnTo>
                <a:lnTo>
                  <a:pt x="2756" y="2630"/>
                </a:lnTo>
                <a:lnTo>
                  <a:pt x="2756" y="2670"/>
                </a:lnTo>
                <a:lnTo>
                  <a:pt x="2765" y="2710"/>
                </a:lnTo>
                <a:lnTo>
                  <a:pt x="2768" y="2750"/>
                </a:lnTo>
                <a:lnTo>
                  <a:pt x="2761" y="2789"/>
                </a:lnTo>
                <a:lnTo>
                  <a:pt x="2748" y="2806"/>
                </a:lnTo>
                <a:lnTo>
                  <a:pt x="2734" y="2823"/>
                </a:lnTo>
                <a:lnTo>
                  <a:pt x="2717" y="2839"/>
                </a:lnTo>
                <a:lnTo>
                  <a:pt x="2697" y="2852"/>
                </a:lnTo>
                <a:lnTo>
                  <a:pt x="2676" y="2862"/>
                </a:lnTo>
                <a:lnTo>
                  <a:pt x="2656" y="2871"/>
                </a:lnTo>
                <a:lnTo>
                  <a:pt x="2634" y="2877"/>
                </a:lnTo>
                <a:lnTo>
                  <a:pt x="2613" y="2878"/>
                </a:lnTo>
                <a:lnTo>
                  <a:pt x="2579" y="2877"/>
                </a:lnTo>
                <a:lnTo>
                  <a:pt x="2546" y="2874"/>
                </a:lnTo>
                <a:lnTo>
                  <a:pt x="2515" y="2871"/>
                </a:lnTo>
                <a:lnTo>
                  <a:pt x="2586" y="2870"/>
                </a:lnTo>
                <a:lnTo>
                  <a:pt x="2558" y="2867"/>
                </a:lnTo>
                <a:lnTo>
                  <a:pt x="2528" y="2862"/>
                </a:lnTo>
                <a:lnTo>
                  <a:pt x="2502" y="2861"/>
                </a:lnTo>
                <a:lnTo>
                  <a:pt x="2475" y="2857"/>
                </a:lnTo>
                <a:lnTo>
                  <a:pt x="2446" y="2856"/>
                </a:lnTo>
                <a:lnTo>
                  <a:pt x="2418" y="2852"/>
                </a:lnTo>
                <a:lnTo>
                  <a:pt x="2412" y="2852"/>
                </a:lnTo>
                <a:lnTo>
                  <a:pt x="2382" y="2854"/>
                </a:lnTo>
                <a:lnTo>
                  <a:pt x="2352" y="2857"/>
                </a:lnTo>
                <a:lnTo>
                  <a:pt x="2329" y="2861"/>
                </a:lnTo>
                <a:lnTo>
                  <a:pt x="2306" y="2869"/>
                </a:lnTo>
                <a:lnTo>
                  <a:pt x="2288" y="2876"/>
                </a:lnTo>
                <a:lnTo>
                  <a:pt x="2270" y="2886"/>
                </a:lnTo>
                <a:lnTo>
                  <a:pt x="2258" y="2899"/>
                </a:lnTo>
                <a:lnTo>
                  <a:pt x="2248" y="2916"/>
                </a:lnTo>
                <a:lnTo>
                  <a:pt x="2238" y="2934"/>
                </a:lnTo>
                <a:lnTo>
                  <a:pt x="2234" y="2959"/>
                </a:lnTo>
                <a:lnTo>
                  <a:pt x="2224" y="3058"/>
                </a:lnTo>
                <a:lnTo>
                  <a:pt x="2218" y="3253"/>
                </a:lnTo>
                <a:lnTo>
                  <a:pt x="2214" y="3341"/>
                </a:lnTo>
                <a:lnTo>
                  <a:pt x="2214" y="3427"/>
                </a:lnTo>
                <a:lnTo>
                  <a:pt x="2208" y="3456"/>
                </a:lnTo>
                <a:lnTo>
                  <a:pt x="754" y="3456"/>
                </a:lnTo>
                <a:lnTo>
                  <a:pt x="750" y="3182"/>
                </a:lnTo>
                <a:lnTo>
                  <a:pt x="749" y="3094"/>
                </a:lnTo>
                <a:lnTo>
                  <a:pt x="749" y="3091"/>
                </a:lnTo>
                <a:lnTo>
                  <a:pt x="749" y="3079"/>
                </a:lnTo>
                <a:lnTo>
                  <a:pt x="748" y="3059"/>
                </a:lnTo>
                <a:lnTo>
                  <a:pt x="747" y="3033"/>
                </a:lnTo>
                <a:lnTo>
                  <a:pt x="744" y="3000"/>
                </a:lnTo>
                <a:lnTo>
                  <a:pt x="738" y="2961"/>
                </a:lnTo>
                <a:lnTo>
                  <a:pt x="730" y="2917"/>
                </a:lnTo>
                <a:lnTo>
                  <a:pt x="719" y="2868"/>
                </a:lnTo>
                <a:lnTo>
                  <a:pt x="705" y="2813"/>
                </a:lnTo>
                <a:lnTo>
                  <a:pt x="686" y="2755"/>
                </a:lnTo>
                <a:lnTo>
                  <a:pt x="664" y="2693"/>
                </a:lnTo>
                <a:lnTo>
                  <a:pt x="637" y="2628"/>
                </a:lnTo>
                <a:lnTo>
                  <a:pt x="603" y="2560"/>
                </a:lnTo>
                <a:lnTo>
                  <a:pt x="565" y="2489"/>
                </a:lnTo>
                <a:lnTo>
                  <a:pt x="519" y="2418"/>
                </a:lnTo>
                <a:lnTo>
                  <a:pt x="467" y="2344"/>
                </a:lnTo>
                <a:lnTo>
                  <a:pt x="408" y="2269"/>
                </a:lnTo>
                <a:lnTo>
                  <a:pt x="340" y="2195"/>
                </a:lnTo>
                <a:lnTo>
                  <a:pt x="89" y="1776"/>
                </a:lnTo>
                <a:lnTo>
                  <a:pt x="55" y="1679"/>
                </a:lnTo>
                <a:lnTo>
                  <a:pt x="28" y="1579"/>
                </a:lnTo>
                <a:lnTo>
                  <a:pt x="12" y="1475"/>
                </a:lnTo>
                <a:lnTo>
                  <a:pt x="2" y="1372"/>
                </a:lnTo>
                <a:lnTo>
                  <a:pt x="0" y="1268"/>
                </a:lnTo>
                <a:lnTo>
                  <a:pt x="5" y="1163"/>
                </a:lnTo>
                <a:lnTo>
                  <a:pt x="20" y="1058"/>
                </a:lnTo>
                <a:lnTo>
                  <a:pt x="29" y="1008"/>
                </a:lnTo>
                <a:lnTo>
                  <a:pt x="42" y="957"/>
                </a:lnTo>
                <a:lnTo>
                  <a:pt x="57" y="907"/>
                </a:lnTo>
                <a:lnTo>
                  <a:pt x="74" y="858"/>
                </a:lnTo>
                <a:lnTo>
                  <a:pt x="93" y="809"/>
                </a:lnTo>
                <a:lnTo>
                  <a:pt x="114" y="760"/>
                </a:lnTo>
                <a:lnTo>
                  <a:pt x="138" y="714"/>
                </a:lnTo>
                <a:lnTo>
                  <a:pt x="164" y="667"/>
                </a:lnTo>
                <a:lnTo>
                  <a:pt x="191" y="621"/>
                </a:lnTo>
                <a:lnTo>
                  <a:pt x="219" y="576"/>
                </a:lnTo>
                <a:lnTo>
                  <a:pt x="250" y="535"/>
                </a:lnTo>
                <a:lnTo>
                  <a:pt x="283" y="493"/>
                </a:lnTo>
                <a:lnTo>
                  <a:pt x="317" y="453"/>
                </a:lnTo>
                <a:lnTo>
                  <a:pt x="351" y="415"/>
                </a:lnTo>
                <a:lnTo>
                  <a:pt x="388" y="380"/>
                </a:lnTo>
                <a:lnTo>
                  <a:pt x="426" y="345"/>
                </a:lnTo>
                <a:lnTo>
                  <a:pt x="468" y="312"/>
                </a:lnTo>
                <a:lnTo>
                  <a:pt x="512" y="279"/>
                </a:lnTo>
                <a:lnTo>
                  <a:pt x="556" y="249"/>
                </a:lnTo>
                <a:lnTo>
                  <a:pt x="604" y="220"/>
                </a:lnTo>
                <a:lnTo>
                  <a:pt x="652" y="194"/>
                </a:lnTo>
                <a:lnTo>
                  <a:pt x="703" y="171"/>
                </a:lnTo>
                <a:lnTo>
                  <a:pt x="753" y="146"/>
                </a:lnTo>
                <a:lnTo>
                  <a:pt x="804" y="126"/>
                </a:lnTo>
                <a:lnTo>
                  <a:pt x="856" y="108"/>
                </a:lnTo>
                <a:lnTo>
                  <a:pt x="909" y="90"/>
                </a:lnTo>
                <a:lnTo>
                  <a:pt x="962" y="74"/>
                </a:lnTo>
                <a:lnTo>
                  <a:pt x="1015" y="59"/>
                </a:lnTo>
                <a:lnTo>
                  <a:pt x="1069" y="48"/>
                </a:lnTo>
                <a:lnTo>
                  <a:pt x="1123" y="38"/>
                </a:lnTo>
                <a:lnTo>
                  <a:pt x="1177" y="27"/>
                </a:lnTo>
                <a:lnTo>
                  <a:pt x="1230" y="19"/>
                </a:lnTo>
                <a:lnTo>
                  <a:pt x="1281" y="11"/>
                </a:lnTo>
                <a:lnTo>
                  <a:pt x="1334" y="7"/>
                </a:lnTo>
                <a:lnTo>
                  <a:pt x="1385" y="3"/>
                </a:lnTo>
                <a:lnTo>
                  <a:pt x="1437" y="1"/>
                </a:lnTo>
                <a:lnTo>
                  <a:pt x="1491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2399"/>
          </a:p>
        </p:txBody>
      </p:sp>
      <p:pic>
        <p:nvPicPr>
          <p:cNvPr id="5124" name="Picture 4" descr="Hasil gambar untuk gambar animasi masker mul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16" y="3078090"/>
            <a:ext cx="1224136" cy="122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E92021C0-D6A7-4A3D-A17B-229E069D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3259" y="6434358"/>
            <a:ext cx="5110130" cy="365125"/>
          </a:xfrm>
        </p:spPr>
        <p:txBody>
          <a:bodyPr/>
          <a:lstStyle/>
          <a:p>
            <a:r>
              <a:rPr lang="en-US" dirty="0"/>
              <a:t>BBKPM Bandung</a:t>
            </a:r>
          </a:p>
        </p:txBody>
      </p:sp>
    </p:spTree>
    <p:extLst>
      <p:ext uri="{BB962C8B-B14F-4D97-AF65-F5344CB8AC3E}">
        <p14:creationId xmlns:p14="http://schemas.microsoft.com/office/powerpoint/2010/main" val="407417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228391" y="2812218"/>
            <a:ext cx="2581888" cy="997452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 err="1"/>
              <a:t>Gunakan</a:t>
            </a:r>
            <a:r>
              <a:rPr lang="en-US" sz="2400" dirty="0"/>
              <a:t> </a:t>
            </a:r>
            <a:r>
              <a:rPr lang="en-US" sz="2400" dirty="0" err="1"/>
              <a:t>tisu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lengan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endParaRPr lang="en-US" sz="24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217861" y="4613282"/>
            <a:ext cx="2897303" cy="1696038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 err="1"/>
              <a:t>Buang</a:t>
            </a:r>
            <a:r>
              <a:rPr lang="en-US" sz="2400" dirty="0"/>
              <a:t> </a:t>
            </a:r>
            <a:r>
              <a:rPr lang="en-US" sz="2400" dirty="0" err="1"/>
              <a:t>tisu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sampah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bersihkan</a:t>
            </a:r>
            <a:r>
              <a:rPr lang="en-US" sz="2400" dirty="0"/>
              <a:t> </a:t>
            </a:r>
            <a:r>
              <a:rPr lang="en-US" sz="2400" dirty="0" err="1"/>
              <a:t>benda</a:t>
            </a:r>
            <a:r>
              <a:rPr lang="en-US" sz="2400" dirty="0"/>
              <a:t> yang </a:t>
            </a:r>
            <a:r>
              <a:rPr lang="en-US" sz="2400" dirty="0" err="1"/>
              <a:t>tercemar</a:t>
            </a:r>
            <a:r>
              <a:rPr lang="en-US" sz="2400" dirty="0"/>
              <a:t> </a:t>
            </a:r>
            <a:r>
              <a:rPr lang="en-US" sz="2400" dirty="0" err="1"/>
              <a:t>percikan</a:t>
            </a:r>
            <a:r>
              <a:rPr lang="en-US" sz="2400" dirty="0"/>
              <a:t> </a:t>
            </a:r>
            <a:r>
              <a:rPr lang="en-US" sz="2400" dirty="0" err="1"/>
              <a:t>bersih</a:t>
            </a:r>
            <a:endParaRPr lang="en-US" sz="2400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8688656" y="2452373"/>
            <a:ext cx="2962725" cy="997452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 err="1"/>
              <a:t>Cuci</a:t>
            </a:r>
            <a:r>
              <a:rPr lang="en-US" sz="2400" dirty="0"/>
              <a:t> </a:t>
            </a:r>
            <a:r>
              <a:rPr lang="en-US" sz="2400" dirty="0" err="1"/>
              <a:t>tangan</a:t>
            </a:r>
            <a:r>
              <a:rPr lang="en-US" sz="2400" dirty="0"/>
              <a:t> </a:t>
            </a:r>
            <a:r>
              <a:rPr lang="en-US" sz="2400" dirty="0" err="1"/>
              <a:t>memakai</a:t>
            </a:r>
            <a:r>
              <a:rPr lang="en-US" sz="2400" dirty="0"/>
              <a:t> </a:t>
            </a:r>
            <a:r>
              <a:rPr lang="en-US" sz="2400" dirty="0" err="1"/>
              <a:t>sabun</a:t>
            </a:r>
            <a:r>
              <a:rPr lang="en-US" sz="2400" dirty="0"/>
              <a:t> </a:t>
            </a:r>
            <a:r>
              <a:rPr lang="en-US" sz="2400" dirty="0" err="1"/>
              <a:t>selama</a:t>
            </a:r>
            <a:r>
              <a:rPr lang="en-US" sz="2400" dirty="0"/>
              <a:t> 15-20 </a:t>
            </a:r>
            <a:r>
              <a:rPr lang="en-US" sz="2400" dirty="0" err="1"/>
              <a:t>detik</a:t>
            </a:r>
            <a:r>
              <a:rPr lang="en-US" sz="2400" dirty="0"/>
              <a:t>, </a:t>
            </a:r>
            <a:r>
              <a:rPr lang="en-US" sz="2400" dirty="0" err="1"/>
              <a:t>boleh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i="1" dirty="0"/>
              <a:t>hand sanitizer</a:t>
            </a:r>
            <a:endParaRPr lang="en-US" sz="2400" dirty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8688656" y="4613282"/>
            <a:ext cx="2734348" cy="1189891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 err="1"/>
              <a:t>Hindari</a:t>
            </a:r>
            <a:r>
              <a:rPr lang="en-US" sz="2400" dirty="0"/>
              <a:t> </a:t>
            </a:r>
            <a:r>
              <a:rPr lang="en-US" sz="2400" dirty="0" err="1"/>
              <a:t>memegang</a:t>
            </a:r>
            <a:r>
              <a:rPr lang="en-US" sz="2400" dirty="0"/>
              <a:t> </a:t>
            </a:r>
            <a:r>
              <a:rPr lang="en-US" sz="2400" dirty="0" err="1"/>
              <a:t>muka</a:t>
            </a:r>
            <a:r>
              <a:rPr lang="en-US" sz="2400" dirty="0"/>
              <a:t>, </a:t>
            </a:r>
            <a:r>
              <a:rPr lang="en-US" sz="2400" dirty="0" err="1"/>
              <a:t>mulut</a:t>
            </a:r>
            <a:r>
              <a:rPr lang="en-US" sz="2400" dirty="0"/>
              <a:t>, </a:t>
            </a:r>
            <a:r>
              <a:rPr lang="en-US" sz="2400" dirty="0" err="1"/>
              <a:t>hidung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mata</a:t>
            </a:r>
            <a:r>
              <a:rPr lang="en-US" sz="2400" dirty="0"/>
              <a:t>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cuci</a:t>
            </a:r>
            <a:r>
              <a:rPr lang="en-US" sz="2400" dirty="0"/>
              <a:t> </a:t>
            </a:r>
            <a:r>
              <a:rPr lang="en-US" sz="2400" dirty="0" err="1"/>
              <a:t>tangan</a:t>
            </a:r>
            <a:r>
              <a:rPr lang="en-US" sz="2400" dirty="0"/>
              <a:t>. </a:t>
            </a:r>
            <a:r>
              <a:rPr lang="en-US" sz="2400" dirty="0" err="1"/>
              <a:t>Tangan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menularkan</a:t>
            </a:r>
            <a:r>
              <a:rPr lang="en-US" sz="2400" dirty="0"/>
              <a:t> </a:t>
            </a:r>
            <a:r>
              <a:rPr lang="en-US" sz="2400" dirty="0" err="1"/>
              <a:t>kuman</a:t>
            </a:r>
            <a:r>
              <a:rPr lang="en-US" sz="2400" dirty="0"/>
              <a:t> </a:t>
            </a:r>
          </a:p>
        </p:txBody>
      </p:sp>
      <p:sp>
        <p:nvSpPr>
          <p:cNvPr id="19" name="Rectangle 18"/>
          <p:cNvSpPr/>
          <p:nvPr/>
        </p:nvSpPr>
        <p:spPr>
          <a:xfrm flipH="1">
            <a:off x="765820" y="368809"/>
            <a:ext cx="5176131" cy="769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399" b="1" spc="-300" dirty="0">
                <a:solidFill>
                  <a:schemeClr val="accent2"/>
                </a:solidFill>
              </a:rPr>
              <a:t>ETIKA BATUK </a:t>
            </a:r>
            <a:r>
              <a:rPr lang="en-US" sz="4399" b="1" spc="-300" dirty="0" err="1">
                <a:solidFill>
                  <a:schemeClr val="accent2"/>
                </a:solidFill>
              </a:rPr>
              <a:t>dan</a:t>
            </a:r>
            <a:r>
              <a:rPr lang="en-US" sz="4399" b="1" spc="-300" dirty="0">
                <a:solidFill>
                  <a:schemeClr val="accent2"/>
                </a:solidFill>
              </a:rPr>
              <a:t> BERSIN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18280" y="2092528"/>
            <a:ext cx="2174224" cy="1717142"/>
            <a:chOff x="918520" y="2092180"/>
            <a:chExt cx="2174790" cy="1717589"/>
          </a:xfrm>
        </p:grpSpPr>
        <p:sp>
          <p:nvSpPr>
            <p:cNvPr id="2" name="Rectangle 1"/>
            <p:cNvSpPr/>
            <p:nvPr/>
          </p:nvSpPr>
          <p:spPr>
            <a:xfrm>
              <a:off x="918520" y="2092180"/>
              <a:ext cx="2174790" cy="17175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07918"/>
              <a:r>
                <a:rPr lang="en-US" sz="3599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1414261" y="2895369"/>
              <a:ext cx="1679049" cy="914400"/>
            </a:xfrm>
            <a:prstGeom prst="rect">
              <a:avLst/>
            </a:prstGeom>
            <a:ln>
              <a:noFill/>
            </a:ln>
            <a:effectLst>
              <a:outerShdw blurRad="177800" dist="38100" dir="13500000" sx="102000" sy="102000" algn="b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grpSp>
          <p:nvGrpSpPr>
            <p:cNvPr id="21" name="Group 4"/>
            <p:cNvGrpSpPr>
              <a:grpSpLocks noChangeAspect="1"/>
            </p:cNvGrpSpPr>
            <p:nvPr/>
          </p:nvGrpSpPr>
          <p:grpSpPr bwMode="auto">
            <a:xfrm>
              <a:off x="2591575" y="3389259"/>
              <a:ext cx="89069" cy="16722"/>
              <a:chOff x="3584" y="2367"/>
              <a:chExt cx="506" cy="95"/>
            </a:xfrm>
            <a:solidFill>
              <a:schemeClr val="bg1"/>
            </a:solidFill>
          </p:grpSpPr>
          <p:sp>
            <p:nvSpPr>
              <p:cNvPr id="24" name="Freeform 6"/>
              <p:cNvSpPr>
                <a:spLocks/>
              </p:cNvSpPr>
              <p:nvPr/>
            </p:nvSpPr>
            <p:spPr bwMode="auto">
              <a:xfrm>
                <a:off x="3789" y="2367"/>
                <a:ext cx="97" cy="95"/>
              </a:xfrm>
              <a:custGeom>
                <a:avLst/>
                <a:gdLst>
                  <a:gd name="T0" fmla="*/ 96 w 193"/>
                  <a:gd name="T1" fmla="*/ 0 h 191"/>
                  <a:gd name="T2" fmla="*/ 121 w 193"/>
                  <a:gd name="T3" fmla="*/ 4 h 191"/>
                  <a:gd name="T4" fmla="*/ 144 w 193"/>
                  <a:gd name="T5" fmla="*/ 13 h 191"/>
                  <a:gd name="T6" fmla="*/ 164 w 193"/>
                  <a:gd name="T7" fmla="*/ 27 h 191"/>
                  <a:gd name="T8" fmla="*/ 179 w 193"/>
                  <a:gd name="T9" fmla="*/ 49 h 191"/>
                  <a:gd name="T10" fmla="*/ 190 w 193"/>
                  <a:gd name="T11" fmla="*/ 70 h 191"/>
                  <a:gd name="T12" fmla="*/ 193 w 193"/>
                  <a:gd name="T13" fmla="*/ 96 h 191"/>
                  <a:gd name="T14" fmla="*/ 190 w 193"/>
                  <a:gd name="T15" fmla="*/ 121 h 191"/>
                  <a:gd name="T16" fmla="*/ 179 w 193"/>
                  <a:gd name="T17" fmla="*/ 144 h 191"/>
                  <a:gd name="T18" fmla="*/ 164 w 193"/>
                  <a:gd name="T19" fmla="*/ 164 h 191"/>
                  <a:gd name="T20" fmla="*/ 144 w 193"/>
                  <a:gd name="T21" fmla="*/ 179 h 191"/>
                  <a:gd name="T22" fmla="*/ 121 w 193"/>
                  <a:gd name="T23" fmla="*/ 188 h 191"/>
                  <a:gd name="T24" fmla="*/ 96 w 193"/>
                  <a:gd name="T25" fmla="*/ 191 h 191"/>
                  <a:gd name="T26" fmla="*/ 72 w 193"/>
                  <a:gd name="T27" fmla="*/ 188 h 191"/>
                  <a:gd name="T28" fmla="*/ 49 w 193"/>
                  <a:gd name="T29" fmla="*/ 179 h 191"/>
                  <a:gd name="T30" fmla="*/ 29 w 193"/>
                  <a:gd name="T31" fmla="*/ 164 h 191"/>
                  <a:gd name="T32" fmla="*/ 13 w 193"/>
                  <a:gd name="T33" fmla="*/ 144 h 191"/>
                  <a:gd name="T34" fmla="*/ 4 w 193"/>
                  <a:gd name="T35" fmla="*/ 121 h 191"/>
                  <a:gd name="T36" fmla="*/ 0 w 193"/>
                  <a:gd name="T37" fmla="*/ 96 h 191"/>
                  <a:gd name="T38" fmla="*/ 4 w 193"/>
                  <a:gd name="T39" fmla="*/ 70 h 191"/>
                  <a:gd name="T40" fmla="*/ 13 w 193"/>
                  <a:gd name="T41" fmla="*/ 47 h 191"/>
                  <a:gd name="T42" fmla="*/ 29 w 193"/>
                  <a:gd name="T43" fmla="*/ 27 h 191"/>
                  <a:gd name="T44" fmla="*/ 49 w 193"/>
                  <a:gd name="T45" fmla="*/ 13 h 191"/>
                  <a:gd name="T46" fmla="*/ 72 w 193"/>
                  <a:gd name="T47" fmla="*/ 4 h 191"/>
                  <a:gd name="T48" fmla="*/ 96 w 193"/>
                  <a:gd name="T4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3" h="191">
                    <a:moveTo>
                      <a:pt x="96" y="0"/>
                    </a:moveTo>
                    <a:lnTo>
                      <a:pt x="121" y="4"/>
                    </a:lnTo>
                    <a:lnTo>
                      <a:pt x="144" y="13"/>
                    </a:lnTo>
                    <a:lnTo>
                      <a:pt x="164" y="27"/>
                    </a:lnTo>
                    <a:lnTo>
                      <a:pt x="179" y="49"/>
                    </a:lnTo>
                    <a:lnTo>
                      <a:pt x="190" y="70"/>
                    </a:lnTo>
                    <a:lnTo>
                      <a:pt x="193" y="96"/>
                    </a:lnTo>
                    <a:lnTo>
                      <a:pt x="190" y="121"/>
                    </a:lnTo>
                    <a:lnTo>
                      <a:pt x="179" y="144"/>
                    </a:lnTo>
                    <a:lnTo>
                      <a:pt x="164" y="164"/>
                    </a:lnTo>
                    <a:lnTo>
                      <a:pt x="144" y="179"/>
                    </a:lnTo>
                    <a:lnTo>
                      <a:pt x="121" y="188"/>
                    </a:lnTo>
                    <a:lnTo>
                      <a:pt x="96" y="191"/>
                    </a:lnTo>
                    <a:lnTo>
                      <a:pt x="72" y="188"/>
                    </a:lnTo>
                    <a:lnTo>
                      <a:pt x="49" y="179"/>
                    </a:lnTo>
                    <a:lnTo>
                      <a:pt x="29" y="164"/>
                    </a:lnTo>
                    <a:lnTo>
                      <a:pt x="13" y="144"/>
                    </a:lnTo>
                    <a:lnTo>
                      <a:pt x="4" y="121"/>
                    </a:lnTo>
                    <a:lnTo>
                      <a:pt x="0" y="96"/>
                    </a:lnTo>
                    <a:lnTo>
                      <a:pt x="4" y="70"/>
                    </a:lnTo>
                    <a:lnTo>
                      <a:pt x="13" y="47"/>
                    </a:lnTo>
                    <a:lnTo>
                      <a:pt x="29" y="27"/>
                    </a:lnTo>
                    <a:lnTo>
                      <a:pt x="49" y="13"/>
                    </a:lnTo>
                    <a:lnTo>
                      <a:pt x="72" y="4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/>
              </a:p>
            </p:txBody>
          </p:sp>
          <p:sp>
            <p:nvSpPr>
              <p:cNvPr id="25" name="Freeform 7"/>
              <p:cNvSpPr>
                <a:spLocks/>
              </p:cNvSpPr>
              <p:nvPr/>
            </p:nvSpPr>
            <p:spPr bwMode="auto">
              <a:xfrm>
                <a:off x="3584" y="2367"/>
                <a:ext cx="96" cy="95"/>
              </a:xfrm>
              <a:custGeom>
                <a:avLst/>
                <a:gdLst>
                  <a:gd name="T0" fmla="*/ 96 w 192"/>
                  <a:gd name="T1" fmla="*/ 0 h 191"/>
                  <a:gd name="T2" fmla="*/ 121 w 192"/>
                  <a:gd name="T3" fmla="*/ 4 h 191"/>
                  <a:gd name="T4" fmla="*/ 145 w 192"/>
                  <a:gd name="T5" fmla="*/ 13 h 191"/>
                  <a:gd name="T6" fmla="*/ 165 w 192"/>
                  <a:gd name="T7" fmla="*/ 27 h 191"/>
                  <a:gd name="T8" fmla="*/ 179 w 192"/>
                  <a:gd name="T9" fmla="*/ 47 h 191"/>
                  <a:gd name="T10" fmla="*/ 190 w 192"/>
                  <a:gd name="T11" fmla="*/ 70 h 191"/>
                  <a:gd name="T12" fmla="*/ 192 w 192"/>
                  <a:gd name="T13" fmla="*/ 96 h 191"/>
                  <a:gd name="T14" fmla="*/ 190 w 192"/>
                  <a:gd name="T15" fmla="*/ 121 h 191"/>
                  <a:gd name="T16" fmla="*/ 179 w 192"/>
                  <a:gd name="T17" fmla="*/ 144 h 191"/>
                  <a:gd name="T18" fmla="*/ 165 w 192"/>
                  <a:gd name="T19" fmla="*/ 164 h 191"/>
                  <a:gd name="T20" fmla="*/ 145 w 192"/>
                  <a:gd name="T21" fmla="*/ 179 h 191"/>
                  <a:gd name="T22" fmla="*/ 121 w 192"/>
                  <a:gd name="T23" fmla="*/ 188 h 191"/>
                  <a:gd name="T24" fmla="*/ 96 w 192"/>
                  <a:gd name="T25" fmla="*/ 191 h 191"/>
                  <a:gd name="T26" fmla="*/ 71 w 192"/>
                  <a:gd name="T27" fmla="*/ 188 h 191"/>
                  <a:gd name="T28" fmla="*/ 49 w 192"/>
                  <a:gd name="T29" fmla="*/ 179 h 191"/>
                  <a:gd name="T30" fmla="*/ 29 w 192"/>
                  <a:gd name="T31" fmla="*/ 164 h 191"/>
                  <a:gd name="T32" fmla="*/ 13 w 192"/>
                  <a:gd name="T33" fmla="*/ 144 h 191"/>
                  <a:gd name="T34" fmla="*/ 4 w 192"/>
                  <a:gd name="T35" fmla="*/ 121 h 191"/>
                  <a:gd name="T36" fmla="*/ 0 w 192"/>
                  <a:gd name="T37" fmla="*/ 96 h 191"/>
                  <a:gd name="T38" fmla="*/ 4 w 192"/>
                  <a:gd name="T39" fmla="*/ 70 h 191"/>
                  <a:gd name="T40" fmla="*/ 13 w 192"/>
                  <a:gd name="T41" fmla="*/ 47 h 191"/>
                  <a:gd name="T42" fmla="*/ 29 w 192"/>
                  <a:gd name="T43" fmla="*/ 27 h 191"/>
                  <a:gd name="T44" fmla="*/ 49 w 192"/>
                  <a:gd name="T45" fmla="*/ 13 h 191"/>
                  <a:gd name="T46" fmla="*/ 71 w 192"/>
                  <a:gd name="T47" fmla="*/ 4 h 191"/>
                  <a:gd name="T48" fmla="*/ 96 w 192"/>
                  <a:gd name="T4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2" h="191">
                    <a:moveTo>
                      <a:pt x="96" y="0"/>
                    </a:moveTo>
                    <a:lnTo>
                      <a:pt x="121" y="4"/>
                    </a:lnTo>
                    <a:lnTo>
                      <a:pt x="145" y="13"/>
                    </a:lnTo>
                    <a:lnTo>
                      <a:pt x="165" y="27"/>
                    </a:lnTo>
                    <a:lnTo>
                      <a:pt x="179" y="47"/>
                    </a:lnTo>
                    <a:lnTo>
                      <a:pt x="190" y="70"/>
                    </a:lnTo>
                    <a:lnTo>
                      <a:pt x="192" y="96"/>
                    </a:lnTo>
                    <a:lnTo>
                      <a:pt x="190" y="121"/>
                    </a:lnTo>
                    <a:lnTo>
                      <a:pt x="179" y="144"/>
                    </a:lnTo>
                    <a:lnTo>
                      <a:pt x="165" y="164"/>
                    </a:lnTo>
                    <a:lnTo>
                      <a:pt x="145" y="179"/>
                    </a:lnTo>
                    <a:lnTo>
                      <a:pt x="121" y="188"/>
                    </a:lnTo>
                    <a:lnTo>
                      <a:pt x="96" y="191"/>
                    </a:lnTo>
                    <a:lnTo>
                      <a:pt x="71" y="188"/>
                    </a:lnTo>
                    <a:lnTo>
                      <a:pt x="49" y="179"/>
                    </a:lnTo>
                    <a:lnTo>
                      <a:pt x="29" y="164"/>
                    </a:lnTo>
                    <a:lnTo>
                      <a:pt x="13" y="144"/>
                    </a:lnTo>
                    <a:lnTo>
                      <a:pt x="4" y="121"/>
                    </a:lnTo>
                    <a:lnTo>
                      <a:pt x="0" y="96"/>
                    </a:lnTo>
                    <a:lnTo>
                      <a:pt x="4" y="70"/>
                    </a:lnTo>
                    <a:lnTo>
                      <a:pt x="13" y="47"/>
                    </a:lnTo>
                    <a:lnTo>
                      <a:pt x="29" y="27"/>
                    </a:lnTo>
                    <a:lnTo>
                      <a:pt x="49" y="13"/>
                    </a:lnTo>
                    <a:lnTo>
                      <a:pt x="71" y="4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/>
              </a:p>
            </p:txBody>
          </p:sp>
          <p:sp>
            <p:nvSpPr>
              <p:cNvPr id="26" name="Freeform 8"/>
              <p:cNvSpPr>
                <a:spLocks/>
              </p:cNvSpPr>
              <p:nvPr/>
            </p:nvSpPr>
            <p:spPr bwMode="auto">
              <a:xfrm>
                <a:off x="3994" y="2367"/>
                <a:ext cx="96" cy="95"/>
              </a:xfrm>
              <a:custGeom>
                <a:avLst/>
                <a:gdLst>
                  <a:gd name="T0" fmla="*/ 95 w 193"/>
                  <a:gd name="T1" fmla="*/ 0 h 191"/>
                  <a:gd name="T2" fmla="*/ 121 w 193"/>
                  <a:gd name="T3" fmla="*/ 4 h 191"/>
                  <a:gd name="T4" fmla="*/ 144 w 193"/>
                  <a:gd name="T5" fmla="*/ 13 h 191"/>
                  <a:gd name="T6" fmla="*/ 164 w 193"/>
                  <a:gd name="T7" fmla="*/ 27 h 191"/>
                  <a:gd name="T8" fmla="*/ 180 w 193"/>
                  <a:gd name="T9" fmla="*/ 49 h 191"/>
                  <a:gd name="T10" fmla="*/ 189 w 193"/>
                  <a:gd name="T11" fmla="*/ 70 h 191"/>
                  <a:gd name="T12" fmla="*/ 193 w 193"/>
                  <a:gd name="T13" fmla="*/ 96 h 191"/>
                  <a:gd name="T14" fmla="*/ 189 w 193"/>
                  <a:gd name="T15" fmla="*/ 121 h 191"/>
                  <a:gd name="T16" fmla="*/ 180 w 193"/>
                  <a:gd name="T17" fmla="*/ 144 h 191"/>
                  <a:gd name="T18" fmla="*/ 164 w 193"/>
                  <a:gd name="T19" fmla="*/ 164 h 191"/>
                  <a:gd name="T20" fmla="*/ 144 w 193"/>
                  <a:gd name="T21" fmla="*/ 179 h 191"/>
                  <a:gd name="T22" fmla="*/ 121 w 193"/>
                  <a:gd name="T23" fmla="*/ 188 h 191"/>
                  <a:gd name="T24" fmla="*/ 95 w 193"/>
                  <a:gd name="T25" fmla="*/ 191 h 191"/>
                  <a:gd name="T26" fmla="*/ 72 w 193"/>
                  <a:gd name="T27" fmla="*/ 188 h 191"/>
                  <a:gd name="T28" fmla="*/ 48 w 193"/>
                  <a:gd name="T29" fmla="*/ 179 h 191"/>
                  <a:gd name="T30" fmla="*/ 29 w 193"/>
                  <a:gd name="T31" fmla="*/ 164 h 191"/>
                  <a:gd name="T32" fmla="*/ 12 w 193"/>
                  <a:gd name="T33" fmla="*/ 144 h 191"/>
                  <a:gd name="T34" fmla="*/ 3 w 193"/>
                  <a:gd name="T35" fmla="*/ 121 h 191"/>
                  <a:gd name="T36" fmla="*/ 0 w 193"/>
                  <a:gd name="T37" fmla="*/ 96 h 191"/>
                  <a:gd name="T38" fmla="*/ 3 w 193"/>
                  <a:gd name="T39" fmla="*/ 70 h 191"/>
                  <a:gd name="T40" fmla="*/ 12 w 193"/>
                  <a:gd name="T41" fmla="*/ 47 h 191"/>
                  <a:gd name="T42" fmla="*/ 29 w 193"/>
                  <a:gd name="T43" fmla="*/ 27 h 191"/>
                  <a:gd name="T44" fmla="*/ 48 w 193"/>
                  <a:gd name="T45" fmla="*/ 13 h 191"/>
                  <a:gd name="T46" fmla="*/ 72 w 193"/>
                  <a:gd name="T47" fmla="*/ 4 h 191"/>
                  <a:gd name="T48" fmla="*/ 95 w 193"/>
                  <a:gd name="T4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3" h="191">
                    <a:moveTo>
                      <a:pt x="95" y="0"/>
                    </a:moveTo>
                    <a:lnTo>
                      <a:pt x="121" y="4"/>
                    </a:lnTo>
                    <a:lnTo>
                      <a:pt x="144" y="13"/>
                    </a:lnTo>
                    <a:lnTo>
                      <a:pt x="164" y="27"/>
                    </a:lnTo>
                    <a:lnTo>
                      <a:pt x="180" y="49"/>
                    </a:lnTo>
                    <a:lnTo>
                      <a:pt x="189" y="70"/>
                    </a:lnTo>
                    <a:lnTo>
                      <a:pt x="193" y="96"/>
                    </a:lnTo>
                    <a:lnTo>
                      <a:pt x="189" y="121"/>
                    </a:lnTo>
                    <a:lnTo>
                      <a:pt x="180" y="144"/>
                    </a:lnTo>
                    <a:lnTo>
                      <a:pt x="164" y="164"/>
                    </a:lnTo>
                    <a:lnTo>
                      <a:pt x="144" y="179"/>
                    </a:lnTo>
                    <a:lnTo>
                      <a:pt x="121" y="188"/>
                    </a:lnTo>
                    <a:lnTo>
                      <a:pt x="95" y="191"/>
                    </a:lnTo>
                    <a:lnTo>
                      <a:pt x="72" y="188"/>
                    </a:lnTo>
                    <a:lnTo>
                      <a:pt x="48" y="179"/>
                    </a:lnTo>
                    <a:lnTo>
                      <a:pt x="29" y="164"/>
                    </a:lnTo>
                    <a:lnTo>
                      <a:pt x="12" y="144"/>
                    </a:lnTo>
                    <a:lnTo>
                      <a:pt x="3" y="121"/>
                    </a:lnTo>
                    <a:lnTo>
                      <a:pt x="0" y="96"/>
                    </a:lnTo>
                    <a:lnTo>
                      <a:pt x="3" y="70"/>
                    </a:lnTo>
                    <a:lnTo>
                      <a:pt x="12" y="47"/>
                    </a:lnTo>
                    <a:lnTo>
                      <a:pt x="29" y="27"/>
                    </a:lnTo>
                    <a:lnTo>
                      <a:pt x="48" y="13"/>
                    </a:lnTo>
                    <a:lnTo>
                      <a:pt x="72" y="4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918280" y="4215014"/>
            <a:ext cx="2174224" cy="2094306"/>
            <a:chOff x="930876" y="4044547"/>
            <a:chExt cx="2174790" cy="1717589"/>
          </a:xfrm>
        </p:grpSpPr>
        <p:sp>
          <p:nvSpPr>
            <p:cNvPr id="7" name="Rectangle 6"/>
            <p:cNvSpPr/>
            <p:nvPr/>
          </p:nvSpPr>
          <p:spPr>
            <a:xfrm>
              <a:off x="930876" y="4044547"/>
              <a:ext cx="2174790" cy="17175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07918"/>
              <a:r>
                <a:rPr lang="en-US" sz="3599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14261" y="4935360"/>
              <a:ext cx="1691405" cy="8267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177800" dist="38100" dir="13500000" sx="102000" sy="102000" algn="br" rotWithShape="0">
                <a:schemeClr val="accent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grpSp>
          <p:nvGrpSpPr>
            <p:cNvPr id="29" name="Group 12"/>
            <p:cNvGrpSpPr>
              <a:grpSpLocks noChangeAspect="1"/>
            </p:cNvGrpSpPr>
            <p:nvPr/>
          </p:nvGrpSpPr>
          <p:grpSpPr bwMode="auto">
            <a:xfrm>
              <a:off x="2582548" y="5043175"/>
              <a:ext cx="124376" cy="61676"/>
              <a:chOff x="-379" y="1237"/>
              <a:chExt cx="607" cy="301"/>
            </a:xfrm>
            <a:solidFill>
              <a:schemeClr val="bg1"/>
            </a:solidFill>
          </p:grpSpPr>
          <p:sp>
            <p:nvSpPr>
              <p:cNvPr id="33" name="Freeform 15"/>
              <p:cNvSpPr>
                <a:spLocks/>
              </p:cNvSpPr>
              <p:nvPr/>
            </p:nvSpPr>
            <p:spPr bwMode="auto">
              <a:xfrm>
                <a:off x="-379" y="1237"/>
                <a:ext cx="96" cy="301"/>
              </a:xfrm>
              <a:custGeom>
                <a:avLst/>
                <a:gdLst>
                  <a:gd name="T0" fmla="*/ 96 w 193"/>
                  <a:gd name="T1" fmla="*/ 0 h 603"/>
                  <a:gd name="T2" fmla="*/ 126 w 193"/>
                  <a:gd name="T3" fmla="*/ 6 h 603"/>
                  <a:gd name="T4" fmla="*/ 153 w 193"/>
                  <a:gd name="T5" fmla="*/ 20 h 603"/>
                  <a:gd name="T6" fmla="*/ 173 w 193"/>
                  <a:gd name="T7" fmla="*/ 40 h 603"/>
                  <a:gd name="T8" fmla="*/ 188 w 193"/>
                  <a:gd name="T9" fmla="*/ 67 h 603"/>
                  <a:gd name="T10" fmla="*/ 193 w 193"/>
                  <a:gd name="T11" fmla="*/ 98 h 603"/>
                  <a:gd name="T12" fmla="*/ 193 w 193"/>
                  <a:gd name="T13" fmla="*/ 507 h 603"/>
                  <a:gd name="T14" fmla="*/ 188 w 193"/>
                  <a:gd name="T15" fmla="*/ 538 h 603"/>
                  <a:gd name="T16" fmla="*/ 173 w 193"/>
                  <a:gd name="T17" fmla="*/ 563 h 603"/>
                  <a:gd name="T18" fmla="*/ 153 w 193"/>
                  <a:gd name="T19" fmla="*/ 585 h 603"/>
                  <a:gd name="T20" fmla="*/ 126 w 193"/>
                  <a:gd name="T21" fmla="*/ 597 h 603"/>
                  <a:gd name="T22" fmla="*/ 96 w 193"/>
                  <a:gd name="T23" fmla="*/ 603 h 603"/>
                  <a:gd name="T24" fmla="*/ 67 w 193"/>
                  <a:gd name="T25" fmla="*/ 597 h 603"/>
                  <a:gd name="T26" fmla="*/ 40 w 193"/>
                  <a:gd name="T27" fmla="*/ 585 h 603"/>
                  <a:gd name="T28" fmla="*/ 18 w 193"/>
                  <a:gd name="T29" fmla="*/ 563 h 603"/>
                  <a:gd name="T30" fmla="*/ 6 w 193"/>
                  <a:gd name="T31" fmla="*/ 538 h 603"/>
                  <a:gd name="T32" fmla="*/ 0 w 193"/>
                  <a:gd name="T33" fmla="*/ 507 h 603"/>
                  <a:gd name="T34" fmla="*/ 0 w 193"/>
                  <a:gd name="T35" fmla="*/ 98 h 603"/>
                  <a:gd name="T36" fmla="*/ 6 w 193"/>
                  <a:gd name="T37" fmla="*/ 67 h 603"/>
                  <a:gd name="T38" fmla="*/ 18 w 193"/>
                  <a:gd name="T39" fmla="*/ 40 h 603"/>
                  <a:gd name="T40" fmla="*/ 40 w 193"/>
                  <a:gd name="T41" fmla="*/ 20 h 603"/>
                  <a:gd name="T42" fmla="*/ 67 w 193"/>
                  <a:gd name="T43" fmla="*/ 6 h 603"/>
                  <a:gd name="T44" fmla="*/ 96 w 193"/>
                  <a:gd name="T45" fmla="*/ 0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3" h="603">
                    <a:moveTo>
                      <a:pt x="96" y="0"/>
                    </a:moveTo>
                    <a:lnTo>
                      <a:pt x="126" y="6"/>
                    </a:lnTo>
                    <a:lnTo>
                      <a:pt x="153" y="20"/>
                    </a:lnTo>
                    <a:lnTo>
                      <a:pt x="173" y="40"/>
                    </a:lnTo>
                    <a:lnTo>
                      <a:pt x="188" y="67"/>
                    </a:lnTo>
                    <a:lnTo>
                      <a:pt x="193" y="98"/>
                    </a:lnTo>
                    <a:lnTo>
                      <a:pt x="193" y="507"/>
                    </a:lnTo>
                    <a:lnTo>
                      <a:pt x="188" y="538"/>
                    </a:lnTo>
                    <a:lnTo>
                      <a:pt x="173" y="563"/>
                    </a:lnTo>
                    <a:lnTo>
                      <a:pt x="153" y="585"/>
                    </a:lnTo>
                    <a:lnTo>
                      <a:pt x="126" y="597"/>
                    </a:lnTo>
                    <a:lnTo>
                      <a:pt x="96" y="603"/>
                    </a:lnTo>
                    <a:lnTo>
                      <a:pt x="67" y="597"/>
                    </a:lnTo>
                    <a:lnTo>
                      <a:pt x="40" y="585"/>
                    </a:lnTo>
                    <a:lnTo>
                      <a:pt x="18" y="563"/>
                    </a:lnTo>
                    <a:lnTo>
                      <a:pt x="6" y="538"/>
                    </a:lnTo>
                    <a:lnTo>
                      <a:pt x="0" y="507"/>
                    </a:lnTo>
                    <a:lnTo>
                      <a:pt x="0" y="98"/>
                    </a:lnTo>
                    <a:lnTo>
                      <a:pt x="6" y="67"/>
                    </a:lnTo>
                    <a:lnTo>
                      <a:pt x="18" y="40"/>
                    </a:lnTo>
                    <a:lnTo>
                      <a:pt x="40" y="20"/>
                    </a:lnTo>
                    <a:lnTo>
                      <a:pt x="67" y="6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/>
              </a:p>
            </p:txBody>
          </p:sp>
          <p:sp>
            <p:nvSpPr>
              <p:cNvPr id="34" name="Freeform 16"/>
              <p:cNvSpPr>
                <a:spLocks/>
              </p:cNvSpPr>
              <p:nvPr/>
            </p:nvSpPr>
            <p:spPr bwMode="auto">
              <a:xfrm>
                <a:off x="132" y="1237"/>
                <a:ext cx="96" cy="301"/>
              </a:xfrm>
              <a:custGeom>
                <a:avLst/>
                <a:gdLst>
                  <a:gd name="T0" fmla="*/ 95 w 191"/>
                  <a:gd name="T1" fmla="*/ 0 h 603"/>
                  <a:gd name="T2" fmla="*/ 126 w 191"/>
                  <a:gd name="T3" fmla="*/ 6 h 603"/>
                  <a:gd name="T4" fmla="*/ 153 w 191"/>
                  <a:gd name="T5" fmla="*/ 20 h 603"/>
                  <a:gd name="T6" fmla="*/ 173 w 191"/>
                  <a:gd name="T7" fmla="*/ 40 h 603"/>
                  <a:gd name="T8" fmla="*/ 187 w 191"/>
                  <a:gd name="T9" fmla="*/ 67 h 603"/>
                  <a:gd name="T10" fmla="*/ 191 w 191"/>
                  <a:gd name="T11" fmla="*/ 98 h 603"/>
                  <a:gd name="T12" fmla="*/ 191 w 191"/>
                  <a:gd name="T13" fmla="*/ 507 h 603"/>
                  <a:gd name="T14" fmla="*/ 187 w 191"/>
                  <a:gd name="T15" fmla="*/ 538 h 603"/>
                  <a:gd name="T16" fmla="*/ 173 w 191"/>
                  <a:gd name="T17" fmla="*/ 563 h 603"/>
                  <a:gd name="T18" fmla="*/ 153 w 191"/>
                  <a:gd name="T19" fmla="*/ 585 h 603"/>
                  <a:gd name="T20" fmla="*/ 126 w 191"/>
                  <a:gd name="T21" fmla="*/ 597 h 603"/>
                  <a:gd name="T22" fmla="*/ 95 w 191"/>
                  <a:gd name="T23" fmla="*/ 603 h 603"/>
                  <a:gd name="T24" fmla="*/ 64 w 191"/>
                  <a:gd name="T25" fmla="*/ 597 h 603"/>
                  <a:gd name="T26" fmla="*/ 39 w 191"/>
                  <a:gd name="T27" fmla="*/ 585 h 603"/>
                  <a:gd name="T28" fmla="*/ 18 w 191"/>
                  <a:gd name="T29" fmla="*/ 563 h 603"/>
                  <a:gd name="T30" fmla="*/ 5 w 191"/>
                  <a:gd name="T31" fmla="*/ 538 h 603"/>
                  <a:gd name="T32" fmla="*/ 0 w 191"/>
                  <a:gd name="T33" fmla="*/ 507 h 603"/>
                  <a:gd name="T34" fmla="*/ 0 w 191"/>
                  <a:gd name="T35" fmla="*/ 98 h 603"/>
                  <a:gd name="T36" fmla="*/ 5 w 191"/>
                  <a:gd name="T37" fmla="*/ 67 h 603"/>
                  <a:gd name="T38" fmla="*/ 18 w 191"/>
                  <a:gd name="T39" fmla="*/ 40 h 603"/>
                  <a:gd name="T40" fmla="*/ 39 w 191"/>
                  <a:gd name="T41" fmla="*/ 20 h 603"/>
                  <a:gd name="T42" fmla="*/ 64 w 191"/>
                  <a:gd name="T43" fmla="*/ 6 h 603"/>
                  <a:gd name="T44" fmla="*/ 95 w 191"/>
                  <a:gd name="T45" fmla="*/ 0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" h="603">
                    <a:moveTo>
                      <a:pt x="95" y="0"/>
                    </a:moveTo>
                    <a:lnTo>
                      <a:pt x="126" y="6"/>
                    </a:lnTo>
                    <a:lnTo>
                      <a:pt x="153" y="20"/>
                    </a:lnTo>
                    <a:lnTo>
                      <a:pt x="173" y="40"/>
                    </a:lnTo>
                    <a:lnTo>
                      <a:pt x="187" y="67"/>
                    </a:lnTo>
                    <a:lnTo>
                      <a:pt x="191" y="98"/>
                    </a:lnTo>
                    <a:lnTo>
                      <a:pt x="191" y="507"/>
                    </a:lnTo>
                    <a:lnTo>
                      <a:pt x="187" y="538"/>
                    </a:lnTo>
                    <a:lnTo>
                      <a:pt x="173" y="563"/>
                    </a:lnTo>
                    <a:lnTo>
                      <a:pt x="153" y="585"/>
                    </a:lnTo>
                    <a:lnTo>
                      <a:pt x="126" y="597"/>
                    </a:lnTo>
                    <a:lnTo>
                      <a:pt x="95" y="603"/>
                    </a:lnTo>
                    <a:lnTo>
                      <a:pt x="64" y="597"/>
                    </a:lnTo>
                    <a:lnTo>
                      <a:pt x="39" y="585"/>
                    </a:lnTo>
                    <a:lnTo>
                      <a:pt x="18" y="563"/>
                    </a:lnTo>
                    <a:lnTo>
                      <a:pt x="5" y="538"/>
                    </a:lnTo>
                    <a:lnTo>
                      <a:pt x="0" y="507"/>
                    </a:lnTo>
                    <a:lnTo>
                      <a:pt x="0" y="98"/>
                    </a:lnTo>
                    <a:lnTo>
                      <a:pt x="5" y="67"/>
                    </a:lnTo>
                    <a:lnTo>
                      <a:pt x="18" y="40"/>
                    </a:lnTo>
                    <a:lnTo>
                      <a:pt x="39" y="20"/>
                    </a:lnTo>
                    <a:lnTo>
                      <a:pt x="64" y="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378545" y="2092528"/>
            <a:ext cx="2174224" cy="1717142"/>
            <a:chOff x="6380207" y="2092180"/>
            <a:chExt cx="2174790" cy="1717589"/>
          </a:xfrm>
        </p:grpSpPr>
        <p:sp>
          <p:nvSpPr>
            <p:cNvPr id="11" name="Rectangle 10"/>
            <p:cNvSpPr/>
            <p:nvPr/>
          </p:nvSpPr>
          <p:spPr>
            <a:xfrm>
              <a:off x="6380207" y="2092180"/>
              <a:ext cx="2174790" cy="17175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07918"/>
              <a:r>
                <a:rPr lang="en-US" sz="3599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88294" y="2895369"/>
              <a:ext cx="1666703" cy="91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77800" dist="38100" dir="13500000" sx="102000" sy="102000" algn="br" rotWithShape="0">
                <a:schemeClr val="accent3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grpSp>
          <p:nvGrpSpPr>
            <p:cNvPr id="37" name="Group 20"/>
            <p:cNvGrpSpPr>
              <a:grpSpLocks noChangeAspect="1"/>
            </p:cNvGrpSpPr>
            <p:nvPr/>
          </p:nvGrpSpPr>
          <p:grpSpPr bwMode="auto">
            <a:xfrm>
              <a:off x="7921785" y="3092263"/>
              <a:ext cx="340408" cy="520808"/>
              <a:chOff x="2920" y="831"/>
              <a:chExt cx="1736" cy="2656"/>
            </a:xfrm>
            <a:solidFill>
              <a:schemeClr val="bg1"/>
            </a:solidFill>
          </p:grpSpPr>
          <p:sp>
            <p:nvSpPr>
              <p:cNvPr id="40" name="Freeform 22"/>
              <p:cNvSpPr>
                <a:spLocks/>
              </p:cNvSpPr>
              <p:nvPr/>
            </p:nvSpPr>
            <p:spPr bwMode="auto">
              <a:xfrm>
                <a:off x="2920" y="831"/>
                <a:ext cx="96" cy="249"/>
              </a:xfrm>
              <a:custGeom>
                <a:avLst/>
                <a:gdLst>
                  <a:gd name="T0" fmla="*/ 96 w 191"/>
                  <a:gd name="T1" fmla="*/ 0 h 498"/>
                  <a:gd name="T2" fmla="*/ 126 w 191"/>
                  <a:gd name="T3" fmla="*/ 4 h 498"/>
                  <a:gd name="T4" fmla="*/ 152 w 191"/>
                  <a:gd name="T5" fmla="*/ 18 h 498"/>
                  <a:gd name="T6" fmla="*/ 173 w 191"/>
                  <a:gd name="T7" fmla="*/ 38 h 498"/>
                  <a:gd name="T8" fmla="*/ 186 w 191"/>
                  <a:gd name="T9" fmla="*/ 65 h 498"/>
                  <a:gd name="T10" fmla="*/ 191 w 191"/>
                  <a:gd name="T11" fmla="*/ 96 h 498"/>
                  <a:gd name="T12" fmla="*/ 191 w 191"/>
                  <a:gd name="T13" fmla="*/ 403 h 498"/>
                  <a:gd name="T14" fmla="*/ 186 w 191"/>
                  <a:gd name="T15" fmla="*/ 433 h 498"/>
                  <a:gd name="T16" fmla="*/ 173 w 191"/>
                  <a:gd name="T17" fmla="*/ 460 h 498"/>
                  <a:gd name="T18" fmla="*/ 152 w 191"/>
                  <a:gd name="T19" fmla="*/ 480 h 498"/>
                  <a:gd name="T20" fmla="*/ 126 w 191"/>
                  <a:gd name="T21" fmla="*/ 495 h 498"/>
                  <a:gd name="T22" fmla="*/ 96 w 191"/>
                  <a:gd name="T23" fmla="*/ 498 h 498"/>
                  <a:gd name="T24" fmla="*/ 65 w 191"/>
                  <a:gd name="T25" fmla="*/ 495 h 498"/>
                  <a:gd name="T26" fmla="*/ 40 w 191"/>
                  <a:gd name="T27" fmla="*/ 480 h 498"/>
                  <a:gd name="T28" fmla="*/ 18 w 191"/>
                  <a:gd name="T29" fmla="*/ 460 h 498"/>
                  <a:gd name="T30" fmla="*/ 4 w 191"/>
                  <a:gd name="T31" fmla="*/ 433 h 498"/>
                  <a:gd name="T32" fmla="*/ 0 w 191"/>
                  <a:gd name="T33" fmla="*/ 403 h 498"/>
                  <a:gd name="T34" fmla="*/ 0 w 191"/>
                  <a:gd name="T35" fmla="*/ 96 h 498"/>
                  <a:gd name="T36" fmla="*/ 4 w 191"/>
                  <a:gd name="T37" fmla="*/ 65 h 498"/>
                  <a:gd name="T38" fmla="*/ 18 w 191"/>
                  <a:gd name="T39" fmla="*/ 38 h 498"/>
                  <a:gd name="T40" fmla="*/ 40 w 191"/>
                  <a:gd name="T41" fmla="*/ 18 h 498"/>
                  <a:gd name="T42" fmla="*/ 65 w 191"/>
                  <a:gd name="T43" fmla="*/ 4 h 498"/>
                  <a:gd name="T44" fmla="*/ 96 w 191"/>
                  <a:gd name="T45" fmla="*/ 0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" h="498">
                    <a:moveTo>
                      <a:pt x="96" y="0"/>
                    </a:moveTo>
                    <a:lnTo>
                      <a:pt x="126" y="4"/>
                    </a:lnTo>
                    <a:lnTo>
                      <a:pt x="152" y="18"/>
                    </a:lnTo>
                    <a:lnTo>
                      <a:pt x="173" y="38"/>
                    </a:lnTo>
                    <a:lnTo>
                      <a:pt x="186" y="65"/>
                    </a:lnTo>
                    <a:lnTo>
                      <a:pt x="191" y="96"/>
                    </a:lnTo>
                    <a:lnTo>
                      <a:pt x="191" y="403"/>
                    </a:lnTo>
                    <a:lnTo>
                      <a:pt x="186" y="433"/>
                    </a:lnTo>
                    <a:lnTo>
                      <a:pt x="173" y="460"/>
                    </a:lnTo>
                    <a:lnTo>
                      <a:pt x="152" y="480"/>
                    </a:lnTo>
                    <a:lnTo>
                      <a:pt x="126" y="495"/>
                    </a:lnTo>
                    <a:lnTo>
                      <a:pt x="96" y="498"/>
                    </a:lnTo>
                    <a:lnTo>
                      <a:pt x="65" y="495"/>
                    </a:lnTo>
                    <a:lnTo>
                      <a:pt x="40" y="480"/>
                    </a:lnTo>
                    <a:lnTo>
                      <a:pt x="18" y="460"/>
                    </a:lnTo>
                    <a:lnTo>
                      <a:pt x="4" y="433"/>
                    </a:lnTo>
                    <a:lnTo>
                      <a:pt x="0" y="403"/>
                    </a:lnTo>
                    <a:lnTo>
                      <a:pt x="0" y="96"/>
                    </a:lnTo>
                    <a:lnTo>
                      <a:pt x="4" y="65"/>
                    </a:lnTo>
                    <a:lnTo>
                      <a:pt x="18" y="38"/>
                    </a:lnTo>
                    <a:lnTo>
                      <a:pt x="40" y="18"/>
                    </a:lnTo>
                    <a:lnTo>
                      <a:pt x="65" y="4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/>
              </a:p>
            </p:txBody>
          </p:sp>
          <p:sp>
            <p:nvSpPr>
              <p:cNvPr id="41" name="Freeform 23"/>
              <p:cNvSpPr>
                <a:spLocks/>
              </p:cNvSpPr>
              <p:nvPr/>
            </p:nvSpPr>
            <p:spPr bwMode="auto">
              <a:xfrm>
                <a:off x="3125" y="831"/>
                <a:ext cx="96" cy="249"/>
              </a:xfrm>
              <a:custGeom>
                <a:avLst/>
                <a:gdLst>
                  <a:gd name="T0" fmla="*/ 96 w 191"/>
                  <a:gd name="T1" fmla="*/ 0 h 498"/>
                  <a:gd name="T2" fmla="*/ 126 w 191"/>
                  <a:gd name="T3" fmla="*/ 4 h 498"/>
                  <a:gd name="T4" fmla="*/ 152 w 191"/>
                  <a:gd name="T5" fmla="*/ 18 h 498"/>
                  <a:gd name="T6" fmla="*/ 173 w 191"/>
                  <a:gd name="T7" fmla="*/ 38 h 498"/>
                  <a:gd name="T8" fmla="*/ 188 w 191"/>
                  <a:gd name="T9" fmla="*/ 65 h 498"/>
                  <a:gd name="T10" fmla="*/ 191 w 191"/>
                  <a:gd name="T11" fmla="*/ 96 h 498"/>
                  <a:gd name="T12" fmla="*/ 191 w 191"/>
                  <a:gd name="T13" fmla="*/ 403 h 498"/>
                  <a:gd name="T14" fmla="*/ 188 w 191"/>
                  <a:gd name="T15" fmla="*/ 433 h 498"/>
                  <a:gd name="T16" fmla="*/ 173 w 191"/>
                  <a:gd name="T17" fmla="*/ 460 h 498"/>
                  <a:gd name="T18" fmla="*/ 152 w 191"/>
                  <a:gd name="T19" fmla="*/ 480 h 498"/>
                  <a:gd name="T20" fmla="*/ 126 w 191"/>
                  <a:gd name="T21" fmla="*/ 495 h 498"/>
                  <a:gd name="T22" fmla="*/ 96 w 191"/>
                  <a:gd name="T23" fmla="*/ 498 h 498"/>
                  <a:gd name="T24" fmla="*/ 65 w 191"/>
                  <a:gd name="T25" fmla="*/ 495 h 498"/>
                  <a:gd name="T26" fmla="*/ 40 w 191"/>
                  <a:gd name="T27" fmla="*/ 480 h 498"/>
                  <a:gd name="T28" fmla="*/ 18 w 191"/>
                  <a:gd name="T29" fmla="*/ 460 h 498"/>
                  <a:gd name="T30" fmla="*/ 5 w 191"/>
                  <a:gd name="T31" fmla="*/ 433 h 498"/>
                  <a:gd name="T32" fmla="*/ 0 w 191"/>
                  <a:gd name="T33" fmla="*/ 403 h 498"/>
                  <a:gd name="T34" fmla="*/ 0 w 191"/>
                  <a:gd name="T35" fmla="*/ 96 h 498"/>
                  <a:gd name="T36" fmla="*/ 5 w 191"/>
                  <a:gd name="T37" fmla="*/ 65 h 498"/>
                  <a:gd name="T38" fmla="*/ 18 w 191"/>
                  <a:gd name="T39" fmla="*/ 38 h 498"/>
                  <a:gd name="T40" fmla="*/ 40 w 191"/>
                  <a:gd name="T41" fmla="*/ 18 h 498"/>
                  <a:gd name="T42" fmla="*/ 65 w 191"/>
                  <a:gd name="T43" fmla="*/ 4 h 498"/>
                  <a:gd name="T44" fmla="*/ 96 w 191"/>
                  <a:gd name="T45" fmla="*/ 0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" h="498">
                    <a:moveTo>
                      <a:pt x="96" y="0"/>
                    </a:moveTo>
                    <a:lnTo>
                      <a:pt x="126" y="4"/>
                    </a:lnTo>
                    <a:lnTo>
                      <a:pt x="152" y="18"/>
                    </a:lnTo>
                    <a:lnTo>
                      <a:pt x="173" y="38"/>
                    </a:lnTo>
                    <a:lnTo>
                      <a:pt x="188" y="65"/>
                    </a:lnTo>
                    <a:lnTo>
                      <a:pt x="191" y="96"/>
                    </a:lnTo>
                    <a:lnTo>
                      <a:pt x="191" y="403"/>
                    </a:lnTo>
                    <a:lnTo>
                      <a:pt x="188" y="433"/>
                    </a:lnTo>
                    <a:lnTo>
                      <a:pt x="173" y="460"/>
                    </a:lnTo>
                    <a:lnTo>
                      <a:pt x="152" y="480"/>
                    </a:lnTo>
                    <a:lnTo>
                      <a:pt x="126" y="495"/>
                    </a:lnTo>
                    <a:lnTo>
                      <a:pt x="96" y="498"/>
                    </a:lnTo>
                    <a:lnTo>
                      <a:pt x="65" y="495"/>
                    </a:lnTo>
                    <a:lnTo>
                      <a:pt x="40" y="480"/>
                    </a:lnTo>
                    <a:lnTo>
                      <a:pt x="18" y="460"/>
                    </a:lnTo>
                    <a:lnTo>
                      <a:pt x="5" y="433"/>
                    </a:lnTo>
                    <a:lnTo>
                      <a:pt x="0" y="403"/>
                    </a:lnTo>
                    <a:lnTo>
                      <a:pt x="0" y="96"/>
                    </a:lnTo>
                    <a:lnTo>
                      <a:pt x="5" y="65"/>
                    </a:lnTo>
                    <a:lnTo>
                      <a:pt x="18" y="38"/>
                    </a:lnTo>
                    <a:lnTo>
                      <a:pt x="40" y="18"/>
                    </a:lnTo>
                    <a:lnTo>
                      <a:pt x="65" y="4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/>
              </a:p>
            </p:txBody>
          </p:sp>
          <p:sp>
            <p:nvSpPr>
              <p:cNvPr id="43" name="Freeform 25"/>
              <p:cNvSpPr>
                <a:spLocks/>
              </p:cNvSpPr>
              <p:nvPr/>
            </p:nvSpPr>
            <p:spPr bwMode="auto">
              <a:xfrm>
                <a:off x="4560" y="3237"/>
                <a:ext cx="96" cy="250"/>
              </a:xfrm>
              <a:custGeom>
                <a:avLst/>
                <a:gdLst>
                  <a:gd name="T0" fmla="*/ 98 w 193"/>
                  <a:gd name="T1" fmla="*/ 0 h 499"/>
                  <a:gd name="T2" fmla="*/ 128 w 193"/>
                  <a:gd name="T3" fmla="*/ 5 h 499"/>
                  <a:gd name="T4" fmla="*/ 154 w 193"/>
                  <a:gd name="T5" fmla="*/ 18 h 499"/>
                  <a:gd name="T6" fmla="*/ 175 w 193"/>
                  <a:gd name="T7" fmla="*/ 39 h 499"/>
                  <a:gd name="T8" fmla="*/ 188 w 193"/>
                  <a:gd name="T9" fmla="*/ 64 h 499"/>
                  <a:gd name="T10" fmla="*/ 193 w 193"/>
                  <a:gd name="T11" fmla="*/ 95 h 499"/>
                  <a:gd name="T12" fmla="*/ 193 w 193"/>
                  <a:gd name="T13" fmla="*/ 404 h 499"/>
                  <a:gd name="T14" fmla="*/ 188 w 193"/>
                  <a:gd name="T15" fmla="*/ 432 h 499"/>
                  <a:gd name="T16" fmla="*/ 175 w 193"/>
                  <a:gd name="T17" fmla="*/ 459 h 499"/>
                  <a:gd name="T18" fmla="*/ 154 w 193"/>
                  <a:gd name="T19" fmla="*/ 481 h 499"/>
                  <a:gd name="T20" fmla="*/ 128 w 193"/>
                  <a:gd name="T21" fmla="*/ 494 h 499"/>
                  <a:gd name="T22" fmla="*/ 98 w 193"/>
                  <a:gd name="T23" fmla="*/ 499 h 499"/>
                  <a:gd name="T24" fmla="*/ 67 w 193"/>
                  <a:gd name="T25" fmla="*/ 494 h 499"/>
                  <a:gd name="T26" fmla="*/ 40 w 193"/>
                  <a:gd name="T27" fmla="*/ 481 h 499"/>
                  <a:gd name="T28" fmla="*/ 20 w 193"/>
                  <a:gd name="T29" fmla="*/ 459 h 499"/>
                  <a:gd name="T30" fmla="*/ 6 w 193"/>
                  <a:gd name="T31" fmla="*/ 432 h 499"/>
                  <a:gd name="T32" fmla="*/ 0 w 193"/>
                  <a:gd name="T33" fmla="*/ 404 h 499"/>
                  <a:gd name="T34" fmla="*/ 0 w 193"/>
                  <a:gd name="T35" fmla="*/ 95 h 499"/>
                  <a:gd name="T36" fmla="*/ 6 w 193"/>
                  <a:gd name="T37" fmla="*/ 64 h 499"/>
                  <a:gd name="T38" fmla="*/ 20 w 193"/>
                  <a:gd name="T39" fmla="*/ 39 h 499"/>
                  <a:gd name="T40" fmla="*/ 40 w 193"/>
                  <a:gd name="T41" fmla="*/ 18 h 499"/>
                  <a:gd name="T42" fmla="*/ 67 w 193"/>
                  <a:gd name="T43" fmla="*/ 5 h 499"/>
                  <a:gd name="T44" fmla="*/ 98 w 193"/>
                  <a:gd name="T45" fmla="*/ 0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3" h="499">
                    <a:moveTo>
                      <a:pt x="98" y="0"/>
                    </a:moveTo>
                    <a:lnTo>
                      <a:pt x="128" y="5"/>
                    </a:lnTo>
                    <a:lnTo>
                      <a:pt x="154" y="18"/>
                    </a:lnTo>
                    <a:lnTo>
                      <a:pt x="175" y="39"/>
                    </a:lnTo>
                    <a:lnTo>
                      <a:pt x="188" y="64"/>
                    </a:lnTo>
                    <a:lnTo>
                      <a:pt x="193" y="95"/>
                    </a:lnTo>
                    <a:lnTo>
                      <a:pt x="193" y="404"/>
                    </a:lnTo>
                    <a:lnTo>
                      <a:pt x="188" y="432"/>
                    </a:lnTo>
                    <a:lnTo>
                      <a:pt x="175" y="459"/>
                    </a:lnTo>
                    <a:lnTo>
                      <a:pt x="154" y="481"/>
                    </a:lnTo>
                    <a:lnTo>
                      <a:pt x="128" y="494"/>
                    </a:lnTo>
                    <a:lnTo>
                      <a:pt x="98" y="499"/>
                    </a:lnTo>
                    <a:lnTo>
                      <a:pt x="67" y="494"/>
                    </a:lnTo>
                    <a:lnTo>
                      <a:pt x="40" y="481"/>
                    </a:lnTo>
                    <a:lnTo>
                      <a:pt x="20" y="459"/>
                    </a:lnTo>
                    <a:lnTo>
                      <a:pt x="6" y="432"/>
                    </a:lnTo>
                    <a:lnTo>
                      <a:pt x="0" y="404"/>
                    </a:lnTo>
                    <a:lnTo>
                      <a:pt x="0" y="95"/>
                    </a:lnTo>
                    <a:lnTo>
                      <a:pt x="6" y="64"/>
                    </a:lnTo>
                    <a:lnTo>
                      <a:pt x="20" y="39"/>
                    </a:lnTo>
                    <a:lnTo>
                      <a:pt x="40" y="18"/>
                    </a:lnTo>
                    <a:lnTo>
                      <a:pt x="67" y="5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6408500" y="4215014"/>
            <a:ext cx="2174224" cy="2094306"/>
            <a:chOff x="6392563" y="4044547"/>
            <a:chExt cx="2174790" cy="1717589"/>
          </a:xfrm>
        </p:grpSpPr>
        <p:sp>
          <p:nvSpPr>
            <p:cNvPr id="15" name="Rectangle 14"/>
            <p:cNvSpPr/>
            <p:nvPr/>
          </p:nvSpPr>
          <p:spPr>
            <a:xfrm>
              <a:off x="6392563" y="4044547"/>
              <a:ext cx="2174790" cy="17175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07918"/>
              <a:r>
                <a:rPr lang="en-US" sz="3599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88294" y="4935360"/>
              <a:ext cx="1679059" cy="8267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77800" dist="38100" dir="13500000" sx="102000" sy="102000" algn="br" rotWithShape="0">
                <a:schemeClr val="accent4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50" name="Freeform 32"/>
            <p:cNvSpPr>
              <a:spLocks noEditPoints="1"/>
            </p:cNvSpPr>
            <p:nvPr/>
          </p:nvSpPr>
          <p:spPr bwMode="auto">
            <a:xfrm>
              <a:off x="8081822" y="5189631"/>
              <a:ext cx="56665" cy="56665"/>
            </a:xfrm>
            <a:custGeom>
              <a:avLst/>
              <a:gdLst>
                <a:gd name="T0" fmla="*/ 267 w 602"/>
                <a:gd name="T1" fmla="*/ 198 h 602"/>
                <a:gd name="T2" fmla="*/ 212 w 602"/>
                <a:gd name="T3" fmla="*/ 238 h 602"/>
                <a:gd name="T4" fmla="*/ 193 w 602"/>
                <a:gd name="T5" fmla="*/ 301 h 602"/>
                <a:gd name="T6" fmla="*/ 207 w 602"/>
                <a:gd name="T7" fmla="*/ 355 h 602"/>
                <a:gd name="T8" fmla="*/ 247 w 602"/>
                <a:gd name="T9" fmla="*/ 395 h 602"/>
                <a:gd name="T10" fmla="*/ 301 w 602"/>
                <a:gd name="T11" fmla="*/ 409 h 602"/>
                <a:gd name="T12" fmla="*/ 330 w 602"/>
                <a:gd name="T13" fmla="*/ 406 h 602"/>
                <a:gd name="T14" fmla="*/ 378 w 602"/>
                <a:gd name="T15" fmla="*/ 378 h 602"/>
                <a:gd name="T16" fmla="*/ 405 w 602"/>
                <a:gd name="T17" fmla="*/ 330 h 602"/>
                <a:gd name="T18" fmla="*/ 404 w 602"/>
                <a:gd name="T19" fmla="*/ 267 h 602"/>
                <a:gd name="T20" fmla="*/ 364 w 602"/>
                <a:gd name="T21" fmla="*/ 213 h 602"/>
                <a:gd name="T22" fmla="*/ 301 w 602"/>
                <a:gd name="T23" fmla="*/ 193 h 602"/>
                <a:gd name="T24" fmla="*/ 299 w 602"/>
                <a:gd name="T25" fmla="*/ 0 h 602"/>
                <a:gd name="T26" fmla="*/ 355 w 602"/>
                <a:gd name="T27" fmla="*/ 5 h 602"/>
                <a:gd name="T28" fmla="*/ 452 w 602"/>
                <a:gd name="T29" fmla="*/ 41 h 602"/>
                <a:gd name="T30" fmla="*/ 530 w 602"/>
                <a:gd name="T31" fmla="*/ 106 h 602"/>
                <a:gd name="T32" fmla="*/ 582 w 602"/>
                <a:gd name="T33" fmla="*/ 196 h 602"/>
                <a:gd name="T34" fmla="*/ 602 w 602"/>
                <a:gd name="T35" fmla="*/ 301 h 602"/>
                <a:gd name="T36" fmla="*/ 587 w 602"/>
                <a:gd name="T37" fmla="*/ 393 h 602"/>
                <a:gd name="T38" fmla="*/ 544 w 602"/>
                <a:gd name="T39" fmla="*/ 476 h 602"/>
                <a:gd name="T40" fmla="*/ 477 w 602"/>
                <a:gd name="T41" fmla="*/ 544 h 602"/>
                <a:gd name="T42" fmla="*/ 395 w 602"/>
                <a:gd name="T43" fmla="*/ 588 h 602"/>
                <a:gd name="T44" fmla="*/ 301 w 602"/>
                <a:gd name="T45" fmla="*/ 602 h 602"/>
                <a:gd name="T46" fmla="*/ 254 w 602"/>
                <a:gd name="T47" fmla="*/ 599 h 602"/>
                <a:gd name="T48" fmla="*/ 166 w 602"/>
                <a:gd name="T49" fmla="*/ 570 h 602"/>
                <a:gd name="T50" fmla="*/ 88 w 602"/>
                <a:gd name="T51" fmla="*/ 514 h 602"/>
                <a:gd name="T52" fmla="*/ 32 w 602"/>
                <a:gd name="T53" fmla="*/ 438 h 602"/>
                <a:gd name="T54" fmla="*/ 3 w 602"/>
                <a:gd name="T55" fmla="*/ 350 h 602"/>
                <a:gd name="T56" fmla="*/ 5 w 602"/>
                <a:gd name="T57" fmla="*/ 249 h 602"/>
                <a:gd name="T58" fmla="*/ 41 w 602"/>
                <a:gd name="T59" fmla="*/ 149 h 602"/>
                <a:gd name="T60" fmla="*/ 106 w 602"/>
                <a:gd name="T61" fmla="*/ 72 h 602"/>
                <a:gd name="T62" fmla="*/ 194 w 602"/>
                <a:gd name="T63" fmla="*/ 20 h 602"/>
                <a:gd name="T64" fmla="*/ 299 w 602"/>
                <a:gd name="T65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2" h="602">
                  <a:moveTo>
                    <a:pt x="301" y="193"/>
                  </a:moveTo>
                  <a:lnTo>
                    <a:pt x="267" y="198"/>
                  </a:lnTo>
                  <a:lnTo>
                    <a:pt x="236" y="213"/>
                  </a:lnTo>
                  <a:lnTo>
                    <a:pt x="212" y="238"/>
                  </a:lnTo>
                  <a:lnTo>
                    <a:pt x="198" y="267"/>
                  </a:lnTo>
                  <a:lnTo>
                    <a:pt x="193" y="301"/>
                  </a:lnTo>
                  <a:lnTo>
                    <a:pt x="196" y="330"/>
                  </a:lnTo>
                  <a:lnTo>
                    <a:pt x="207" y="355"/>
                  </a:lnTo>
                  <a:lnTo>
                    <a:pt x="223" y="378"/>
                  </a:lnTo>
                  <a:lnTo>
                    <a:pt x="247" y="395"/>
                  </a:lnTo>
                  <a:lnTo>
                    <a:pt x="272" y="406"/>
                  </a:lnTo>
                  <a:lnTo>
                    <a:pt x="301" y="409"/>
                  </a:lnTo>
                  <a:lnTo>
                    <a:pt x="301" y="409"/>
                  </a:lnTo>
                  <a:lnTo>
                    <a:pt x="330" y="406"/>
                  </a:lnTo>
                  <a:lnTo>
                    <a:pt x="355" y="395"/>
                  </a:lnTo>
                  <a:lnTo>
                    <a:pt x="378" y="378"/>
                  </a:lnTo>
                  <a:lnTo>
                    <a:pt x="395" y="355"/>
                  </a:lnTo>
                  <a:lnTo>
                    <a:pt x="405" y="330"/>
                  </a:lnTo>
                  <a:lnTo>
                    <a:pt x="409" y="301"/>
                  </a:lnTo>
                  <a:lnTo>
                    <a:pt x="404" y="267"/>
                  </a:lnTo>
                  <a:lnTo>
                    <a:pt x="389" y="236"/>
                  </a:lnTo>
                  <a:lnTo>
                    <a:pt x="364" y="213"/>
                  </a:lnTo>
                  <a:lnTo>
                    <a:pt x="335" y="198"/>
                  </a:lnTo>
                  <a:lnTo>
                    <a:pt x="301" y="193"/>
                  </a:lnTo>
                  <a:lnTo>
                    <a:pt x="301" y="193"/>
                  </a:lnTo>
                  <a:close/>
                  <a:moveTo>
                    <a:pt x="299" y="0"/>
                  </a:moveTo>
                  <a:lnTo>
                    <a:pt x="301" y="0"/>
                  </a:lnTo>
                  <a:lnTo>
                    <a:pt x="355" y="5"/>
                  </a:lnTo>
                  <a:lnTo>
                    <a:pt x="405" y="20"/>
                  </a:lnTo>
                  <a:lnTo>
                    <a:pt x="452" y="41"/>
                  </a:lnTo>
                  <a:lnTo>
                    <a:pt x="494" y="70"/>
                  </a:lnTo>
                  <a:lnTo>
                    <a:pt x="530" y="106"/>
                  </a:lnTo>
                  <a:lnTo>
                    <a:pt x="560" y="149"/>
                  </a:lnTo>
                  <a:lnTo>
                    <a:pt x="582" y="196"/>
                  </a:lnTo>
                  <a:lnTo>
                    <a:pt x="596" y="247"/>
                  </a:lnTo>
                  <a:lnTo>
                    <a:pt x="602" y="301"/>
                  </a:lnTo>
                  <a:lnTo>
                    <a:pt x="598" y="348"/>
                  </a:lnTo>
                  <a:lnTo>
                    <a:pt x="587" y="393"/>
                  </a:lnTo>
                  <a:lnTo>
                    <a:pt x="569" y="436"/>
                  </a:lnTo>
                  <a:lnTo>
                    <a:pt x="544" y="476"/>
                  </a:lnTo>
                  <a:lnTo>
                    <a:pt x="514" y="514"/>
                  </a:lnTo>
                  <a:lnTo>
                    <a:pt x="477" y="544"/>
                  </a:lnTo>
                  <a:lnTo>
                    <a:pt x="438" y="570"/>
                  </a:lnTo>
                  <a:lnTo>
                    <a:pt x="395" y="588"/>
                  </a:lnTo>
                  <a:lnTo>
                    <a:pt x="349" y="599"/>
                  </a:lnTo>
                  <a:lnTo>
                    <a:pt x="301" y="602"/>
                  </a:lnTo>
                  <a:lnTo>
                    <a:pt x="301" y="602"/>
                  </a:lnTo>
                  <a:lnTo>
                    <a:pt x="254" y="599"/>
                  </a:lnTo>
                  <a:lnTo>
                    <a:pt x="207" y="588"/>
                  </a:lnTo>
                  <a:lnTo>
                    <a:pt x="166" y="570"/>
                  </a:lnTo>
                  <a:lnTo>
                    <a:pt x="124" y="544"/>
                  </a:lnTo>
                  <a:lnTo>
                    <a:pt x="88" y="514"/>
                  </a:lnTo>
                  <a:lnTo>
                    <a:pt x="57" y="478"/>
                  </a:lnTo>
                  <a:lnTo>
                    <a:pt x="32" y="438"/>
                  </a:lnTo>
                  <a:lnTo>
                    <a:pt x="14" y="395"/>
                  </a:lnTo>
                  <a:lnTo>
                    <a:pt x="3" y="350"/>
                  </a:lnTo>
                  <a:lnTo>
                    <a:pt x="0" y="303"/>
                  </a:lnTo>
                  <a:lnTo>
                    <a:pt x="5" y="249"/>
                  </a:lnTo>
                  <a:lnTo>
                    <a:pt x="18" y="196"/>
                  </a:lnTo>
                  <a:lnTo>
                    <a:pt x="41" y="149"/>
                  </a:lnTo>
                  <a:lnTo>
                    <a:pt x="70" y="108"/>
                  </a:lnTo>
                  <a:lnTo>
                    <a:pt x="106" y="72"/>
                  </a:lnTo>
                  <a:lnTo>
                    <a:pt x="148" y="41"/>
                  </a:lnTo>
                  <a:lnTo>
                    <a:pt x="194" y="20"/>
                  </a:lnTo>
                  <a:lnTo>
                    <a:pt x="245" y="5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pic>
        <p:nvPicPr>
          <p:cNvPr id="39" name="Picture 2" descr="Hasil gambar untuk gambar tiss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08" y="2963437"/>
            <a:ext cx="1368151" cy="73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16" y="2930048"/>
            <a:ext cx="1368152" cy="763540"/>
          </a:xfrm>
          <a:prstGeom prst="rect">
            <a:avLst/>
          </a:prstGeom>
        </p:spPr>
      </p:pic>
      <p:pic>
        <p:nvPicPr>
          <p:cNvPr id="2052" name="Picture 4" descr="Hasil gambar untuk gambar waja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337" y="5424677"/>
            <a:ext cx="1368152" cy="75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604" y="5467548"/>
            <a:ext cx="1397652" cy="735525"/>
          </a:xfrm>
          <a:prstGeom prst="rect">
            <a:avLst/>
          </a:prstGeom>
        </p:spPr>
      </p:pic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E92021C0-D6A7-4A3D-A17B-229E069D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3266" y="6532101"/>
            <a:ext cx="5110130" cy="365125"/>
          </a:xfrm>
        </p:spPr>
        <p:txBody>
          <a:bodyPr/>
          <a:lstStyle/>
          <a:p>
            <a:r>
              <a:rPr lang="en-US" dirty="0"/>
              <a:t>BBKPM Bandung</a:t>
            </a:r>
          </a:p>
        </p:txBody>
      </p:sp>
    </p:spTree>
    <p:extLst>
      <p:ext uri="{BB962C8B-B14F-4D97-AF65-F5344CB8AC3E}">
        <p14:creationId xmlns:p14="http://schemas.microsoft.com/office/powerpoint/2010/main" val="3820349134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 p14:presetBounceEnd="5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5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9" grpId="0"/>
          <p:bldP spid="13" grpId="0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9" grpId="0"/>
          <p:bldP spid="13" grpId="0"/>
          <p:bldP spid="17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619C1770-E3AB-4ADE-BE9B-82E1019C16A7}"/>
              </a:ext>
            </a:extLst>
          </p:cNvPr>
          <p:cNvSpPr>
            <a:spLocks/>
          </p:cNvSpPr>
          <p:nvPr/>
        </p:nvSpPr>
        <p:spPr bwMode="auto">
          <a:xfrm rot="2547670">
            <a:off x="6347917" y="1945562"/>
            <a:ext cx="1800520" cy="2202299"/>
          </a:xfrm>
          <a:custGeom>
            <a:avLst/>
            <a:gdLst>
              <a:gd name="T0" fmla="*/ 1050 w 1810"/>
              <a:gd name="T1" fmla="*/ 2208 h 2218"/>
              <a:gd name="T2" fmla="*/ 1401 w 1810"/>
              <a:gd name="T3" fmla="*/ 1954 h 2218"/>
              <a:gd name="T4" fmla="*/ 1508 w 1810"/>
              <a:gd name="T5" fmla="*/ 1564 h 2218"/>
              <a:gd name="T6" fmla="*/ 1607 w 1810"/>
              <a:gd name="T7" fmla="*/ 1219 h 2218"/>
              <a:gd name="T8" fmla="*/ 1810 w 1810"/>
              <a:gd name="T9" fmla="*/ 652 h 2218"/>
              <a:gd name="T10" fmla="*/ 1701 w 1810"/>
              <a:gd name="T11" fmla="*/ 601 h 2218"/>
              <a:gd name="T12" fmla="*/ 1430 w 1810"/>
              <a:gd name="T13" fmla="*/ 1071 h 2218"/>
              <a:gd name="T14" fmla="*/ 1401 w 1810"/>
              <a:gd name="T15" fmla="*/ 900 h 2218"/>
              <a:gd name="T16" fmla="*/ 1466 w 1810"/>
              <a:gd name="T17" fmla="*/ 234 h 2218"/>
              <a:gd name="T18" fmla="*/ 1301 w 1810"/>
              <a:gd name="T19" fmla="*/ 250 h 2218"/>
              <a:gd name="T20" fmla="*/ 1234 w 1810"/>
              <a:gd name="T21" fmla="*/ 881 h 2218"/>
              <a:gd name="T22" fmla="*/ 1161 w 1810"/>
              <a:gd name="T23" fmla="*/ 818 h 2218"/>
              <a:gd name="T24" fmla="*/ 1132 w 1810"/>
              <a:gd name="T25" fmla="*/ 163 h 2218"/>
              <a:gd name="T26" fmla="*/ 1036 w 1810"/>
              <a:gd name="T27" fmla="*/ 10 h 2218"/>
              <a:gd name="T28" fmla="*/ 934 w 1810"/>
              <a:gd name="T29" fmla="*/ 263 h 2218"/>
              <a:gd name="T30" fmla="*/ 892 w 1810"/>
              <a:gd name="T31" fmla="*/ 923 h 2218"/>
              <a:gd name="T32" fmla="*/ 762 w 1810"/>
              <a:gd name="T33" fmla="*/ 300 h 2218"/>
              <a:gd name="T34" fmla="*/ 631 w 1810"/>
              <a:gd name="T35" fmla="*/ 131 h 2218"/>
              <a:gd name="T36" fmla="*/ 614 w 1810"/>
              <a:gd name="T37" fmla="*/ 565 h 2218"/>
              <a:gd name="T38" fmla="*/ 607 w 1810"/>
              <a:gd name="T39" fmla="*/ 1242 h 2218"/>
              <a:gd name="T40" fmla="*/ 356 w 1810"/>
              <a:gd name="T41" fmla="*/ 1184 h 2218"/>
              <a:gd name="T42" fmla="*/ 40 w 1810"/>
              <a:gd name="T43" fmla="*/ 1012 h 2218"/>
              <a:gd name="T44" fmla="*/ 195 w 1810"/>
              <a:gd name="T45" fmla="*/ 1309 h 2218"/>
              <a:gd name="T46" fmla="*/ 509 w 1810"/>
              <a:gd name="T47" fmla="*/ 1743 h 2218"/>
              <a:gd name="T48" fmla="*/ 1050 w 1810"/>
              <a:gd name="T49" fmla="*/ 2208 h 2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10" h="2218">
                <a:moveTo>
                  <a:pt x="1050" y="2208"/>
                </a:moveTo>
                <a:cubicBezTo>
                  <a:pt x="1050" y="2208"/>
                  <a:pt x="1343" y="2166"/>
                  <a:pt x="1401" y="1954"/>
                </a:cubicBezTo>
                <a:cubicBezTo>
                  <a:pt x="1459" y="1743"/>
                  <a:pt x="1459" y="1667"/>
                  <a:pt x="1508" y="1564"/>
                </a:cubicBezTo>
                <a:cubicBezTo>
                  <a:pt x="1556" y="1461"/>
                  <a:pt x="1549" y="1319"/>
                  <a:pt x="1607" y="1219"/>
                </a:cubicBezTo>
                <a:cubicBezTo>
                  <a:pt x="1665" y="1119"/>
                  <a:pt x="1810" y="749"/>
                  <a:pt x="1810" y="652"/>
                </a:cubicBezTo>
                <a:cubicBezTo>
                  <a:pt x="1810" y="556"/>
                  <a:pt x="1727" y="559"/>
                  <a:pt x="1701" y="601"/>
                </a:cubicBezTo>
                <a:cubicBezTo>
                  <a:pt x="1675" y="643"/>
                  <a:pt x="1530" y="1026"/>
                  <a:pt x="1430" y="1071"/>
                </a:cubicBezTo>
                <a:cubicBezTo>
                  <a:pt x="1361" y="1102"/>
                  <a:pt x="1385" y="1026"/>
                  <a:pt x="1401" y="900"/>
                </a:cubicBezTo>
                <a:cubicBezTo>
                  <a:pt x="1417" y="775"/>
                  <a:pt x="1488" y="288"/>
                  <a:pt x="1466" y="234"/>
                </a:cubicBezTo>
                <a:cubicBezTo>
                  <a:pt x="1443" y="179"/>
                  <a:pt x="1337" y="98"/>
                  <a:pt x="1301" y="250"/>
                </a:cubicBezTo>
                <a:cubicBezTo>
                  <a:pt x="1266" y="401"/>
                  <a:pt x="1256" y="752"/>
                  <a:pt x="1234" y="881"/>
                </a:cubicBezTo>
                <a:cubicBezTo>
                  <a:pt x="1211" y="1010"/>
                  <a:pt x="1163" y="992"/>
                  <a:pt x="1161" y="818"/>
                </a:cubicBezTo>
                <a:cubicBezTo>
                  <a:pt x="1160" y="644"/>
                  <a:pt x="1134" y="214"/>
                  <a:pt x="1132" y="163"/>
                </a:cubicBezTo>
                <a:cubicBezTo>
                  <a:pt x="1131" y="111"/>
                  <a:pt x="1105" y="19"/>
                  <a:pt x="1036" y="10"/>
                </a:cubicBezTo>
                <a:cubicBezTo>
                  <a:pt x="966" y="0"/>
                  <a:pt x="929" y="124"/>
                  <a:pt x="934" y="263"/>
                </a:cubicBezTo>
                <a:cubicBezTo>
                  <a:pt x="939" y="401"/>
                  <a:pt x="945" y="878"/>
                  <a:pt x="892" y="923"/>
                </a:cubicBezTo>
                <a:cubicBezTo>
                  <a:pt x="839" y="968"/>
                  <a:pt x="789" y="396"/>
                  <a:pt x="762" y="300"/>
                </a:cubicBezTo>
                <a:cubicBezTo>
                  <a:pt x="735" y="203"/>
                  <a:pt x="699" y="118"/>
                  <a:pt x="631" y="131"/>
                </a:cubicBezTo>
                <a:cubicBezTo>
                  <a:pt x="564" y="143"/>
                  <a:pt x="596" y="338"/>
                  <a:pt x="614" y="565"/>
                </a:cubicBezTo>
                <a:cubicBezTo>
                  <a:pt x="631" y="792"/>
                  <a:pt x="668" y="1185"/>
                  <a:pt x="607" y="1242"/>
                </a:cubicBezTo>
                <a:cubicBezTo>
                  <a:pt x="546" y="1298"/>
                  <a:pt x="401" y="1253"/>
                  <a:pt x="356" y="1184"/>
                </a:cubicBezTo>
                <a:cubicBezTo>
                  <a:pt x="311" y="1115"/>
                  <a:pt x="115" y="931"/>
                  <a:pt x="40" y="1012"/>
                </a:cubicBezTo>
                <a:cubicBezTo>
                  <a:pt x="0" y="1055"/>
                  <a:pt x="163" y="1153"/>
                  <a:pt x="195" y="1309"/>
                </a:cubicBezTo>
                <a:cubicBezTo>
                  <a:pt x="221" y="1434"/>
                  <a:pt x="435" y="1524"/>
                  <a:pt x="509" y="1743"/>
                </a:cubicBezTo>
                <a:cubicBezTo>
                  <a:pt x="583" y="1962"/>
                  <a:pt x="712" y="2218"/>
                  <a:pt x="1050" y="2208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2616A318-595F-40A1-86A4-6090EBC3BEA7}"/>
              </a:ext>
            </a:extLst>
          </p:cNvPr>
          <p:cNvSpPr>
            <a:spLocks/>
          </p:cNvSpPr>
          <p:nvPr/>
        </p:nvSpPr>
        <p:spPr bwMode="auto">
          <a:xfrm rot="1097409">
            <a:off x="2743946" y="2335098"/>
            <a:ext cx="2206385" cy="1797796"/>
          </a:xfrm>
          <a:custGeom>
            <a:avLst/>
            <a:gdLst>
              <a:gd name="T0" fmla="*/ 2208 w 2217"/>
              <a:gd name="T1" fmla="*/ 761 h 1811"/>
              <a:gd name="T2" fmla="*/ 1953 w 2217"/>
              <a:gd name="T3" fmla="*/ 409 h 1811"/>
              <a:gd name="T4" fmla="*/ 1564 w 2217"/>
              <a:gd name="T5" fmla="*/ 303 h 1811"/>
              <a:gd name="T6" fmla="*/ 1219 w 2217"/>
              <a:gd name="T7" fmla="*/ 203 h 1811"/>
              <a:gd name="T8" fmla="*/ 652 w 2217"/>
              <a:gd name="T9" fmla="*/ 0 h 1811"/>
              <a:gd name="T10" fmla="*/ 600 w 2217"/>
              <a:gd name="T11" fmla="*/ 110 h 1811"/>
              <a:gd name="T12" fmla="*/ 1071 w 2217"/>
              <a:gd name="T13" fmla="*/ 380 h 1811"/>
              <a:gd name="T14" fmla="*/ 900 w 2217"/>
              <a:gd name="T15" fmla="*/ 409 h 1811"/>
              <a:gd name="T16" fmla="*/ 233 w 2217"/>
              <a:gd name="T17" fmla="*/ 345 h 1811"/>
              <a:gd name="T18" fmla="*/ 249 w 2217"/>
              <a:gd name="T19" fmla="*/ 509 h 1811"/>
              <a:gd name="T20" fmla="*/ 881 w 2217"/>
              <a:gd name="T21" fmla="*/ 577 h 1811"/>
              <a:gd name="T22" fmla="*/ 818 w 2217"/>
              <a:gd name="T23" fmla="*/ 649 h 1811"/>
              <a:gd name="T24" fmla="*/ 162 w 2217"/>
              <a:gd name="T25" fmla="*/ 678 h 1811"/>
              <a:gd name="T26" fmla="*/ 9 w 2217"/>
              <a:gd name="T27" fmla="*/ 775 h 1811"/>
              <a:gd name="T28" fmla="*/ 262 w 2217"/>
              <a:gd name="T29" fmla="*/ 877 h 1811"/>
              <a:gd name="T30" fmla="*/ 923 w 2217"/>
              <a:gd name="T31" fmla="*/ 918 h 1811"/>
              <a:gd name="T32" fmla="*/ 299 w 2217"/>
              <a:gd name="T33" fmla="*/ 1049 h 1811"/>
              <a:gd name="T34" fmla="*/ 130 w 2217"/>
              <a:gd name="T35" fmla="*/ 1179 h 1811"/>
              <a:gd name="T36" fmla="*/ 565 w 2217"/>
              <a:gd name="T37" fmla="*/ 1197 h 1811"/>
              <a:gd name="T38" fmla="*/ 1241 w 2217"/>
              <a:gd name="T39" fmla="*/ 1203 h 1811"/>
              <a:gd name="T40" fmla="*/ 1184 w 2217"/>
              <a:gd name="T41" fmla="*/ 1455 h 1811"/>
              <a:gd name="T42" fmla="*/ 1011 w 2217"/>
              <a:gd name="T43" fmla="*/ 1770 h 1811"/>
              <a:gd name="T44" fmla="*/ 1309 w 2217"/>
              <a:gd name="T45" fmla="*/ 1616 h 1811"/>
              <a:gd name="T46" fmla="*/ 1742 w 2217"/>
              <a:gd name="T47" fmla="*/ 1302 h 1811"/>
              <a:gd name="T48" fmla="*/ 2208 w 2217"/>
              <a:gd name="T49" fmla="*/ 761 h 1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217" h="1811">
                <a:moveTo>
                  <a:pt x="2208" y="761"/>
                </a:moveTo>
                <a:cubicBezTo>
                  <a:pt x="2208" y="761"/>
                  <a:pt x="2166" y="467"/>
                  <a:pt x="1953" y="409"/>
                </a:cubicBezTo>
                <a:cubicBezTo>
                  <a:pt x="1742" y="352"/>
                  <a:pt x="1667" y="352"/>
                  <a:pt x="1564" y="303"/>
                </a:cubicBezTo>
                <a:cubicBezTo>
                  <a:pt x="1461" y="255"/>
                  <a:pt x="1319" y="261"/>
                  <a:pt x="1219" y="203"/>
                </a:cubicBezTo>
                <a:cubicBezTo>
                  <a:pt x="1119" y="145"/>
                  <a:pt x="749" y="0"/>
                  <a:pt x="652" y="0"/>
                </a:cubicBezTo>
                <a:cubicBezTo>
                  <a:pt x="555" y="0"/>
                  <a:pt x="559" y="84"/>
                  <a:pt x="600" y="110"/>
                </a:cubicBezTo>
                <a:cubicBezTo>
                  <a:pt x="642" y="136"/>
                  <a:pt x="1026" y="281"/>
                  <a:pt x="1071" y="380"/>
                </a:cubicBezTo>
                <a:cubicBezTo>
                  <a:pt x="1102" y="449"/>
                  <a:pt x="1026" y="426"/>
                  <a:pt x="900" y="409"/>
                </a:cubicBezTo>
                <a:cubicBezTo>
                  <a:pt x="774" y="393"/>
                  <a:pt x="288" y="323"/>
                  <a:pt x="233" y="345"/>
                </a:cubicBezTo>
                <a:cubicBezTo>
                  <a:pt x="179" y="368"/>
                  <a:pt x="98" y="474"/>
                  <a:pt x="249" y="509"/>
                </a:cubicBezTo>
                <a:cubicBezTo>
                  <a:pt x="401" y="545"/>
                  <a:pt x="752" y="554"/>
                  <a:pt x="881" y="577"/>
                </a:cubicBezTo>
                <a:cubicBezTo>
                  <a:pt x="1010" y="600"/>
                  <a:pt x="992" y="648"/>
                  <a:pt x="818" y="649"/>
                </a:cubicBezTo>
                <a:cubicBezTo>
                  <a:pt x="644" y="651"/>
                  <a:pt x="214" y="677"/>
                  <a:pt x="162" y="678"/>
                </a:cubicBezTo>
                <a:cubicBezTo>
                  <a:pt x="111" y="680"/>
                  <a:pt x="19" y="706"/>
                  <a:pt x="9" y="775"/>
                </a:cubicBezTo>
                <a:cubicBezTo>
                  <a:pt x="0" y="844"/>
                  <a:pt x="124" y="881"/>
                  <a:pt x="262" y="877"/>
                </a:cubicBezTo>
                <a:cubicBezTo>
                  <a:pt x="401" y="872"/>
                  <a:pt x="878" y="865"/>
                  <a:pt x="923" y="918"/>
                </a:cubicBezTo>
                <a:cubicBezTo>
                  <a:pt x="968" y="972"/>
                  <a:pt x="396" y="1021"/>
                  <a:pt x="299" y="1049"/>
                </a:cubicBezTo>
                <a:cubicBezTo>
                  <a:pt x="203" y="1076"/>
                  <a:pt x="117" y="1112"/>
                  <a:pt x="130" y="1179"/>
                </a:cubicBezTo>
                <a:cubicBezTo>
                  <a:pt x="143" y="1247"/>
                  <a:pt x="338" y="1215"/>
                  <a:pt x="565" y="1197"/>
                </a:cubicBezTo>
                <a:cubicBezTo>
                  <a:pt x="792" y="1179"/>
                  <a:pt x="1185" y="1142"/>
                  <a:pt x="1241" y="1203"/>
                </a:cubicBezTo>
                <a:cubicBezTo>
                  <a:pt x="1298" y="1265"/>
                  <a:pt x="1253" y="1410"/>
                  <a:pt x="1184" y="1455"/>
                </a:cubicBezTo>
                <a:cubicBezTo>
                  <a:pt x="1114" y="1500"/>
                  <a:pt x="930" y="1696"/>
                  <a:pt x="1011" y="1770"/>
                </a:cubicBezTo>
                <a:cubicBezTo>
                  <a:pt x="1055" y="1811"/>
                  <a:pt x="1153" y="1648"/>
                  <a:pt x="1309" y="1616"/>
                </a:cubicBezTo>
                <a:cubicBezTo>
                  <a:pt x="1434" y="1590"/>
                  <a:pt x="1523" y="1376"/>
                  <a:pt x="1742" y="1302"/>
                </a:cubicBezTo>
                <a:cubicBezTo>
                  <a:pt x="1961" y="1228"/>
                  <a:pt x="2217" y="1099"/>
                  <a:pt x="2208" y="76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9B96CBC1-AB8E-4310-9825-BEB07A617CBD}"/>
              </a:ext>
            </a:extLst>
          </p:cNvPr>
          <p:cNvSpPr>
            <a:spLocks/>
          </p:cNvSpPr>
          <p:nvPr/>
        </p:nvSpPr>
        <p:spPr bwMode="auto">
          <a:xfrm rot="2672864">
            <a:off x="3188744" y="3979176"/>
            <a:ext cx="1800520" cy="2200938"/>
          </a:xfrm>
          <a:custGeom>
            <a:avLst/>
            <a:gdLst>
              <a:gd name="T0" fmla="*/ 760 w 1810"/>
              <a:gd name="T1" fmla="*/ 9 h 2217"/>
              <a:gd name="T2" fmla="*/ 409 w 1810"/>
              <a:gd name="T3" fmla="*/ 264 h 2217"/>
              <a:gd name="T4" fmla="*/ 303 w 1810"/>
              <a:gd name="T5" fmla="*/ 653 h 2217"/>
              <a:gd name="T6" fmla="*/ 203 w 1810"/>
              <a:gd name="T7" fmla="*/ 998 h 2217"/>
              <a:gd name="T8" fmla="*/ 0 w 1810"/>
              <a:gd name="T9" fmla="*/ 1565 h 2217"/>
              <a:gd name="T10" fmla="*/ 109 w 1810"/>
              <a:gd name="T11" fmla="*/ 1617 h 2217"/>
              <a:gd name="T12" fmla="*/ 380 w 1810"/>
              <a:gd name="T13" fmla="*/ 1146 h 2217"/>
              <a:gd name="T14" fmla="*/ 409 w 1810"/>
              <a:gd name="T15" fmla="*/ 1317 h 2217"/>
              <a:gd name="T16" fmla="*/ 345 w 1810"/>
              <a:gd name="T17" fmla="*/ 1984 h 2217"/>
              <a:gd name="T18" fmla="*/ 509 w 1810"/>
              <a:gd name="T19" fmla="*/ 1968 h 2217"/>
              <a:gd name="T20" fmla="*/ 577 w 1810"/>
              <a:gd name="T21" fmla="*/ 1336 h 2217"/>
              <a:gd name="T22" fmla="*/ 649 w 1810"/>
              <a:gd name="T23" fmla="*/ 1399 h 2217"/>
              <a:gd name="T24" fmla="*/ 678 w 1810"/>
              <a:gd name="T25" fmla="*/ 2055 h 2217"/>
              <a:gd name="T26" fmla="*/ 775 w 1810"/>
              <a:gd name="T27" fmla="*/ 2208 h 2217"/>
              <a:gd name="T28" fmla="*/ 876 w 1810"/>
              <a:gd name="T29" fmla="*/ 1955 h 2217"/>
              <a:gd name="T30" fmla="*/ 918 w 1810"/>
              <a:gd name="T31" fmla="*/ 1294 h 2217"/>
              <a:gd name="T32" fmla="*/ 1048 w 1810"/>
              <a:gd name="T33" fmla="*/ 1918 h 2217"/>
              <a:gd name="T34" fmla="*/ 1179 w 1810"/>
              <a:gd name="T35" fmla="*/ 2087 h 2217"/>
              <a:gd name="T36" fmla="*/ 1197 w 1810"/>
              <a:gd name="T37" fmla="*/ 1652 h 2217"/>
              <a:gd name="T38" fmla="*/ 1203 w 1810"/>
              <a:gd name="T39" fmla="*/ 976 h 2217"/>
              <a:gd name="T40" fmla="*/ 1454 w 1810"/>
              <a:gd name="T41" fmla="*/ 1034 h 2217"/>
              <a:gd name="T42" fmla="*/ 1770 w 1810"/>
              <a:gd name="T43" fmla="*/ 1206 h 2217"/>
              <a:gd name="T44" fmla="*/ 1615 w 1810"/>
              <a:gd name="T45" fmla="*/ 908 h 2217"/>
              <a:gd name="T46" fmla="*/ 1301 w 1810"/>
              <a:gd name="T47" fmla="*/ 475 h 2217"/>
              <a:gd name="T48" fmla="*/ 760 w 1810"/>
              <a:gd name="T49" fmla="*/ 9 h 2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10" h="2217">
                <a:moveTo>
                  <a:pt x="760" y="9"/>
                </a:moveTo>
                <a:cubicBezTo>
                  <a:pt x="760" y="9"/>
                  <a:pt x="467" y="51"/>
                  <a:pt x="409" y="264"/>
                </a:cubicBezTo>
                <a:cubicBezTo>
                  <a:pt x="352" y="475"/>
                  <a:pt x="351" y="550"/>
                  <a:pt x="303" y="653"/>
                </a:cubicBezTo>
                <a:cubicBezTo>
                  <a:pt x="254" y="757"/>
                  <a:pt x="261" y="898"/>
                  <a:pt x="203" y="998"/>
                </a:cubicBezTo>
                <a:cubicBezTo>
                  <a:pt x="145" y="1098"/>
                  <a:pt x="0" y="1468"/>
                  <a:pt x="0" y="1565"/>
                </a:cubicBezTo>
                <a:cubicBezTo>
                  <a:pt x="0" y="1662"/>
                  <a:pt x="84" y="1658"/>
                  <a:pt x="109" y="1617"/>
                </a:cubicBezTo>
                <a:cubicBezTo>
                  <a:pt x="135" y="1575"/>
                  <a:pt x="280" y="1191"/>
                  <a:pt x="380" y="1146"/>
                </a:cubicBezTo>
                <a:cubicBezTo>
                  <a:pt x="449" y="1115"/>
                  <a:pt x="425" y="1191"/>
                  <a:pt x="409" y="1317"/>
                </a:cubicBezTo>
                <a:cubicBezTo>
                  <a:pt x="393" y="1443"/>
                  <a:pt x="322" y="1929"/>
                  <a:pt x="345" y="1984"/>
                </a:cubicBezTo>
                <a:cubicBezTo>
                  <a:pt x="367" y="2039"/>
                  <a:pt x="473" y="2119"/>
                  <a:pt x="509" y="1968"/>
                </a:cubicBezTo>
                <a:cubicBezTo>
                  <a:pt x="544" y="1816"/>
                  <a:pt x="554" y="1465"/>
                  <a:pt x="577" y="1336"/>
                </a:cubicBezTo>
                <a:cubicBezTo>
                  <a:pt x="599" y="1208"/>
                  <a:pt x="647" y="1225"/>
                  <a:pt x="649" y="1399"/>
                </a:cubicBezTo>
                <a:cubicBezTo>
                  <a:pt x="651" y="1573"/>
                  <a:pt x="676" y="2003"/>
                  <a:pt x="678" y="2055"/>
                </a:cubicBezTo>
                <a:cubicBezTo>
                  <a:pt x="680" y="2106"/>
                  <a:pt x="705" y="2198"/>
                  <a:pt x="775" y="2208"/>
                </a:cubicBezTo>
                <a:cubicBezTo>
                  <a:pt x="844" y="2217"/>
                  <a:pt x="881" y="2093"/>
                  <a:pt x="876" y="1955"/>
                </a:cubicBezTo>
                <a:cubicBezTo>
                  <a:pt x="871" y="1816"/>
                  <a:pt x="865" y="1340"/>
                  <a:pt x="918" y="1294"/>
                </a:cubicBezTo>
                <a:cubicBezTo>
                  <a:pt x="971" y="1249"/>
                  <a:pt x="1021" y="1821"/>
                  <a:pt x="1048" y="1918"/>
                </a:cubicBezTo>
                <a:cubicBezTo>
                  <a:pt x="1076" y="2014"/>
                  <a:pt x="1111" y="2100"/>
                  <a:pt x="1179" y="2087"/>
                </a:cubicBezTo>
                <a:cubicBezTo>
                  <a:pt x="1247" y="2074"/>
                  <a:pt x="1214" y="1879"/>
                  <a:pt x="1197" y="1652"/>
                </a:cubicBezTo>
                <a:cubicBezTo>
                  <a:pt x="1179" y="1425"/>
                  <a:pt x="1142" y="1032"/>
                  <a:pt x="1203" y="976"/>
                </a:cubicBezTo>
                <a:cubicBezTo>
                  <a:pt x="1264" y="919"/>
                  <a:pt x="1409" y="964"/>
                  <a:pt x="1454" y="1034"/>
                </a:cubicBezTo>
                <a:cubicBezTo>
                  <a:pt x="1499" y="1103"/>
                  <a:pt x="1695" y="1287"/>
                  <a:pt x="1770" y="1206"/>
                </a:cubicBezTo>
                <a:cubicBezTo>
                  <a:pt x="1810" y="1162"/>
                  <a:pt x="1648" y="1064"/>
                  <a:pt x="1615" y="908"/>
                </a:cubicBezTo>
                <a:cubicBezTo>
                  <a:pt x="1590" y="783"/>
                  <a:pt x="1375" y="694"/>
                  <a:pt x="1301" y="475"/>
                </a:cubicBezTo>
                <a:cubicBezTo>
                  <a:pt x="1227" y="256"/>
                  <a:pt x="1098" y="0"/>
                  <a:pt x="760" y="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9A594AB1-4DD0-4AAA-9ED5-0A97CE202B2D}"/>
              </a:ext>
            </a:extLst>
          </p:cNvPr>
          <p:cNvSpPr>
            <a:spLocks/>
          </p:cNvSpPr>
          <p:nvPr/>
        </p:nvSpPr>
        <p:spPr bwMode="auto">
          <a:xfrm rot="4445210">
            <a:off x="4667140" y="4643406"/>
            <a:ext cx="2207748" cy="1796434"/>
          </a:xfrm>
          <a:custGeom>
            <a:avLst/>
            <a:gdLst>
              <a:gd name="T0" fmla="*/ 10 w 2218"/>
              <a:gd name="T1" fmla="*/ 1050 h 1810"/>
              <a:gd name="T2" fmla="*/ 264 w 2218"/>
              <a:gd name="T3" fmla="*/ 1401 h 1810"/>
              <a:gd name="T4" fmla="*/ 654 w 2218"/>
              <a:gd name="T5" fmla="*/ 1507 h 1810"/>
              <a:gd name="T6" fmla="*/ 999 w 2218"/>
              <a:gd name="T7" fmla="*/ 1607 h 1810"/>
              <a:gd name="T8" fmla="*/ 1565 w 2218"/>
              <a:gd name="T9" fmla="*/ 1810 h 1810"/>
              <a:gd name="T10" fmla="*/ 1617 w 2218"/>
              <a:gd name="T11" fmla="*/ 1700 h 1810"/>
              <a:gd name="T12" fmla="*/ 1147 w 2218"/>
              <a:gd name="T13" fmla="*/ 1430 h 1810"/>
              <a:gd name="T14" fmla="*/ 1317 w 2218"/>
              <a:gd name="T15" fmla="*/ 1401 h 1810"/>
              <a:gd name="T16" fmla="*/ 1984 w 2218"/>
              <a:gd name="T17" fmla="*/ 1465 h 1810"/>
              <a:gd name="T18" fmla="*/ 1968 w 2218"/>
              <a:gd name="T19" fmla="*/ 1301 h 1810"/>
              <a:gd name="T20" fmla="*/ 1337 w 2218"/>
              <a:gd name="T21" fmla="*/ 1233 h 1810"/>
              <a:gd name="T22" fmla="*/ 1400 w 2218"/>
              <a:gd name="T23" fmla="*/ 1161 h 1810"/>
              <a:gd name="T24" fmla="*/ 2055 w 2218"/>
              <a:gd name="T25" fmla="*/ 1132 h 1810"/>
              <a:gd name="T26" fmla="*/ 2208 w 2218"/>
              <a:gd name="T27" fmla="*/ 1035 h 1810"/>
              <a:gd name="T28" fmla="*/ 1955 w 2218"/>
              <a:gd name="T29" fmla="*/ 934 h 1810"/>
              <a:gd name="T30" fmla="*/ 1295 w 2218"/>
              <a:gd name="T31" fmla="*/ 892 h 1810"/>
              <a:gd name="T32" fmla="*/ 1918 w 2218"/>
              <a:gd name="T33" fmla="*/ 761 h 1810"/>
              <a:gd name="T34" fmla="*/ 2087 w 2218"/>
              <a:gd name="T35" fmla="*/ 631 h 1810"/>
              <a:gd name="T36" fmla="*/ 1652 w 2218"/>
              <a:gd name="T37" fmla="*/ 613 h 1810"/>
              <a:gd name="T38" fmla="*/ 976 w 2218"/>
              <a:gd name="T39" fmla="*/ 607 h 1810"/>
              <a:gd name="T40" fmla="*/ 1034 w 2218"/>
              <a:gd name="T41" fmla="*/ 355 h 1810"/>
              <a:gd name="T42" fmla="*/ 1206 w 2218"/>
              <a:gd name="T43" fmla="*/ 40 h 1810"/>
              <a:gd name="T44" fmla="*/ 908 w 2218"/>
              <a:gd name="T45" fmla="*/ 194 h 1810"/>
              <a:gd name="T46" fmla="*/ 475 w 2218"/>
              <a:gd name="T47" fmla="*/ 508 h 1810"/>
              <a:gd name="T48" fmla="*/ 10 w 2218"/>
              <a:gd name="T49" fmla="*/ 1050 h 1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218" h="1810">
                <a:moveTo>
                  <a:pt x="10" y="1050"/>
                </a:moveTo>
                <a:cubicBezTo>
                  <a:pt x="10" y="1050"/>
                  <a:pt x="52" y="1343"/>
                  <a:pt x="264" y="1401"/>
                </a:cubicBezTo>
                <a:cubicBezTo>
                  <a:pt x="475" y="1458"/>
                  <a:pt x="551" y="1459"/>
                  <a:pt x="654" y="1507"/>
                </a:cubicBezTo>
                <a:cubicBezTo>
                  <a:pt x="757" y="1555"/>
                  <a:pt x="899" y="1549"/>
                  <a:pt x="999" y="1607"/>
                </a:cubicBezTo>
                <a:cubicBezTo>
                  <a:pt x="1098" y="1665"/>
                  <a:pt x="1469" y="1810"/>
                  <a:pt x="1565" y="1810"/>
                </a:cubicBezTo>
                <a:cubicBezTo>
                  <a:pt x="1662" y="1810"/>
                  <a:pt x="1659" y="1726"/>
                  <a:pt x="1617" y="1700"/>
                </a:cubicBezTo>
                <a:cubicBezTo>
                  <a:pt x="1575" y="1674"/>
                  <a:pt x="1192" y="1530"/>
                  <a:pt x="1147" y="1430"/>
                </a:cubicBezTo>
                <a:cubicBezTo>
                  <a:pt x="1116" y="1361"/>
                  <a:pt x="1192" y="1385"/>
                  <a:pt x="1317" y="1401"/>
                </a:cubicBezTo>
                <a:cubicBezTo>
                  <a:pt x="1443" y="1417"/>
                  <a:pt x="1929" y="1488"/>
                  <a:pt x="1984" y="1465"/>
                </a:cubicBezTo>
                <a:cubicBezTo>
                  <a:pt x="2039" y="1443"/>
                  <a:pt x="2120" y="1336"/>
                  <a:pt x="1968" y="1301"/>
                </a:cubicBezTo>
                <a:cubicBezTo>
                  <a:pt x="1817" y="1265"/>
                  <a:pt x="1466" y="1256"/>
                  <a:pt x="1337" y="1233"/>
                </a:cubicBezTo>
                <a:cubicBezTo>
                  <a:pt x="1208" y="1211"/>
                  <a:pt x="1226" y="1162"/>
                  <a:pt x="1400" y="1161"/>
                </a:cubicBezTo>
                <a:cubicBezTo>
                  <a:pt x="1574" y="1159"/>
                  <a:pt x="2004" y="1133"/>
                  <a:pt x="2055" y="1132"/>
                </a:cubicBezTo>
                <a:cubicBezTo>
                  <a:pt x="2107" y="1130"/>
                  <a:pt x="2198" y="1104"/>
                  <a:pt x="2208" y="1035"/>
                </a:cubicBezTo>
                <a:cubicBezTo>
                  <a:pt x="2218" y="966"/>
                  <a:pt x="2094" y="929"/>
                  <a:pt x="1955" y="934"/>
                </a:cubicBezTo>
                <a:cubicBezTo>
                  <a:pt x="1817" y="938"/>
                  <a:pt x="1340" y="945"/>
                  <a:pt x="1295" y="892"/>
                </a:cubicBezTo>
                <a:cubicBezTo>
                  <a:pt x="1250" y="839"/>
                  <a:pt x="1822" y="789"/>
                  <a:pt x="1918" y="761"/>
                </a:cubicBezTo>
                <a:cubicBezTo>
                  <a:pt x="2015" y="734"/>
                  <a:pt x="2100" y="698"/>
                  <a:pt x="2087" y="631"/>
                </a:cubicBezTo>
                <a:cubicBezTo>
                  <a:pt x="2074" y="563"/>
                  <a:pt x="1880" y="595"/>
                  <a:pt x="1652" y="613"/>
                </a:cubicBezTo>
                <a:cubicBezTo>
                  <a:pt x="1425" y="631"/>
                  <a:pt x="1032" y="668"/>
                  <a:pt x="976" y="607"/>
                </a:cubicBezTo>
                <a:cubicBezTo>
                  <a:pt x="920" y="545"/>
                  <a:pt x="965" y="401"/>
                  <a:pt x="1034" y="355"/>
                </a:cubicBezTo>
                <a:cubicBezTo>
                  <a:pt x="1103" y="310"/>
                  <a:pt x="1287" y="115"/>
                  <a:pt x="1206" y="40"/>
                </a:cubicBezTo>
                <a:cubicBezTo>
                  <a:pt x="1163" y="0"/>
                  <a:pt x="1065" y="162"/>
                  <a:pt x="908" y="194"/>
                </a:cubicBezTo>
                <a:cubicBezTo>
                  <a:pt x="784" y="220"/>
                  <a:pt x="694" y="434"/>
                  <a:pt x="475" y="508"/>
                </a:cubicBezTo>
                <a:cubicBezTo>
                  <a:pt x="256" y="583"/>
                  <a:pt x="0" y="711"/>
                  <a:pt x="10" y="105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D1420C5-8885-4A4E-B197-CD94CA432369}"/>
              </a:ext>
            </a:extLst>
          </p:cNvPr>
          <p:cNvGrpSpPr/>
          <p:nvPr/>
        </p:nvGrpSpPr>
        <p:grpSpPr>
          <a:xfrm>
            <a:off x="8147735" y="2572064"/>
            <a:ext cx="2207748" cy="714305"/>
            <a:chOff x="8412481" y="1248347"/>
            <a:chExt cx="2611440" cy="71430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AA1B99-BBBD-4A9B-AC3E-32A91F9469EE}"/>
                </a:ext>
              </a:extLst>
            </p:cNvPr>
            <p:cNvSpPr txBox="1"/>
            <p:nvPr/>
          </p:nvSpPr>
          <p:spPr>
            <a:xfrm>
              <a:off x="8412481" y="1562542"/>
              <a:ext cx="2611440" cy="40011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>
                <a:defRPr/>
              </a:pPr>
              <a:r>
                <a:rPr lang="en-US" sz="20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Gosok</a:t>
              </a:r>
              <a:r>
                <a:rPr 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0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sela-sela</a:t>
              </a:r>
              <a:r>
                <a:rPr 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0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jari</a:t>
              </a:r>
              <a:endPara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5F702E-1735-4012-8035-86C1D6A32FA7}"/>
                </a:ext>
              </a:extLst>
            </p:cNvPr>
            <p:cNvSpPr txBox="1"/>
            <p:nvPr/>
          </p:nvSpPr>
          <p:spPr>
            <a:xfrm>
              <a:off x="8412481" y="1248347"/>
              <a:ext cx="2611440" cy="40011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>
                <a:defRPr/>
              </a:pPr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F1126E-1A71-4265-97A2-AE7E704E3D22}"/>
              </a:ext>
            </a:extLst>
          </p:cNvPr>
          <p:cNvGrpSpPr/>
          <p:nvPr/>
        </p:nvGrpSpPr>
        <p:grpSpPr>
          <a:xfrm>
            <a:off x="8168686" y="4519175"/>
            <a:ext cx="2376605" cy="1043926"/>
            <a:chOff x="8412479" y="1248347"/>
            <a:chExt cx="2811173" cy="104392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B3BDD3-9223-44E8-9759-7E5F2D353191}"/>
                </a:ext>
              </a:extLst>
            </p:cNvPr>
            <p:cNvSpPr txBox="1"/>
            <p:nvPr/>
          </p:nvSpPr>
          <p:spPr>
            <a:xfrm>
              <a:off x="8612212" y="1584387"/>
              <a:ext cx="2611440" cy="70788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>
                <a:defRPr/>
              </a:pPr>
              <a:r>
                <a:rPr lang="en-US" sz="20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Gosok</a:t>
              </a:r>
              <a:r>
                <a:rPr 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0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jari</a:t>
              </a:r>
              <a:r>
                <a:rPr 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0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dengan</a:t>
              </a:r>
              <a:r>
                <a:rPr 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0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posisi</a:t>
              </a:r>
              <a:r>
                <a:rPr 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0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kunci</a:t>
              </a:r>
              <a:r>
                <a:rPr 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0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tangan</a:t>
              </a:r>
              <a:endPara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4265F7-D19C-42D9-8586-021BE6A19215}"/>
                </a:ext>
              </a:extLst>
            </p:cNvPr>
            <p:cNvSpPr txBox="1"/>
            <p:nvPr/>
          </p:nvSpPr>
          <p:spPr>
            <a:xfrm>
              <a:off x="8412479" y="1248347"/>
              <a:ext cx="2611440" cy="40011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>
                <a:defRPr/>
              </a:pPr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6C3501D-9BAE-44C4-AB23-F51E0009ACC6}"/>
              </a:ext>
            </a:extLst>
          </p:cNvPr>
          <p:cNvGrpSpPr/>
          <p:nvPr/>
        </p:nvGrpSpPr>
        <p:grpSpPr>
          <a:xfrm>
            <a:off x="1084019" y="1196752"/>
            <a:ext cx="2267497" cy="972770"/>
            <a:chOff x="8412480" y="1248347"/>
            <a:chExt cx="2682114" cy="97277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9E00CA-735E-4D89-B36C-7563700D2428}"/>
                </a:ext>
              </a:extLst>
            </p:cNvPr>
            <p:cNvSpPr txBox="1"/>
            <p:nvPr/>
          </p:nvSpPr>
          <p:spPr>
            <a:xfrm>
              <a:off x="8483154" y="1513231"/>
              <a:ext cx="2611440" cy="70788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Gosok</a:t>
              </a:r>
              <a:r>
                <a:rPr 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0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kedua</a:t>
              </a:r>
              <a:r>
                <a:rPr 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0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telapak</a:t>
              </a:r>
              <a:r>
                <a:rPr 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0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tangan</a:t>
              </a:r>
              <a:r>
                <a:rPr 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4DEE062-9859-41E1-A0A7-402BEADD74D4}"/>
                </a:ext>
              </a:extLst>
            </p:cNvPr>
            <p:cNvSpPr txBox="1"/>
            <p:nvPr/>
          </p:nvSpPr>
          <p:spPr>
            <a:xfrm>
              <a:off x="8412480" y="1248347"/>
              <a:ext cx="2611440" cy="40011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>
                <a:defRPr/>
              </a:pPr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7905D7F-8686-4258-8A56-52905AC4DFA3}"/>
              </a:ext>
            </a:extLst>
          </p:cNvPr>
          <p:cNvGrpSpPr/>
          <p:nvPr/>
        </p:nvGrpSpPr>
        <p:grpSpPr>
          <a:xfrm>
            <a:off x="308570" y="3861833"/>
            <a:ext cx="2553258" cy="973569"/>
            <a:chOff x="8059159" y="1248347"/>
            <a:chExt cx="3020127" cy="97356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AA71EDD-DC7B-41B0-9464-1995BB5E9445}"/>
                </a:ext>
              </a:extLst>
            </p:cNvPr>
            <p:cNvSpPr txBox="1"/>
            <p:nvPr/>
          </p:nvSpPr>
          <p:spPr>
            <a:xfrm>
              <a:off x="8059159" y="1514030"/>
              <a:ext cx="3020127" cy="70788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>
                <a:defRPr/>
              </a:pPr>
              <a:r>
                <a:rPr lang="en-US" sz="20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Putar</a:t>
              </a:r>
              <a:r>
                <a:rPr 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0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ujung</a:t>
              </a:r>
              <a:r>
                <a:rPr 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0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jemari</a:t>
              </a:r>
              <a:r>
                <a:rPr 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0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tangan</a:t>
              </a:r>
              <a:r>
                <a:rPr 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di </a:t>
              </a:r>
              <a:r>
                <a:rPr lang="en-US" sz="20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telapak</a:t>
              </a:r>
              <a:r>
                <a:rPr 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0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tangan</a:t>
              </a:r>
              <a:r>
                <a:rPr 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5164FA7-3559-48FB-8C4A-BC395AE10CD5}"/>
                </a:ext>
              </a:extLst>
            </p:cNvPr>
            <p:cNvSpPr txBox="1"/>
            <p:nvPr/>
          </p:nvSpPr>
          <p:spPr>
            <a:xfrm>
              <a:off x="8412480" y="1248347"/>
              <a:ext cx="2611440" cy="40011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>
                <a:defRPr/>
              </a:pPr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692759" y="159517"/>
            <a:ext cx="520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CUCI TANGAN 6 LANGKAH</a:t>
            </a:r>
          </a:p>
        </p:txBody>
      </p:sp>
      <p:sp>
        <p:nvSpPr>
          <p:cNvPr id="20" name="Freeform 8">
            <a:extLst>
              <a:ext uri="{FF2B5EF4-FFF2-40B4-BE49-F238E27FC236}">
                <a16:creationId xmlns:a16="http://schemas.microsoft.com/office/drawing/2014/main" id="{9A594AB1-4DD0-4AAA-9ED5-0A97CE202B2D}"/>
              </a:ext>
            </a:extLst>
          </p:cNvPr>
          <p:cNvSpPr>
            <a:spLocks/>
          </p:cNvSpPr>
          <p:nvPr/>
        </p:nvSpPr>
        <p:spPr bwMode="auto">
          <a:xfrm rot="920867">
            <a:off x="6320889" y="3900527"/>
            <a:ext cx="2207748" cy="1796434"/>
          </a:xfrm>
          <a:custGeom>
            <a:avLst/>
            <a:gdLst>
              <a:gd name="T0" fmla="*/ 10 w 2218"/>
              <a:gd name="T1" fmla="*/ 1050 h 1810"/>
              <a:gd name="T2" fmla="*/ 264 w 2218"/>
              <a:gd name="T3" fmla="*/ 1401 h 1810"/>
              <a:gd name="T4" fmla="*/ 654 w 2218"/>
              <a:gd name="T5" fmla="*/ 1507 h 1810"/>
              <a:gd name="T6" fmla="*/ 999 w 2218"/>
              <a:gd name="T7" fmla="*/ 1607 h 1810"/>
              <a:gd name="T8" fmla="*/ 1565 w 2218"/>
              <a:gd name="T9" fmla="*/ 1810 h 1810"/>
              <a:gd name="T10" fmla="*/ 1617 w 2218"/>
              <a:gd name="T11" fmla="*/ 1700 h 1810"/>
              <a:gd name="T12" fmla="*/ 1147 w 2218"/>
              <a:gd name="T13" fmla="*/ 1430 h 1810"/>
              <a:gd name="T14" fmla="*/ 1317 w 2218"/>
              <a:gd name="T15" fmla="*/ 1401 h 1810"/>
              <a:gd name="T16" fmla="*/ 1984 w 2218"/>
              <a:gd name="T17" fmla="*/ 1465 h 1810"/>
              <a:gd name="T18" fmla="*/ 1968 w 2218"/>
              <a:gd name="T19" fmla="*/ 1301 h 1810"/>
              <a:gd name="T20" fmla="*/ 1337 w 2218"/>
              <a:gd name="T21" fmla="*/ 1233 h 1810"/>
              <a:gd name="T22" fmla="*/ 1400 w 2218"/>
              <a:gd name="T23" fmla="*/ 1161 h 1810"/>
              <a:gd name="T24" fmla="*/ 2055 w 2218"/>
              <a:gd name="T25" fmla="*/ 1132 h 1810"/>
              <a:gd name="T26" fmla="*/ 2208 w 2218"/>
              <a:gd name="T27" fmla="*/ 1035 h 1810"/>
              <a:gd name="T28" fmla="*/ 1955 w 2218"/>
              <a:gd name="T29" fmla="*/ 934 h 1810"/>
              <a:gd name="T30" fmla="*/ 1295 w 2218"/>
              <a:gd name="T31" fmla="*/ 892 h 1810"/>
              <a:gd name="T32" fmla="*/ 1918 w 2218"/>
              <a:gd name="T33" fmla="*/ 761 h 1810"/>
              <a:gd name="T34" fmla="*/ 2087 w 2218"/>
              <a:gd name="T35" fmla="*/ 631 h 1810"/>
              <a:gd name="T36" fmla="*/ 1652 w 2218"/>
              <a:gd name="T37" fmla="*/ 613 h 1810"/>
              <a:gd name="T38" fmla="*/ 976 w 2218"/>
              <a:gd name="T39" fmla="*/ 607 h 1810"/>
              <a:gd name="T40" fmla="*/ 1034 w 2218"/>
              <a:gd name="T41" fmla="*/ 355 h 1810"/>
              <a:gd name="T42" fmla="*/ 1206 w 2218"/>
              <a:gd name="T43" fmla="*/ 40 h 1810"/>
              <a:gd name="T44" fmla="*/ 908 w 2218"/>
              <a:gd name="T45" fmla="*/ 194 h 1810"/>
              <a:gd name="T46" fmla="*/ 475 w 2218"/>
              <a:gd name="T47" fmla="*/ 508 h 1810"/>
              <a:gd name="T48" fmla="*/ 10 w 2218"/>
              <a:gd name="T49" fmla="*/ 1050 h 1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218" h="1810">
                <a:moveTo>
                  <a:pt x="10" y="1050"/>
                </a:moveTo>
                <a:cubicBezTo>
                  <a:pt x="10" y="1050"/>
                  <a:pt x="52" y="1343"/>
                  <a:pt x="264" y="1401"/>
                </a:cubicBezTo>
                <a:cubicBezTo>
                  <a:pt x="475" y="1458"/>
                  <a:pt x="551" y="1459"/>
                  <a:pt x="654" y="1507"/>
                </a:cubicBezTo>
                <a:cubicBezTo>
                  <a:pt x="757" y="1555"/>
                  <a:pt x="899" y="1549"/>
                  <a:pt x="999" y="1607"/>
                </a:cubicBezTo>
                <a:cubicBezTo>
                  <a:pt x="1098" y="1665"/>
                  <a:pt x="1469" y="1810"/>
                  <a:pt x="1565" y="1810"/>
                </a:cubicBezTo>
                <a:cubicBezTo>
                  <a:pt x="1662" y="1810"/>
                  <a:pt x="1659" y="1726"/>
                  <a:pt x="1617" y="1700"/>
                </a:cubicBezTo>
                <a:cubicBezTo>
                  <a:pt x="1575" y="1674"/>
                  <a:pt x="1192" y="1530"/>
                  <a:pt x="1147" y="1430"/>
                </a:cubicBezTo>
                <a:cubicBezTo>
                  <a:pt x="1116" y="1361"/>
                  <a:pt x="1192" y="1385"/>
                  <a:pt x="1317" y="1401"/>
                </a:cubicBezTo>
                <a:cubicBezTo>
                  <a:pt x="1443" y="1417"/>
                  <a:pt x="1929" y="1488"/>
                  <a:pt x="1984" y="1465"/>
                </a:cubicBezTo>
                <a:cubicBezTo>
                  <a:pt x="2039" y="1443"/>
                  <a:pt x="2120" y="1336"/>
                  <a:pt x="1968" y="1301"/>
                </a:cubicBezTo>
                <a:cubicBezTo>
                  <a:pt x="1817" y="1265"/>
                  <a:pt x="1466" y="1256"/>
                  <a:pt x="1337" y="1233"/>
                </a:cubicBezTo>
                <a:cubicBezTo>
                  <a:pt x="1208" y="1211"/>
                  <a:pt x="1226" y="1162"/>
                  <a:pt x="1400" y="1161"/>
                </a:cubicBezTo>
                <a:cubicBezTo>
                  <a:pt x="1574" y="1159"/>
                  <a:pt x="2004" y="1133"/>
                  <a:pt x="2055" y="1132"/>
                </a:cubicBezTo>
                <a:cubicBezTo>
                  <a:pt x="2107" y="1130"/>
                  <a:pt x="2198" y="1104"/>
                  <a:pt x="2208" y="1035"/>
                </a:cubicBezTo>
                <a:cubicBezTo>
                  <a:pt x="2218" y="966"/>
                  <a:pt x="2094" y="929"/>
                  <a:pt x="1955" y="934"/>
                </a:cubicBezTo>
                <a:cubicBezTo>
                  <a:pt x="1817" y="938"/>
                  <a:pt x="1340" y="945"/>
                  <a:pt x="1295" y="892"/>
                </a:cubicBezTo>
                <a:cubicBezTo>
                  <a:pt x="1250" y="839"/>
                  <a:pt x="1822" y="789"/>
                  <a:pt x="1918" y="761"/>
                </a:cubicBezTo>
                <a:cubicBezTo>
                  <a:pt x="2015" y="734"/>
                  <a:pt x="2100" y="698"/>
                  <a:pt x="2087" y="631"/>
                </a:cubicBezTo>
                <a:cubicBezTo>
                  <a:pt x="2074" y="563"/>
                  <a:pt x="1880" y="595"/>
                  <a:pt x="1652" y="613"/>
                </a:cubicBezTo>
                <a:cubicBezTo>
                  <a:pt x="1425" y="631"/>
                  <a:pt x="1032" y="668"/>
                  <a:pt x="976" y="607"/>
                </a:cubicBezTo>
                <a:cubicBezTo>
                  <a:pt x="920" y="545"/>
                  <a:pt x="965" y="401"/>
                  <a:pt x="1034" y="355"/>
                </a:cubicBezTo>
                <a:cubicBezTo>
                  <a:pt x="1103" y="310"/>
                  <a:pt x="1287" y="115"/>
                  <a:pt x="1206" y="40"/>
                </a:cubicBezTo>
                <a:cubicBezTo>
                  <a:pt x="1163" y="0"/>
                  <a:pt x="1065" y="162"/>
                  <a:pt x="908" y="194"/>
                </a:cubicBezTo>
                <a:cubicBezTo>
                  <a:pt x="784" y="220"/>
                  <a:pt x="694" y="434"/>
                  <a:pt x="475" y="508"/>
                </a:cubicBezTo>
                <a:cubicBezTo>
                  <a:pt x="256" y="583"/>
                  <a:pt x="0" y="711"/>
                  <a:pt x="10" y="105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619C1770-E3AB-4ADE-BE9B-82E1019C16A7}"/>
              </a:ext>
            </a:extLst>
          </p:cNvPr>
          <p:cNvSpPr>
            <a:spLocks/>
          </p:cNvSpPr>
          <p:nvPr/>
        </p:nvSpPr>
        <p:spPr bwMode="auto">
          <a:xfrm rot="20656077">
            <a:off x="4734162" y="1474610"/>
            <a:ext cx="1800520" cy="2202299"/>
          </a:xfrm>
          <a:custGeom>
            <a:avLst/>
            <a:gdLst>
              <a:gd name="T0" fmla="*/ 1050 w 1810"/>
              <a:gd name="T1" fmla="*/ 2208 h 2218"/>
              <a:gd name="T2" fmla="*/ 1401 w 1810"/>
              <a:gd name="T3" fmla="*/ 1954 h 2218"/>
              <a:gd name="T4" fmla="*/ 1508 w 1810"/>
              <a:gd name="T5" fmla="*/ 1564 h 2218"/>
              <a:gd name="T6" fmla="*/ 1607 w 1810"/>
              <a:gd name="T7" fmla="*/ 1219 h 2218"/>
              <a:gd name="T8" fmla="*/ 1810 w 1810"/>
              <a:gd name="T9" fmla="*/ 652 h 2218"/>
              <a:gd name="T10" fmla="*/ 1701 w 1810"/>
              <a:gd name="T11" fmla="*/ 601 h 2218"/>
              <a:gd name="T12" fmla="*/ 1430 w 1810"/>
              <a:gd name="T13" fmla="*/ 1071 h 2218"/>
              <a:gd name="T14" fmla="*/ 1401 w 1810"/>
              <a:gd name="T15" fmla="*/ 900 h 2218"/>
              <a:gd name="T16" fmla="*/ 1466 w 1810"/>
              <a:gd name="T17" fmla="*/ 234 h 2218"/>
              <a:gd name="T18" fmla="*/ 1301 w 1810"/>
              <a:gd name="T19" fmla="*/ 250 h 2218"/>
              <a:gd name="T20" fmla="*/ 1234 w 1810"/>
              <a:gd name="T21" fmla="*/ 881 h 2218"/>
              <a:gd name="T22" fmla="*/ 1161 w 1810"/>
              <a:gd name="T23" fmla="*/ 818 h 2218"/>
              <a:gd name="T24" fmla="*/ 1132 w 1810"/>
              <a:gd name="T25" fmla="*/ 163 h 2218"/>
              <a:gd name="T26" fmla="*/ 1036 w 1810"/>
              <a:gd name="T27" fmla="*/ 10 h 2218"/>
              <a:gd name="T28" fmla="*/ 934 w 1810"/>
              <a:gd name="T29" fmla="*/ 263 h 2218"/>
              <a:gd name="T30" fmla="*/ 892 w 1810"/>
              <a:gd name="T31" fmla="*/ 923 h 2218"/>
              <a:gd name="T32" fmla="*/ 762 w 1810"/>
              <a:gd name="T33" fmla="*/ 300 h 2218"/>
              <a:gd name="T34" fmla="*/ 631 w 1810"/>
              <a:gd name="T35" fmla="*/ 131 h 2218"/>
              <a:gd name="T36" fmla="*/ 614 w 1810"/>
              <a:gd name="T37" fmla="*/ 565 h 2218"/>
              <a:gd name="T38" fmla="*/ 607 w 1810"/>
              <a:gd name="T39" fmla="*/ 1242 h 2218"/>
              <a:gd name="T40" fmla="*/ 356 w 1810"/>
              <a:gd name="T41" fmla="*/ 1184 h 2218"/>
              <a:gd name="T42" fmla="*/ 40 w 1810"/>
              <a:gd name="T43" fmla="*/ 1012 h 2218"/>
              <a:gd name="T44" fmla="*/ 195 w 1810"/>
              <a:gd name="T45" fmla="*/ 1309 h 2218"/>
              <a:gd name="T46" fmla="*/ 509 w 1810"/>
              <a:gd name="T47" fmla="*/ 1743 h 2218"/>
              <a:gd name="T48" fmla="*/ 1050 w 1810"/>
              <a:gd name="T49" fmla="*/ 2208 h 2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10" h="2218">
                <a:moveTo>
                  <a:pt x="1050" y="2208"/>
                </a:moveTo>
                <a:cubicBezTo>
                  <a:pt x="1050" y="2208"/>
                  <a:pt x="1343" y="2166"/>
                  <a:pt x="1401" y="1954"/>
                </a:cubicBezTo>
                <a:cubicBezTo>
                  <a:pt x="1459" y="1743"/>
                  <a:pt x="1459" y="1667"/>
                  <a:pt x="1508" y="1564"/>
                </a:cubicBezTo>
                <a:cubicBezTo>
                  <a:pt x="1556" y="1461"/>
                  <a:pt x="1549" y="1319"/>
                  <a:pt x="1607" y="1219"/>
                </a:cubicBezTo>
                <a:cubicBezTo>
                  <a:pt x="1665" y="1119"/>
                  <a:pt x="1810" y="749"/>
                  <a:pt x="1810" y="652"/>
                </a:cubicBezTo>
                <a:cubicBezTo>
                  <a:pt x="1810" y="556"/>
                  <a:pt x="1727" y="559"/>
                  <a:pt x="1701" y="601"/>
                </a:cubicBezTo>
                <a:cubicBezTo>
                  <a:pt x="1675" y="643"/>
                  <a:pt x="1530" y="1026"/>
                  <a:pt x="1430" y="1071"/>
                </a:cubicBezTo>
                <a:cubicBezTo>
                  <a:pt x="1361" y="1102"/>
                  <a:pt x="1385" y="1026"/>
                  <a:pt x="1401" y="900"/>
                </a:cubicBezTo>
                <a:cubicBezTo>
                  <a:pt x="1417" y="775"/>
                  <a:pt x="1488" y="288"/>
                  <a:pt x="1466" y="234"/>
                </a:cubicBezTo>
                <a:cubicBezTo>
                  <a:pt x="1443" y="179"/>
                  <a:pt x="1337" y="98"/>
                  <a:pt x="1301" y="250"/>
                </a:cubicBezTo>
                <a:cubicBezTo>
                  <a:pt x="1266" y="401"/>
                  <a:pt x="1256" y="752"/>
                  <a:pt x="1234" y="881"/>
                </a:cubicBezTo>
                <a:cubicBezTo>
                  <a:pt x="1211" y="1010"/>
                  <a:pt x="1163" y="992"/>
                  <a:pt x="1161" y="818"/>
                </a:cubicBezTo>
                <a:cubicBezTo>
                  <a:pt x="1160" y="644"/>
                  <a:pt x="1134" y="214"/>
                  <a:pt x="1132" y="163"/>
                </a:cubicBezTo>
                <a:cubicBezTo>
                  <a:pt x="1131" y="111"/>
                  <a:pt x="1105" y="19"/>
                  <a:pt x="1036" y="10"/>
                </a:cubicBezTo>
                <a:cubicBezTo>
                  <a:pt x="966" y="0"/>
                  <a:pt x="929" y="124"/>
                  <a:pt x="934" y="263"/>
                </a:cubicBezTo>
                <a:cubicBezTo>
                  <a:pt x="939" y="401"/>
                  <a:pt x="945" y="878"/>
                  <a:pt x="892" y="923"/>
                </a:cubicBezTo>
                <a:cubicBezTo>
                  <a:pt x="839" y="968"/>
                  <a:pt x="789" y="396"/>
                  <a:pt x="762" y="300"/>
                </a:cubicBezTo>
                <a:cubicBezTo>
                  <a:pt x="735" y="203"/>
                  <a:pt x="699" y="118"/>
                  <a:pt x="631" y="131"/>
                </a:cubicBezTo>
                <a:cubicBezTo>
                  <a:pt x="564" y="143"/>
                  <a:pt x="596" y="338"/>
                  <a:pt x="614" y="565"/>
                </a:cubicBezTo>
                <a:cubicBezTo>
                  <a:pt x="631" y="792"/>
                  <a:pt x="668" y="1185"/>
                  <a:pt x="607" y="1242"/>
                </a:cubicBezTo>
                <a:cubicBezTo>
                  <a:pt x="546" y="1298"/>
                  <a:pt x="401" y="1253"/>
                  <a:pt x="356" y="1184"/>
                </a:cubicBezTo>
                <a:cubicBezTo>
                  <a:pt x="311" y="1115"/>
                  <a:pt x="115" y="931"/>
                  <a:pt x="40" y="1012"/>
                </a:cubicBezTo>
                <a:cubicBezTo>
                  <a:pt x="0" y="1055"/>
                  <a:pt x="163" y="1153"/>
                  <a:pt x="195" y="1309"/>
                </a:cubicBezTo>
                <a:cubicBezTo>
                  <a:pt x="221" y="1434"/>
                  <a:pt x="435" y="1524"/>
                  <a:pt x="509" y="1743"/>
                </a:cubicBezTo>
                <a:cubicBezTo>
                  <a:pt x="583" y="1962"/>
                  <a:pt x="712" y="2218"/>
                  <a:pt x="1050" y="22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6C3501D-9BAE-44C4-AB23-F51E0009ACC6}"/>
              </a:ext>
            </a:extLst>
          </p:cNvPr>
          <p:cNvGrpSpPr/>
          <p:nvPr/>
        </p:nvGrpSpPr>
        <p:grpSpPr>
          <a:xfrm>
            <a:off x="6144304" y="950531"/>
            <a:ext cx="2630899" cy="1230629"/>
            <a:chOff x="8412480" y="1248347"/>
            <a:chExt cx="3111965" cy="123062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9E00CA-735E-4D89-B36C-7563700D2428}"/>
                </a:ext>
              </a:extLst>
            </p:cNvPr>
            <p:cNvSpPr txBox="1"/>
            <p:nvPr/>
          </p:nvSpPr>
          <p:spPr>
            <a:xfrm>
              <a:off x="8913005" y="1463313"/>
              <a:ext cx="261144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Gosok</a:t>
              </a:r>
              <a:r>
                <a:rPr 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0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punggung</a:t>
              </a:r>
              <a:r>
                <a:rPr 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0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tangan</a:t>
              </a:r>
              <a:r>
                <a:rPr 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0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secara</a:t>
              </a:r>
              <a:r>
                <a:rPr 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0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bergantian</a:t>
              </a:r>
              <a:r>
                <a:rPr 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4DEE062-9859-41E1-A0A7-402BEADD74D4}"/>
                </a:ext>
              </a:extLst>
            </p:cNvPr>
            <p:cNvSpPr txBox="1"/>
            <p:nvPr/>
          </p:nvSpPr>
          <p:spPr>
            <a:xfrm>
              <a:off x="8412480" y="1248347"/>
              <a:ext cx="2611440" cy="40011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>
                <a:defRPr/>
              </a:pPr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4F1126E-1A71-4265-97A2-AE7E704E3D22}"/>
              </a:ext>
            </a:extLst>
          </p:cNvPr>
          <p:cNvGrpSpPr/>
          <p:nvPr/>
        </p:nvGrpSpPr>
        <p:grpSpPr>
          <a:xfrm>
            <a:off x="1629916" y="5907478"/>
            <a:ext cx="3058775" cy="694095"/>
            <a:chOff x="7405840" y="1248347"/>
            <a:chExt cx="3618079" cy="69409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7B3BDD3-9223-44E8-9759-7E5F2D353191}"/>
                </a:ext>
              </a:extLst>
            </p:cNvPr>
            <p:cNvSpPr txBox="1"/>
            <p:nvPr/>
          </p:nvSpPr>
          <p:spPr>
            <a:xfrm>
              <a:off x="7405840" y="1542332"/>
              <a:ext cx="3618079" cy="40011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>
                <a:defRPr/>
              </a:pPr>
              <a:r>
                <a:rPr lang="en-US" sz="20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Gosok</a:t>
              </a:r>
              <a:r>
                <a:rPr 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0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ibu</a:t>
              </a:r>
              <a:r>
                <a:rPr 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0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jari</a:t>
              </a:r>
              <a:r>
                <a:rPr 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4265F7-D19C-42D9-8586-021BE6A19215}"/>
                </a:ext>
              </a:extLst>
            </p:cNvPr>
            <p:cNvSpPr txBox="1"/>
            <p:nvPr/>
          </p:nvSpPr>
          <p:spPr>
            <a:xfrm>
              <a:off x="8412479" y="1248347"/>
              <a:ext cx="2611440" cy="40011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>
                <a:defRPr/>
              </a:pPr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48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2D885C-0A15-4D6B-8EEE-E5B9550E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POKOK BAHASAN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021C0-D6A7-4A3D-A17B-229E069D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BBKPM Bandung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9898C-E1DA-4D14-A509-97624E50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113BEDA8-E02E-4C77-B81F-F5F5618C1D56}"/>
              </a:ext>
            </a:extLst>
          </p:cNvPr>
          <p:cNvSpPr/>
          <p:nvPr/>
        </p:nvSpPr>
        <p:spPr>
          <a:xfrm>
            <a:off x="5973457" y="1230377"/>
            <a:ext cx="655208" cy="655208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D1B97FE5-8134-4551-A603-6956B3FAAF4F}"/>
              </a:ext>
            </a:extLst>
          </p:cNvPr>
          <p:cNvSpPr/>
          <p:nvPr/>
        </p:nvSpPr>
        <p:spPr>
          <a:xfrm>
            <a:off x="5973457" y="2433727"/>
            <a:ext cx="655208" cy="65520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7AFE004F-1739-4DFB-94E4-AB23F374053D}"/>
              </a:ext>
            </a:extLst>
          </p:cNvPr>
          <p:cNvSpPr/>
          <p:nvPr/>
        </p:nvSpPr>
        <p:spPr>
          <a:xfrm>
            <a:off x="5973457" y="3637077"/>
            <a:ext cx="655208" cy="65520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68AF1015-1E1F-47C5-ACC5-0337A1C94718}"/>
              </a:ext>
            </a:extLst>
          </p:cNvPr>
          <p:cNvSpPr/>
          <p:nvPr/>
        </p:nvSpPr>
        <p:spPr>
          <a:xfrm>
            <a:off x="5973457" y="4840428"/>
            <a:ext cx="655208" cy="655208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4CC99A-D43F-441F-900F-794F224D1B2B}"/>
              </a:ext>
            </a:extLst>
          </p:cNvPr>
          <p:cNvSpPr txBox="1"/>
          <p:nvPr/>
        </p:nvSpPr>
        <p:spPr>
          <a:xfrm>
            <a:off x="6958507" y="1124950"/>
            <a:ext cx="388145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cs typeface="Arial" panose="020B0604020202020204" pitchFamily="34" charset="0"/>
              </a:rPr>
              <a:t>CORONA VIRUS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8981BA-C534-4244-9F48-805BB46DFE33}"/>
              </a:ext>
            </a:extLst>
          </p:cNvPr>
          <p:cNvSpPr txBox="1"/>
          <p:nvPr/>
        </p:nvSpPr>
        <p:spPr>
          <a:xfrm>
            <a:off x="6965561" y="2393245"/>
            <a:ext cx="388145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cs typeface="Arial" panose="020B0604020202020204" pitchFamily="34" charset="0"/>
              </a:rPr>
              <a:t>GEJALA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8982FF-4784-425F-A6AB-E6FCF40571F4}"/>
              </a:ext>
            </a:extLst>
          </p:cNvPr>
          <p:cNvSpPr txBox="1"/>
          <p:nvPr/>
        </p:nvSpPr>
        <p:spPr>
          <a:xfrm>
            <a:off x="6958507" y="3557026"/>
            <a:ext cx="388145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cs typeface="Arial" panose="020B0604020202020204" pitchFamily="34" charset="0"/>
              </a:rPr>
              <a:t>TATA LAKSANA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7AFFAC-1458-49D8-BC94-E06266717687}"/>
              </a:ext>
            </a:extLst>
          </p:cNvPr>
          <p:cNvSpPr txBox="1"/>
          <p:nvPr/>
        </p:nvSpPr>
        <p:spPr>
          <a:xfrm>
            <a:off x="6958508" y="4720807"/>
            <a:ext cx="388145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cs typeface="Arial" panose="020B0604020202020204" pitchFamily="34" charset="0"/>
              </a:rPr>
              <a:t>PENCEGAHAN</a:t>
            </a:r>
          </a:p>
        </p:txBody>
      </p:sp>
      <p:pic>
        <p:nvPicPr>
          <p:cNvPr id="14" name="Picture 2" descr="http://bucket.docquity.com/journals/editor/file-43842737aa7bd1d64bfa678af01551e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1456803"/>
            <a:ext cx="3888432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366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70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werPoint Slide Presenting Three Numbered Path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22" t="39500" r="36412"/>
          <a:stretch/>
        </p:blipFill>
        <p:spPr bwMode="auto">
          <a:xfrm>
            <a:off x="4366221" y="2708920"/>
            <a:ext cx="3384376" cy="414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989" y="3398466"/>
            <a:ext cx="1927100" cy="14833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3398465"/>
            <a:ext cx="2277989" cy="181588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Bawang</a:t>
            </a:r>
            <a:r>
              <a:rPr lang="en-US" sz="2800" dirty="0"/>
              <a:t> </a:t>
            </a:r>
            <a:r>
              <a:rPr lang="en-US" sz="2800" dirty="0" err="1"/>
              <a:t>putih</a:t>
            </a:r>
            <a:r>
              <a:rPr lang="en-US" sz="2800" dirty="0"/>
              <a:t> </a:t>
            </a:r>
            <a:r>
              <a:rPr lang="en-US" sz="2800" dirty="0" err="1"/>
              <a:t>mencegah</a:t>
            </a:r>
            <a:r>
              <a:rPr lang="en-US" sz="2800" dirty="0"/>
              <a:t> </a:t>
            </a:r>
            <a:r>
              <a:rPr lang="en-US" dirty="0" err="1"/>
              <a:t>penularan</a:t>
            </a:r>
            <a:r>
              <a:rPr lang="en-US" sz="2800" dirty="0"/>
              <a:t> Covid-19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5905" y="4918023"/>
            <a:ext cx="27911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Belum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penelitian</a:t>
            </a:r>
            <a:r>
              <a:rPr lang="en-US" sz="2800" dirty="0"/>
              <a:t> yang </a:t>
            </a:r>
            <a:r>
              <a:rPr lang="en-US" sz="2800" dirty="0" err="1"/>
              <a:t>membuktikan</a:t>
            </a:r>
            <a:r>
              <a:rPr lang="en-US" sz="2800" dirty="0"/>
              <a:t> </a:t>
            </a:r>
            <a:r>
              <a:rPr lang="en-US" sz="2800" dirty="0" err="1"/>
              <a:t>hal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830716" y="714416"/>
            <a:ext cx="2664296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Minum</a:t>
            </a:r>
            <a:r>
              <a:rPr lang="en-US" sz="2800" dirty="0"/>
              <a:t> </a:t>
            </a:r>
            <a:r>
              <a:rPr lang="en-US" sz="2800" dirty="0" err="1"/>
              <a:t>alkohol</a:t>
            </a:r>
            <a:r>
              <a:rPr lang="en-US" sz="2800" dirty="0"/>
              <a:t> </a:t>
            </a:r>
            <a:r>
              <a:rPr lang="en-US" sz="2800" dirty="0" err="1"/>
              <a:t>mematikan</a:t>
            </a:r>
            <a:r>
              <a:rPr lang="en-US" sz="2800" dirty="0"/>
              <a:t> virus Corona</a:t>
            </a:r>
          </a:p>
        </p:txBody>
      </p:sp>
      <p:pic>
        <p:nvPicPr>
          <p:cNvPr id="6148" name="Picture 4" descr="Hasil gambar untuk gambar alkohol kartu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716" y="2381537"/>
            <a:ext cx="2664296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750597" y="4889479"/>
            <a:ext cx="44382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Alkohol</a:t>
            </a:r>
            <a:r>
              <a:rPr lang="en-US" sz="2800" dirty="0"/>
              <a:t> 70%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sbg</a:t>
            </a:r>
            <a:r>
              <a:rPr lang="en-US" sz="2800" dirty="0"/>
              <a:t> </a:t>
            </a:r>
            <a:r>
              <a:rPr lang="en-US" sz="2800" dirty="0" err="1"/>
              <a:t>desinfektan</a:t>
            </a:r>
            <a:r>
              <a:rPr lang="en-US" sz="2800" dirty="0"/>
              <a:t> </a:t>
            </a:r>
            <a:r>
              <a:rPr lang="en-US" sz="2800" dirty="0" err="1"/>
              <a:t>tetapi</a:t>
            </a:r>
            <a:r>
              <a:rPr lang="en-US" sz="2800" dirty="0"/>
              <a:t> </a:t>
            </a:r>
            <a:r>
              <a:rPr lang="en-US" sz="2800" dirty="0" err="1"/>
              <a:t>tdk</a:t>
            </a:r>
            <a:r>
              <a:rPr lang="en-US" sz="2800" dirty="0"/>
              <a:t> </a:t>
            </a:r>
            <a:r>
              <a:rPr lang="en-US" sz="2800" dirty="0" err="1"/>
              <a:t>dpt</a:t>
            </a:r>
            <a:r>
              <a:rPr lang="en-US" sz="2800" dirty="0"/>
              <a:t> </a:t>
            </a:r>
            <a:r>
              <a:rPr lang="en-US" sz="2800" dirty="0" err="1"/>
              <a:t>dikonsumsi</a:t>
            </a:r>
            <a:r>
              <a:rPr lang="en-US" sz="2800" dirty="0"/>
              <a:t> </a:t>
            </a:r>
            <a:r>
              <a:rPr lang="en-US" sz="2800" dirty="0" err="1"/>
              <a:t>krn</a:t>
            </a:r>
            <a:r>
              <a:rPr lang="en-US" sz="2800" dirty="0"/>
              <a:t> </a:t>
            </a:r>
            <a:r>
              <a:rPr lang="en-US" sz="2800" dirty="0" err="1"/>
              <a:t>mematikan</a:t>
            </a:r>
            <a:r>
              <a:rPr lang="en-US" sz="2800" dirty="0"/>
              <a:t> </a:t>
            </a:r>
            <a:r>
              <a:rPr lang="en-US" sz="2800" dirty="0" err="1"/>
              <a:t>bagi</a:t>
            </a:r>
            <a:r>
              <a:rPr lang="en-US" sz="2800" dirty="0"/>
              <a:t> </a:t>
            </a:r>
            <a:r>
              <a:rPr lang="en-US" sz="2800" dirty="0" err="1"/>
              <a:t>manusia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8571" y="734956"/>
            <a:ext cx="2619375" cy="1752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-1" y="120637"/>
            <a:ext cx="2596879" cy="1384995"/>
          </a:xfrm>
          <a:prstGeom prst="rect">
            <a:avLst/>
          </a:prstGeom>
          <a:solidFill>
            <a:srgbClr val="D0F2F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Covid-19 </a:t>
            </a:r>
            <a:r>
              <a:rPr lang="en-US" sz="2800" dirty="0" err="1"/>
              <a:t>menular</a:t>
            </a:r>
            <a:r>
              <a:rPr lang="en-US" sz="2800" dirty="0"/>
              <a:t> via </a:t>
            </a:r>
            <a:r>
              <a:rPr lang="en-US" sz="2800" dirty="0" err="1"/>
              <a:t>paket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Cina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614275" y="41445"/>
            <a:ext cx="26642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Virus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bertahan</a:t>
            </a:r>
            <a:r>
              <a:rPr lang="en-US" sz="2800" dirty="0"/>
              <a:t> lama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permukaan</a:t>
            </a:r>
            <a:r>
              <a:rPr lang="en-US" sz="2800" dirty="0"/>
              <a:t> </a:t>
            </a:r>
            <a:r>
              <a:rPr lang="en-US" sz="2800" dirty="0" err="1"/>
              <a:t>benda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4297" y="3198410"/>
            <a:ext cx="211685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04435" y="128163"/>
            <a:ext cx="211685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9429" y="-249572"/>
            <a:ext cx="165973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1364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10" grpId="0"/>
      <p:bldP spid="13" grpId="0" animBg="1"/>
      <p:bldP spid="14" grpId="0"/>
      <p:bldP spid="9" grpId="0"/>
      <p:bldP spid="16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D19976E-DF6E-479E-9632-5F90F25C420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" r="13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943494-1999-4C3D-BC5E-51B2449AFDBB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39000">
                <a:schemeClr val="accent2">
                  <a:alpha val="90000"/>
                </a:schemeClr>
              </a:gs>
              <a:gs pos="100000">
                <a:schemeClr val="accent3">
                  <a:alpha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D3C654-5138-4B12-9BD2-379EEEA599BF}"/>
              </a:ext>
            </a:extLst>
          </p:cNvPr>
          <p:cNvSpPr txBox="1"/>
          <p:nvPr/>
        </p:nvSpPr>
        <p:spPr>
          <a:xfrm>
            <a:off x="2480944" y="4869160"/>
            <a:ext cx="7226936" cy="92333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defRPr/>
            </a:pPr>
            <a:r>
              <a:rPr lang="en-US" sz="5400" b="1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Terima</a:t>
            </a:r>
            <a:r>
              <a:rPr lang="en-US" sz="54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Kasih</a:t>
            </a:r>
            <a:endParaRPr lang="en-US" sz="5400" b="1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745" y="1196752"/>
            <a:ext cx="9533333" cy="345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0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2D885C-0A15-4D6B-8EEE-E5B9550E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POKOK BAHASAN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021C0-D6A7-4A3D-A17B-229E069D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BBKPM Bandung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9898C-E1DA-4D14-A509-97624E50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6" name="Picture Placeholder 45">
            <a:extLst>
              <a:ext uri="{FF2B5EF4-FFF2-40B4-BE49-F238E27FC236}">
                <a16:creationId xmlns:a16="http://schemas.microsoft.com/office/drawing/2014/main" id="{075F74CA-A4A9-4E41-B82E-55E067D92AB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997" y="1699355"/>
            <a:ext cx="4064282" cy="3870274"/>
          </a:xfrm>
        </p:spPr>
      </p:pic>
      <p:sp>
        <p:nvSpPr>
          <p:cNvPr id="16" name="Diamond 15">
            <a:extLst>
              <a:ext uri="{FF2B5EF4-FFF2-40B4-BE49-F238E27FC236}">
                <a16:creationId xmlns:a16="http://schemas.microsoft.com/office/drawing/2014/main" id="{113BEDA8-E02E-4C77-B81F-F5F5618C1D56}"/>
              </a:ext>
            </a:extLst>
          </p:cNvPr>
          <p:cNvSpPr/>
          <p:nvPr/>
        </p:nvSpPr>
        <p:spPr>
          <a:xfrm>
            <a:off x="5973457" y="1230377"/>
            <a:ext cx="655208" cy="655208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D1B97FE5-8134-4551-A603-6956B3FAAF4F}"/>
              </a:ext>
            </a:extLst>
          </p:cNvPr>
          <p:cNvSpPr/>
          <p:nvPr/>
        </p:nvSpPr>
        <p:spPr>
          <a:xfrm>
            <a:off x="5973457" y="2433727"/>
            <a:ext cx="655208" cy="65520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7AFE004F-1739-4DFB-94E4-AB23F374053D}"/>
              </a:ext>
            </a:extLst>
          </p:cNvPr>
          <p:cNvSpPr/>
          <p:nvPr/>
        </p:nvSpPr>
        <p:spPr>
          <a:xfrm>
            <a:off x="5973457" y="3637077"/>
            <a:ext cx="655208" cy="65520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68AF1015-1E1F-47C5-ACC5-0337A1C94718}"/>
              </a:ext>
            </a:extLst>
          </p:cNvPr>
          <p:cNvSpPr/>
          <p:nvPr/>
        </p:nvSpPr>
        <p:spPr>
          <a:xfrm>
            <a:off x="5973457" y="4840428"/>
            <a:ext cx="655208" cy="655208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4CC99A-D43F-441F-900F-794F224D1B2B}"/>
              </a:ext>
            </a:extLst>
          </p:cNvPr>
          <p:cNvSpPr txBox="1"/>
          <p:nvPr/>
        </p:nvSpPr>
        <p:spPr>
          <a:xfrm>
            <a:off x="6958507" y="1124950"/>
            <a:ext cx="388145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cs typeface="Arial" panose="020B0604020202020204" pitchFamily="34" charset="0"/>
              </a:rPr>
              <a:t>CORONA VIRUS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8981BA-C534-4244-9F48-805BB46DFE33}"/>
              </a:ext>
            </a:extLst>
          </p:cNvPr>
          <p:cNvSpPr txBox="1"/>
          <p:nvPr/>
        </p:nvSpPr>
        <p:spPr>
          <a:xfrm>
            <a:off x="6965561" y="2393245"/>
            <a:ext cx="3881459" cy="7643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b="1" kern="0" dirty="0">
                <a:solidFill>
                  <a:schemeClr val="bg1">
                    <a:lumMod val="75000"/>
                  </a:schemeClr>
                </a:solidFill>
                <a:latin typeface="Open Sans"/>
                <a:cs typeface="Arial" panose="020B0604020202020204" pitchFamily="34" charset="0"/>
              </a:rPr>
              <a:t>GEJALA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8982FF-4784-425F-A6AB-E6FCF40571F4}"/>
              </a:ext>
            </a:extLst>
          </p:cNvPr>
          <p:cNvSpPr txBox="1"/>
          <p:nvPr/>
        </p:nvSpPr>
        <p:spPr>
          <a:xfrm>
            <a:off x="6958507" y="3557026"/>
            <a:ext cx="3881459" cy="7643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b="1" kern="0" dirty="0">
                <a:solidFill>
                  <a:schemeClr val="bg1">
                    <a:lumMod val="75000"/>
                  </a:schemeClr>
                </a:solidFill>
                <a:latin typeface="Open Sans"/>
                <a:cs typeface="Arial" panose="020B0604020202020204" pitchFamily="34" charset="0"/>
              </a:rPr>
              <a:t>TATA LAKSANA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7AFFAC-1458-49D8-BC94-E06266717687}"/>
              </a:ext>
            </a:extLst>
          </p:cNvPr>
          <p:cNvSpPr txBox="1"/>
          <p:nvPr/>
        </p:nvSpPr>
        <p:spPr>
          <a:xfrm>
            <a:off x="6958508" y="4720807"/>
            <a:ext cx="3881459" cy="7643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b="1" kern="0" dirty="0">
                <a:solidFill>
                  <a:schemeClr val="bg1">
                    <a:lumMod val="75000"/>
                  </a:schemeClr>
                </a:solidFill>
                <a:latin typeface="Open Sans"/>
                <a:cs typeface="Arial" panose="020B0604020202020204" pitchFamily="34" charset="0"/>
              </a:rPr>
              <a:t>PENCEGAHAN</a:t>
            </a:r>
          </a:p>
        </p:txBody>
      </p:sp>
    </p:spTree>
    <p:extLst>
      <p:ext uri="{BB962C8B-B14F-4D97-AF65-F5344CB8AC3E}">
        <p14:creationId xmlns:p14="http://schemas.microsoft.com/office/powerpoint/2010/main" val="320094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CDF5CA-139C-42B3-8309-09BD0F838981}"/>
              </a:ext>
            </a:extLst>
          </p:cNvPr>
          <p:cNvSpPr txBox="1"/>
          <p:nvPr/>
        </p:nvSpPr>
        <p:spPr>
          <a:xfrm>
            <a:off x="2685162" y="145748"/>
            <a:ext cx="3171414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240665" algn="l"/>
                <a:tab pos="241300" algn="l"/>
              </a:tabLst>
            </a:pPr>
            <a:r>
              <a:rPr lang="en-US" b="1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 corona</a:t>
            </a:r>
          </a:p>
          <a:p>
            <a:pPr marL="12700">
              <a:lnSpc>
                <a:spcPct val="100000"/>
              </a:lnSpc>
              <a:tabLst>
                <a:tab pos="240665" algn="l"/>
                <a:tab pos="241300" algn="l"/>
              </a:tabLst>
            </a:pPr>
            <a:r>
              <a:rPr lang="en-US" spc="-5" dirty="0">
                <a:solidFill>
                  <a:schemeClr val="bg1"/>
                </a:solidFill>
                <a:latin typeface="Arial"/>
                <a:cs typeface="Arial"/>
              </a:rPr>
              <a:t>RNA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virus,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bersirkulasi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di</a:t>
            </a:r>
            <a:r>
              <a:rPr lang="en-US" spc="-2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pc="-5" dirty="0" err="1">
                <a:solidFill>
                  <a:schemeClr val="bg1"/>
                </a:solidFill>
                <a:latin typeface="Arial"/>
                <a:cs typeface="Arial"/>
              </a:rPr>
              <a:t>hewan</a:t>
            </a:r>
            <a:r>
              <a:rPr lang="en-US" spc="-5" dirty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seperti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Arial"/>
                <a:cs typeface="Arial"/>
              </a:rPr>
              <a:t>unta</a:t>
            </a:r>
            <a:r>
              <a:rPr lang="en-US" b="1" dirty="0">
                <a:solidFill>
                  <a:srgbClr val="FFFF00"/>
                </a:solidFill>
                <a:latin typeface="Arial"/>
                <a:cs typeface="Arial"/>
              </a:rPr>
              <a:t>, </a:t>
            </a:r>
            <a:r>
              <a:rPr lang="en-US" b="1" dirty="0" err="1">
                <a:solidFill>
                  <a:srgbClr val="FFFF00"/>
                </a:solidFill>
                <a:latin typeface="Arial"/>
                <a:cs typeface="Arial"/>
              </a:rPr>
              <a:t>kucing</a:t>
            </a:r>
            <a:r>
              <a:rPr lang="en-US" b="1" dirty="0">
                <a:solidFill>
                  <a:srgbClr val="FFFF00"/>
                </a:solidFill>
                <a:latin typeface="Arial"/>
                <a:cs typeface="Arial"/>
              </a:rPr>
              <a:t>, </a:t>
            </a:r>
            <a:r>
              <a:rPr lang="en-US" b="1" dirty="0" err="1">
                <a:solidFill>
                  <a:srgbClr val="FFFF00"/>
                </a:solidFill>
                <a:latin typeface="Arial"/>
                <a:cs typeface="Arial"/>
              </a:rPr>
              <a:t>dan</a:t>
            </a:r>
            <a:r>
              <a:rPr lang="en-US" b="1" spc="-1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b="1" spc="5" dirty="0" err="1">
                <a:solidFill>
                  <a:srgbClr val="FFFF00"/>
                </a:solidFill>
                <a:latin typeface="Arial"/>
                <a:cs typeface="Arial"/>
              </a:rPr>
              <a:t>kelelawar</a:t>
            </a:r>
            <a:endParaRPr lang="en-US" b="1" spc="5" dirty="0">
              <a:solidFill>
                <a:srgbClr val="FFFF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40665" algn="l"/>
                <a:tab pos="241300" algn="l"/>
              </a:tabLst>
            </a:pPr>
            <a:endParaRPr lang="en-US" b="1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1" name="Google Shape;272;p31"/>
          <p:cNvGrpSpPr/>
          <p:nvPr/>
        </p:nvGrpSpPr>
        <p:grpSpPr>
          <a:xfrm>
            <a:off x="261618" y="2348880"/>
            <a:ext cx="1589730" cy="1612939"/>
            <a:chOff x="3605950" y="3926100"/>
            <a:chExt cx="657375" cy="667000"/>
          </a:xfrm>
        </p:grpSpPr>
        <p:sp>
          <p:nvSpPr>
            <p:cNvPr id="122" name="Google Shape;273;p31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74;p31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75;p31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76;p31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77;p31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78;p31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79;p31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80;p31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81;p31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82;p31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83;p31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84;p31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85;p31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86;p31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87;p31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88;p31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89;p31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90;p31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91;p31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92;p31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93;p31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94;p31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95;p31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96;p31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97;p31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98;p31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99;p31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00;p31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01;p31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02;p31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03;p31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04;p31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05;p31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06;p31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07;p31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08;p31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09;p31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10;p31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object 7"/>
          <p:cNvSpPr/>
          <p:nvPr/>
        </p:nvSpPr>
        <p:spPr>
          <a:xfrm>
            <a:off x="2706085" y="2397969"/>
            <a:ext cx="2833185" cy="24629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9"/>
          <p:cNvSpPr txBox="1"/>
          <p:nvPr/>
        </p:nvSpPr>
        <p:spPr>
          <a:xfrm>
            <a:off x="2710534" y="5085184"/>
            <a:ext cx="28331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Gambaran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mikroskopik</a:t>
            </a:r>
            <a:r>
              <a:rPr sz="1400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2019-nCoV</a:t>
            </a:r>
          </a:p>
        </p:txBody>
      </p:sp>
      <p:sp>
        <p:nvSpPr>
          <p:cNvPr id="2" name="Rectangle 1"/>
          <p:cNvSpPr/>
          <p:nvPr/>
        </p:nvSpPr>
        <p:spPr>
          <a:xfrm>
            <a:off x="6497484" y="145748"/>
            <a:ext cx="5040559" cy="959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70"/>
              </a:spcBef>
              <a:tabLst>
                <a:tab pos="240665" algn="l"/>
                <a:tab pos="241300" algn="l"/>
              </a:tabLst>
            </a:pPr>
            <a:r>
              <a:rPr lang="en-US" b="1" kern="0" spc="5" dirty="0">
                <a:solidFill>
                  <a:schemeClr val="bg1"/>
                </a:solidFill>
                <a:latin typeface="Arial"/>
                <a:cs typeface="Arial"/>
              </a:rPr>
              <a:t>Virus zoonotic</a:t>
            </a:r>
          </a:p>
          <a:p>
            <a:pPr marL="12700">
              <a:lnSpc>
                <a:spcPct val="100000"/>
              </a:lnSpc>
              <a:spcBef>
                <a:spcPts val="970"/>
              </a:spcBef>
              <a:tabLst>
                <a:tab pos="240665" algn="l"/>
                <a:tab pos="241300" algn="l"/>
              </a:tabLst>
            </a:pPr>
            <a:r>
              <a:rPr lang="en-US" dirty="0" err="1">
                <a:solidFill>
                  <a:srgbClr val="FFFF00"/>
                </a:solidFill>
                <a:latin typeface="Arial"/>
                <a:cs typeface="Arial"/>
              </a:rPr>
              <a:t>transmisi</a:t>
            </a:r>
            <a:r>
              <a:rPr lang="en-US" spc="-1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Arial"/>
                <a:cs typeface="Arial"/>
              </a:rPr>
              <a:t>dari</a:t>
            </a:r>
            <a:r>
              <a:rPr lang="en-US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spc="-5" dirty="0" err="1">
                <a:solidFill>
                  <a:srgbClr val="FFFF00"/>
                </a:solidFill>
                <a:latin typeface="Arial"/>
                <a:cs typeface="Arial"/>
              </a:rPr>
              <a:t>hewan</a:t>
            </a:r>
            <a:r>
              <a:rPr lang="en-US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Arial"/>
                <a:cs typeface="Arial"/>
              </a:rPr>
              <a:t>ke</a:t>
            </a:r>
            <a:r>
              <a:rPr lang="en-US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spc="5" dirty="0" err="1">
                <a:solidFill>
                  <a:srgbClr val="FFFF00"/>
                </a:solidFill>
                <a:latin typeface="Arial"/>
                <a:cs typeface="Arial"/>
              </a:rPr>
              <a:t>manusia</a:t>
            </a:r>
            <a:endParaRPr lang="en-US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162" name="object 2"/>
          <p:cNvSpPr/>
          <p:nvPr/>
        </p:nvSpPr>
        <p:spPr>
          <a:xfrm>
            <a:off x="6671756" y="2345469"/>
            <a:ext cx="4836277" cy="2493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2706085" y="5877272"/>
            <a:ext cx="71788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FF00"/>
                </a:solidFill>
              </a:rPr>
              <a:t>nCoV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singkatan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dari</a:t>
            </a:r>
            <a:r>
              <a:rPr lang="en-US" sz="3200" dirty="0">
                <a:solidFill>
                  <a:srgbClr val="FFFF00"/>
                </a:solidFill>
              </a:rPr>
              <a:t> Novel Coronavirus</a:t>
            </a:r>
          </a:p>
        </p:txBody>
      </p:sp>
    </p:spTree>
    <p:extLst>
      <p:ext uri="{BB962C8B-B14F-4D97-AF65-F5344CB8AC3E}">
        <p14:creationId xmlns:p14="http://schemas.microsoft.com/office/powerpoint/2010/main" val="12349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5"/>
          <p:cNvSpPr>
            <a:spLocks/>
          </p:cNvSpPr>
          <p:nvPr/>
        </p:nvSpPr>
        <p:spPr bwMode="auto">
          <a:xfrm>
            <a:off x="9363789" y="1552265"/>
            <a:ext cx="1915771" cy="2107948"/>
          </a:xfrm>
          <a:custGeom>
            <a:avLst/>
            <a:gdLst>
              <a:gd name="T0" fmla="*/ 124 w 335"/>
              <a:gd name="T1" fmla="*/ 247 h 369"/>
              <a:gd name="T2" fmla="*/ 131 w 335"/>
              <a:gd name="T3" fmla="*/ 258 h 369"/>
              <a:gd name="T4" fmla="*/ 79 w 335"/>
              <a:gd name="T5" fmla="*/ 275 h 369"/>
              <a:gd name="T6" fmla="*/ 251 w 335"/>
              <a:gd name="T7" fmla="*/ 369 h 369"/>
              <a:gd name="T8" fmla="*/ 315 w 335"/>
              <a:gd name="T9" fmla="*/ 233 h 369"/>
              <a:gd name="T10" fmla="*/ 315 w 335"/>
              <a:gd name="T11" fmla="*/ 233 h 369"/>
              <a:gd name="T12" fmla="*/ 335 w 335"/>
              <a:gd name="T13" fmla="*/ 192 h 369"/>
              <a:gd name="T14" fmla="*/ 282 w 335"/>
              <a:gd name="T15" fmla="*/ 209 h 369"/>
              <a:gd name="T16" fmla="*/ 278 w 335"/>
              <a:gd name="T17" fmla="*/ 201 h 369"/>
              <a:gd name="T18" fmla="*/ 8 w 335"/>
              <a:gd name="T19" fmla="*/ 0 h 369"/>
              <a:gd name="T20" fmla="*/ 88 w 335"/>
              <a:gd name="T21" fmla="*/ 76 h 369"/>
              <a:gd name="T22" fmla="*/ 0 w 335"/>
              <a:gd name="T23" fmla="*/ 159 h 369"/>
              <a:gd name="T24" fmla="*/ 124 w 335"/>
              <a:gd name="T25" fmla="*/ 247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5" h="369">
                <a:moveTo>
                  <a:pt x="124" y="247"/>
                </a:moveTo>
                <a:cubicBezTo>
                  <a:pt x="131" y="258"/>
                  <a:pt x="131" y="258"/>
                  <a:pt x="131" y="258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251" y="369"/>
                  <a:pt x="251" y="369"/>
                  <a:pt x="251" y="369"/>
                </a:cubicBezTo>
                <a:cubicBezTo>
                  <a:pt x="315" y="233"/>
                  <a:pt x="315" y="233"/>
                  <a:pt x="315" y="233"/>
                </a:cubicBezTo>
                <a:cubicBezTo>
                  <a:pt x="315" y="233"/>
                  <a:pt x="315" y="233"/>
                  <a:pt x="315" y="233"/>
                </a:cubicBezTo>
                <a:cubicBezTo>
                  <a:pt x="335" y="192"/>
                  <a:pt x="335" y="192"/>
                  <a:pt x="335" y="192"/>
                </a:cubicBezTo>
                <a:cubicBezTo>
                  <a:pt x="282" y="209"/>
                  <a:pt x="282" y="209"/>
                  <a:pt x="282" y="209"/>
                </a:cubicBezTo>
                <a:cubicBezTo>
                  <a:pt x="278" y="201"/>
                  <a:pt x="278" y="201"/>
                  <a:pt x="278" y="201"/>
                </a:cubicBezTo>
                <a:cubicBezTo>
                  <a:pt x="227" y="93"/>
                  <a:pt x="125" y="18"/>
                  <a:pt x="8" y="0"/>
                </a:cubicBezTo>
                <a:cubicBezTo>
                  <a:pt x="88" y="76"/>
                  <a:pt x="88" y="76"/>
                  <a:pt x="88" y="76"/>
                </a:cubicBezTo>
                <a:cubicBezTo>
                  <a:pt x="0" y="159"/>
                  <a:pt x="0" y="159"/>
                  <a:pt x="0" y="159"/>
                </a:cubicBezTo>
                <a:cubicBezTo>
                  <a:pt x="51" y="171"/>
                  <a:pt x="95" y="202"/>
                  <a:pt x="124" y="24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2399"/>
          </a:p>
        </p:txBody>
      </p:sp>
      <p:sp>
        <p:nvSpPr>
          <p:cNvPr id="31" name="Freeform 6"/>
          <p:cNvSpPr>
            <a:spLocks/>
          </p:cNvSpPr>
          <p:nvPr/>
        </p:nvSpPr>
        <p:spPr bwMode="auto">
          <a:xfrm>
            <a:off x="9547959" y="3243829"/>
            <a:ext cx="1605484" cy="2123963"/>
          </a:xfrm>
          <a:custGeom>
            <a:avLst/>
            <a:gdLst>
              <a:gd name="T0" fmla="*/ 77 w 281"/>
              <a:gd name="T1" fmla="*/ 190 h 372"/>
              <a:gd name="T2" fmla="*/ 69 w 281"/>
              <a:gd name="T3" fmla="*/ 200 h 372"/>
              <a:gd name="T4" fmla="*/ 36 w 281"/>
              <a:gd name="T5" fmla="*/ 155 h 372"/>
              <a:gd name="T6" fmla="*/ 25 w 281"/>
              <a:gd name="T7" fmla="*/ 211 h 372"/>
              <a:gd name="T8" fmla="*/ 25 w 281"/>
              <a:gd name="T9" fmla="*/ 211 h 372"/>
              <a:gd name="T10" fmla="*/ 0 w 281"/>
              <a:gd name="T11" fmla="*/ 347 h 372"/>
              <a:gd name="T12" fmla="*/ 194 w 281"/>
              <a:gd name="T13" fmla="*/ 372 h 372"/>
              <a:gd name="T14" fmla="*/ 162 w 281"/>
              <a:gd name="T15" fmla="*/ 328 h 372"/>
              <a:gd name="T16" fmla="*/ 168 w 281"/>
              <a:gd name="T17" fmla="*/ 322 h 372"/>
              <a:gd name="T18" fmla="*/ 281 w 281"/>
              <a:gd name="T19" fmla="*/ 60 h 372"/>
              <a:gd name="T20" fmla="*/ 276 w 281"/>
              <a:gd name="T21" fmla="*/ 0 h 372"/>
              <a:gd name="T22" fmla="*/ 249 w 281"/>
              <a:gd name="T23" fmla="*/ 58 h 372"/>
              <a:gd name="T24" fmla="*/ 228 w 281"/>
              <a:gd name="T25" fmla="*/ 102 h 372"/>
              <a:gd name="T26" fmla="*/ 123 w 281"/>
              <a:gd name="T27" fmla="*/ 44 h 372"/>
              <a:gd name="T28" fmla="*/ 124 w 281"/>
              <a:gd name="T29" fmla="*/ 60 h 372"/>
              <a:gd name="T30" fmla="*/ 77 w 281"/>
              <a:gd name="T31" fmla="*/ 19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1" h="372">
                <a:moveTo>
                  <a:pt x="77" y="190"/>
                </a:moveTo>
                <a:cubicBezTo>
                  <a:pt x="69" y="200"/>
                  <a:pt x="69" y="200"/>
                  <a:pt x="69" y="200"/>
                </a:cubicBezTo>
                <a:cubicBezTo>
                  <a:pt x="36" y="155"/>
                  <a:pt x="36" y="155"/>
                  <a:pt x="36" y="155"/>
                </a:cubicBezTo>
                <a:cubicBezTo>
                  <a:pt x="25" y="211"/>
                  <a:pt x="25" y="211"/>
                  <a:pt x="25" y="211"/>
                </a:cubicBezTo>
                <a:cubicBezTo>
                  <a:pt x="25" y="211"/>
                  <a:pt x="25" y="211"/>
                  <a:pt x="25" y="211"/>
                </a:cubicBezTo>
                <a:cubicBezTo>
                  <a:pt x="0" y="347"/>
                  <a:pt x="0" y="347"/>
                  <a:pt x="0" y="347"/>
                </a:cubicBezTo>
                <a:cubicBezTo>
                  <a:pt x="194" y="372"/>
                  <a:pt x="194" y="372"/>
                  <a:pt x="194" y="372"/>
                </a:cubicBezTo>
                <a:cubicBezTo>
                  <a:pt x="162" y="328"/>
                  <a:pt x="162" y="328"/>
                  <a:pt x="162" y="328"/>
                </a:cubicBezTo>
                <a:cubicBezTo>
                  <a:pt x="168" y="322"/>
                  <a:pt x="168" y="322"/>
                  <a:pt x="168" y="322"/>
                </a:cubicBezTo>
                <a:cubicBezTo>
                  <a:pt x="241" y="253"/>
                  <a:pt x="281" y="160"/>
                  <a:pt x="281" y="60"/>
                </a:cubicBezTo>
                <a:cubicBezTo>
                  <a:pt x="281" y="40"/>
                  <a:pt x="280" y="20"/>
                  <a:pt x="276" y="0"/>
                </a:cubicBezTo>
                <a:cubicBezTo>
                  <a:pt x="249" y="58"/>
                  <a:pt x="249" y="58"/>
                  <a:pt x="249" y="58"/>
                </a:cubicBezTo>
                <a:cubicBezTo>
                  <a:pt x="228" y="102"/>
                  <a:pt x="228" y="102"/>
                  <a:pt x="228" y="102"/>
                </a:cubicBezTo>
                <a:cubicBezTo>
                  <a:pt x="123" y="44"/>
                  <a:pt x="123" y="44"/>
                  <a:pt x="123" y="44"/>
                </a:cubicBezTo>
                <a:cubicBezTo>
                  <a:pt x="124" y="50"/>
                  <a:pt x="124" y="55"/>
                  <a:pt x="124" y="60"/>
                </a:cubicBezTo>
                <a:cubicBezTo>
                  <a:pt x="124" y="107"/>
                  <a:pt x="107" y="153"/>
                  <a:pt x="77" y="1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2399"/>
          </a:p>
        </p:txBody>
      </p:sp>
      <p:sp>
        <p:nvSpPr>
          <p:cNvPr id="32" name="Freeform 7"/>
          <p:cNvSpPr>
            <a:spLocks/>
          </p:cNvSpPr>
          <p:nvPr/>
        </p:nvSpPr>
        <p:spPr bwMode="auto">
          <a:xfrm>
            <a:off x="7672226" y="4372872"/>
            <a:ext cx="2378199" cy="1269173"/>
          </a:xfrm>
          <a:custGeom>
            <a:avLst/>
            <a:gdLst>
              <a:gd name="T0" fmla="*/ 173 w 416"/>
              <a:gd name="T1" fmla="*/ 49 h 222"/>
              <a:gd name="T2" fmla="*/ 161 w 416"/>
              <a:gd name="T3" fmla="*/ 44 h 222"/>
              <a:gd name="T4" fmla="*/ 193 w 416"/>
              <a:gd name="T5" fmla="*/ 0 h 222"/>
              <a:gd name="T6" fmla="*/ 138 w 416"/>
              <a:gd name="T7" fmla="*/ 7 h 222"/>
              <a:gd name="T8" fmla="*/ 138 w 416"/>
              <a:gd name="T9" fmla="*/ 7 h 222"/>
              <a:gd name="T10" fmla="*/ 0 w 416"/>
              <a:gd name="T11" fmla="*/ 25 h 222"/>
              <a:gd name="T12" fmla="*/ 27 w 416"/>
              <a:gd name="T13" fmla="*/ 172 h 222"/>
              <a:gd name="T14" fmla="*/ 27 w 416"/>
              <a:gd name="T15" fmla="*/ 172 h 222"/>
              <a:gd name="T16" fmla="*/ 35 w 416"/>
              <a:gd name="T17" fmla="*/ 217 h 222"/>
              <a:gd name="T18" fmla="*/ 68 w 416"/>
              <a:gd name="T19" fmla="*/ 173 h 222"/>
              <a:gd name="T20" fmla="*/ 76 w 416"/>
              <a:gd name="T21" fmla="*/ 177 h 222"/>
              <a:gd name="T22" fmla="*/ 250 w 416"/>
              <a:gd name="T23" fmla="*/ 222 h 222"/>
              <a:gd name="T24" fmla="*/ 416 w 416"/>
              <a:gd name="T25" fmla="*/ 181 h 222"/>
              <a:gd name="T26" fmla="*/ 303 w 416"/>
              <a:gd name="T27" fmla="*/ 167 h 222"/>
              <a:gd name="T28" fmla="*/ 325 w 416"/>
              <a:gd name="T29" fmla="*/ 50 h 222"/>
              <a:gd name="T30" fmla="*/ 250 w 416"/>
              <a:gd name="T31" fmla="*/ 64 h 222"/>
              <a:gd name="T32" fmla="*/ 173 w 416"/>
              <a:gd name="T33" fmla="*/ 49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16" h="222">
                <a:moveTo>
                  <a:pt x="173" y="49"/>
                </a:moveTo>
                <a:cubicBezTo>
                  <a:pt x="161" y="44"/>
                  <a:pt x="161" y="44"/>
                  <a:pt x="161" y="44"/>
                </a:cubicBezTo>
                <a:cubicBezTo>
                  <a:pt x="193" y="0"/>
                  <a:pt x="193" y="0"/>
                  <a:pt x="193" y="0"/>
                </a:cubicBezTo>
                <a:cubicBezTo>
                  <a:pt x="138" y="7"/>
                  <a:pt x="138" y="7"/>
                  <a:pt x="138" y="7"/>
                </a:cubicBezTo>
                <a:cubicBezTo>
                  <a:pt x="138" y="7"/>
                  <a:pt x="138" y="7"/>
                  <a:pt x="138" y="7"/>
                </a:cubicBezTo>
                <a:cubicBezTo>
                  <a:pt x="0" y="25"/>
                  <a:pt x="0" y="25"/>
                  <a:pt x="0" y="25"/>
                </a:cubicBezTo>
                <a:cubicBezTo>
                  <a:pt x="27" y="172"/>
                  <a:pt x="27" y="172"/>
                  <a:pt x="27" y="172"/>
                </a:cubicBezTo>
                <a:cubicBezTo>
                  <a:pt x="27" y="172"/>
                  <a:pt x="27" y="172"/>
                  <a:pt x="27" y="172"/>
                </a:cubicBezTo>
                <a:cubicBezTo>
                  <a:pt x="35" y="217"/>
                  <a:pt x="35" y="217"/>
                  <a:pt x="35" y="217"/>
                </a:cubicBezTo>
                <a:cubicBezTo>
                  <a:pt x="68" y="173"/>
                  <a:pt x="68" y="173"/>
                  <a:pt x="68" y="173"/>
                </a:cubicBezTo>
                <a:cubicBezTo>
                  <a:pt x="76" y="177"/>
                  <a:pt x="76" y="177"/>
                  <a:pt x="76" y="177"/>
                </a:cubicBezTo>
                <a:cubicBezTo>
                  <a:pt x="129" y="206"/>
                  <a:pt x="189" y="222"/>
                  <a:pt x="250" y="222"/>
                </a:cubicBezTo>
                <a:cubicBezTo>
                  <a:pt x="308" y="222"/>
                  <a:pt x="365" y="208"/>
                  <a:pt x="416" y="181"/>
                </a:cubicBezTo>
                <a:cubicBezTo>
                  <a:pt x="303" y="167"/>
                  <a:pt x="303" y="167"/>
                  <a:pt x="303" y="167"/>
                </a:cubicBezTo>
                <a:cubicBezTo>
                  <a:pt x="325" y="50"/>
                  <a:pt x="325" y="50"/>
                  <a:pt x="325" y="50"/>
                </a:cubicBezTo>
                <a:cubicBezTo>
                  <a:pt x="301" y="59"/>
                  <a:pt x="276" y="64"/>
                  <a:pt x="250" y="64"/>
                </a:cubicBezTo>
                <a:cubicBezTo>
                  <a:pt x="223" y="64"/>
                  <a:pt x="198" y="59"/>
                  <a:pt x="173" y="4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2399"/>
          </a:p>
        </p:txBody>
      </p:sp>
      <p:sp>
        <p:nvSpPr>
          <p:cNvPr id="33" name="Freeform 8"/>
          <p:cNvSpPr>
            <a:spLocks/>
          </p:cNvSpPr>
          <p:nvPr/>
        </p:nvSpPr>
        <p:spPr bwMode="auto">
          <a:xfrm>
            <a:off x="6781402" y="2517158"/>
            <a:ext cx="1463353" cy="2524333"/>
          </a:xfrm>
          <a:custGeom>
            <a:avLst/>
            <a:gdLst>
              <a:gd name="T0" fmla="*/ 204 w 256"/>
              <a:gd name="T1" fmla="*/ 173 h 442"/>
              <a:gd name="T2" fmla="*/ 205 w 256"/>
              <a:gd name="T3" fmla="*/ 160 h 442"/>
              <a:gd name="T4" fmla="*/ 256 w 256"/>
              <a:gd name="T5" fmla="*/ 176 h 442"/>
              <a:gd name="T6" fmla="*/ 233 w 256"/>
              <a:gd name="T7" fmla="*/ 128 h 442"/>
              <a:gd name="T8" fmla="*/ 233 w 256"/>
              <a:gd name="T9" fmla="*/ 128 h 442"/>
              <a:gd name="T10" fmla="*/ 172 w 256"/>
              <a:gd name="T11" fmla="*/ 0 h 442"/>
              <a:gd name="T12" fmla="*/ 42 w 256"/>
              <a:gd name="T13" fmla="*/ 70 h 442"/>
              <a:gd name="T14" fmla="*/ 42 w 256"/>
              <a:gd name="T15" fmla="*/ 70 h 442"/>
              <a:gd name="T16" fmla="*/ 0 w 256"/>
              <a:gd name="T17" fmla="*/ 93 h 442"/>
              <a:gd name="T18" fmla="*/ 54 w 256"/>
              <a:gd name="T19" fmla="*/ 111 h 442"/>
              <a:gd name="T20" fmla="*/ 52 w 256"/>
              <a:gd name="T21" fmla="*/ 120 h 442"/>
              <a:gd name="T22" fmla="*/ 46 w 256"/>
              <a:gd name="T23" fmla="*/ 187 h 442"/>
              <a:gd name="T24" fmla="*/ 152 w 256"/>
              <a:gd name="T25" fmla="*/ 442 h 442"/>
              <a:gd name="T26" fmla="*/ 131 w 256"/>
              <a:gd name="T27" fmla="*/ 332 h 442"/>
              <a:gd name="T28" fmla="*/ 250 w 256"/>
              <a:gd name="T29" fmla="*/ 317 h 442"/>
              <a:gd name="T30" fmla="*/ 203 w 256"/>
              <a:gd name="T31" fmla="*/ 187 h 442"/>
              <a:gd name="T32" fmla="*/ 204 w 256"/>
              <a:gd name="T33" fmla="*/ 173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6" h="442">
                <a:moveTo>
                  <a:pt x="204" y="173"/>
                </a:moveTo>
                <a:cubicBezTo>
                  <a:pt x="205" y="160"/>
                  <a:pt x="205" y="160"/>
                  <a:pt x="205" y="160"/>
                </a:cubicBezTo>
                <a:cubicBezTo>
                  <a:pt x="256" y="176"/>
                  <a:pt x="256" y="176"/>
                  <a:pt x="256" y="176"/>
                </a:cubicBezTo>
                <a:cubicBezTo>
                  <a:pt x="233" y="128"/>
                  <a:pt x="233" y="128"/>
                  <a:pt x="233" y="128"/>
                </a:cubicBezTo>
                <a:cubicBezTo>
                  <a:pt x="233" y="128"/>
                  <a:pt x="233" y="128"/>
                  <a:pt x="233" y="128"/>
                </a:cubicBezTo>
                <a:cubicBezTo>
                  <a:pt x="172" y="0"/>
                  <a:pt x="172" y="0"/>
                  <a:pt x="172" y="0"/>
                </a:cubicBezTo>
                <a:cubicBezTo>
                  <a:pt x="42" y="70"/>
                  <a:pt x="42" y="70"/>
                  <a:pt x="42" y="70"/>
                </a:cubicBezTo>
                <a:cubicBezTo>
                  <a:pt x="42" y="70"/>
                  <a:pt x="42" y="70"/>
                  <a:pt x="42" y="70"/>
                </a:cubicBezTo>
                <a:cubicBezTo>
                  <a:pt x="0" y="93"/>
                  <a:pt x="0" y="93"/>
                  <a:pt x="0" y="93"/>
                </a:cubicBezTo>
                <a:cubicBezTo>
                  <a:pt x="54" y="111"/>
                  <a:pt x="54" y="111"/>
                  <a:pt x="54" y="111"/>
                </a:cubicBezTo>
                <a:cubicBezTo>
                  <a:pt x="52" y="120"/>
                  <a:pt x="52" y="120"/>
                  <a:pt x="52" y="120"/>
                </a:cubicBezTo>
                <a:cubicBezTo>
                  <a:pt x="48" y="142"/>
                  <a:pt x="46" y="165"/>
                  <a:pt x="46" y="187"/>
                </a:cubicBezTo>
                <a:cubicBezTo>
                  <a:pt x="46" y="283"/>
                  <a:pt x="84" y="374"/>
                  <a:pt x="152" y="442"/>
                </a:cubicBezTo>
                <a:cubicBezTo>
                  <a:pt x="131" y="332"/>
                  <a:pt x="131" y="332"/>
                  <a:pt x="131" y="332"/>
                </a:cubicBezTo>
                <a:cubicBezTo>
                  <a:pt x="250" y="317"/>
                  <a:pt x="250" y="317"/>
                  <a:pt x="250" y="317"/>
                </a:cubicBezTo>
                <a:cubicBezTo>
                  <a:pt x="220" y="281"/>
                  <a:pt x="203" y="235"/>
                  <a:pt x="203" y="187"/>
                </a:cubicBezTo>
                <a:cubicBezTo>
                  <a:pt x="203" y="183"/>
                  <a:pt x="204" y="178"/>
                  <a:pt x="204" y="17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2399"/>
          </a:p>
        </p:txBody>
      </p:sp>
      <p:sp>
        <p:nvSpPr>
          <p:cNvPr id="34" name="Freeform 9"/>
          <p:cNvSpPr>
            <a:spLocks/>
          </p:cNvSpPr>
          <p:nvPr/>
        </p:nvSpPr>
        <p:spPr bwMode="auto">
          <a:xfrm>
            <a:off x="7267852" y="1215954"/>
            <a:ext cx="2428244" cy="1763631"/>
          </a:xfrm>
          <a:custGeom>
            <a:avLst/>
            <a:gdLst>
              <a:gd name="T0" fmla="*/ 270 w 425"/>
              <a:gd name="T1" fmla="*/ 219 h 309"/>
              <a:gd name="T2" fmla="*/ 283 w 425"/>
              <a:gd name="T3" fmla="*/ 216 h 309"/>
              <a:gd name="T4" fmla="*/ 283 w 425"/>
              <a:gd name="T5" fmla="*/ 269 h 309"/>
              <a:gd name="T6" fmla="*/ 322 w 425"/>
              <a:gd name="T7" fmla="*/ 232 h 309"/>
              <a:gd name="T8" fmla="*/ 322 w 425"/>
              <a:gd name="T9" fmla="*/ 232 h 309"/>
              <a:gd name="T10" fmla="*/ 425 w 425"/>
              <a:gd name="T11" fmla="*/ 135 h 309"/>
              <a:gd name="T12" fmla="*/ 318 w 425"/>
              <a:gd name="T13" fmla="*/ 34 h 309"/>
              <a:gd name="T14" fmla="*/ 318 w 425"/>
              <a:gd name="T15" fmla="*/ 34 h 309"/>
              <a:gd name="T16" fmla="*/ 283 w 425"/>
              <a:gd name="T17" fmla="*/ 0 h 309"/>
              <a:gd name="T18" fmla="*/ 283 w 425"/>
              <a:gd name="T19" fmla="*/ 57 h 309"/>
              <a:gd name="T20" fmla="*/ 274 w 425"/>
              <a:gd name="T21" fmla="*/ 58 h 309"/>
              <a:gd name="T22" fmla="*/ 0 w 425"/>
              <a:gd name="T23" fmla="*/ 251 h 309"/>
              <a:gd name="T24" fmla="*/ 96 w 425"/>
              <a:gd name="T25" fmla="*/ 199 h 309"/>
              <a:gd name="T26" fmla="*/ 148 w 425"/>
              <a:gd name="T27" fmla="*/ 309 h 309"/>
              <a:gd name="T28" fmla="*/ 270 w 425"/>
              <a:gd name="T29" fmla="*/ 219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25" h="309">
                <a:moveTo>
                  <a:pt x="270" y="219"/>
                </a:moveTo>
                <a:cubicBezTo>
                  <a:pt x="283" y="216"/>
                  <a:pt x="283" y="216"/>
                  <a:pt x="283" y="216"/>
                </a:cubicBezTo>
                <a:cubicBezTo>
                  <a:pt x="283" y="269"/>
                  <a:pt x="283" y="269"/>
                  <a:pt x="283" y="269"/>
                </a:cubicBezTo>
                <a:cubicBezTo>
                  <a:pt x="322" y="232"/>
                  <a:pt x="322" y="232"/>
                  <a:pt x="322" y="232"/>
                </a:cubicBezTo>
                <a:cubicBezTo>
                  <a:pt x="322" y="232"/>
                  <a:pt x="322" y="232"/>
                  <a:pt x="322" y="232"/>
                </a:cubicBezTo>
                <a:cubicBezTo>
                  <a:pt x="425" y="135"/>
                  <a:pt x="425" y="135"/>
                  <a:pt x="425" y="135"/>
                </a:cubicBezTo>
                <a:cubicBezTo>
                  <a:pt x="318" y="34"/>
                  <a:pt x="318" y="34"/>
                  <a:pt x="318" y="34"/>
                </a:cubicBezTo>
                <a:cubicBezTo>
                  <a:pt x="318" y="34"/>
                  <a:pt x="318" y="34"/>
                  <a:pt x="318" y="34"/>
                </a:cubicBezTo>
                <a:cubicBezTo>
                  <a:pt x="283" y="0"/>
                  <a:pt x="283" y="0"/>
                  <a:pt x="283" y="0"/>
                </a:cubicBezTo>
                <a:cubicBezTo>
                  <a:pt x="283" y="57"/>
                  <a:pt x="283" y="57"/>
                  <a:pt x="283" y="57"/>
                </a:cubicBezTo>
                <a:cubicBezTo>
                  <a:pt x="274" y="58"/>
                  <a:pt x="274" y="58"/>
                  <a:pt x="274" y="58"/>
                </a:cubicBezTo>
                <a:cubicBezTo>
                  <a:pt x="156" y="74"/>
                  <a:pt x="54" y="146"/>
                  <a:pt x="0" y="251"/>
                </a:cubicBezTo>
                <a:cubicBezTo>
                  <a:pt x="96" y="199"/>
                  <a:pt x="96" y="199"/>
                  <a:pt x="96" y="199"/>
                </a:cubicBezTo>
                <a:cubicBezTo>
                  <a:pt x="148" y="309"/>
                  <a:pt x="148" y="309"/>
                  <a:pt x="148" y="309"/>
                </a:cubicBezTo>
                <a:cubicBezTo>
                  <a:pt x="176" y="265"/>
                  <a:pt x="219" y="232"/>
                  <a:pt x="270" y="2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2399"/>
          </a:p>
        </p:txBody>
      </p:sp>
      <p:grpSp>
        <p:nvGrpSpPr>
          <p:cNvPr id="26" name="Group 25"/>
          <p:cNvGrpSpPr/>
          <p:nvPr/>
        </p:nvGrpSpPr>
        <p:grpSpPr>
          <a:xfrm>
            <a:off x="3036198" y="2621134"/>
            <a:ext cx="2429056" cy="992518"/>
            <a:chOff x="2325190" y="2394858"/>
            <a:chExt cx="2429689" cy="992777"/>
          </a:xfrm>
          <a:solidFill>
            <a:schemeClr val="accent5"/>
          </a:solidFill>
        </p:grpSpPr>
        <p:sp>
          <p:nvSpPr>
            <p:cNvPr id="11" name="Rounded Rectangle 10"/>
            <p:cNvSpPr/>
            <p:nvPr/>
          </p:nvSpPr>
          <p:spPr>
            <a:xfrm>
              <a:off x="2612570" y="2394858"/>
              <a:ext cx="2142309" cy="992777"/>
            </a:xfrm>
            <a:prstGeom prst="roundRect">
              <a:avLst>
                <a:gd name="adj" fmla="val 9562"/>
              </a:avLst>
            </a:prstGeom>
            <a:grpFill/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VIRUS</a:t>
              </a: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 flipH="1">
              <a:off x="2325190" y="2683396"/>
              <a:ext cx="418010" cy="415700"/>
            </a:xfrm>
            <a:custGeom>
              <a:avLst/>
              <a:gdLst>
                <a:gd name="T0" fmla="*/ 218 w 1721"/>
                <a:gd name="T1" fmla="*/ 0 h 1878"/>
                <a:gd name="T2" fmla="*/ 254 w 1721"/>
                <a:gd name="T3" fmla="*/ 4 h 1878"/>
                <a:gd name="T4" fmla="*/ 292 w 1721"/>
                <a:gd name="T5" fmla="*/ 14 h 1878"/>
                <a:gd name="T6" fmla="*/ 331 w 1721"/>
                <a:gd name="T7" fmla="*/ 29 h 1878"/>
                <a:gd name="T8" fmla="*/ 372 w 1721"/>
                <a:gd name="T9" fmla="*/ 50 h 1878"/>
                <a:gd name="T10" fmla="*/ 1566 w 1721"/>
                <a:gd name="T11" fmla="*/ 728 h 1878"/>
                <a:gd name="T12" fmla="*/ 1608 w 1721"/>
                <a:gd name="T13" fmla="*/ 754 h 1878"/>
                <a:gd name="T14" fmla="*/ 1641 w 1721"/>
                <a:gd name="T15" fmla="*/ 782 h 1878"/>
                <a:gd name="T16" fmla="*/ 1670 w 1721"/>
                <a:gd name="T17" fmla="*/ 811 h 1878"/>
                <a:gd name="T18" fmla="*/ 1693 w 1721"/>
                <a:gd name="T19" fmla="*/ 842 h 1878"/>
                <a:gd name="T20" fmla="*/ 1708 w 1721"/>
                <a:gd name="T21" fmla="*/ 874 h 1878"/>
                <a:gd name="T22" fmla="*/ 1718 w 1721"/>
                <a:gd name="T23" fmla="*/ 906 h 1878"/>
                <a:gd name="T24" fmla="*/ 1721 w 1721"/>
                <a:gd name="T25" fmla="*/ 939 h 1878"/>
                <a:gd name="T26" fmla="*/ 1718 w 1721"/>
                <a:gd name="T27" fmla="*/ 972 h 1878"/>
                <a:gd name="T28" fmla="*/ 1708 w 1721"/>
                <a:gd name="T29" fmla="*/ 1004 h 1878"/>
                <a:gd name="T30" fmla="*/ 1693 w 1721"/>
                <a:gd name="T31" fmla="*/ 1036 h 1878"/>
                <a:gd name="T32" fmla="*/ 1670 w 1721"/>
                <a:gd name="T33" fmla="*/ 1067 h 1878"/>
                <a:gd name="T34" fmla="*/ 1641 w 1721"/>
                <a:gd name="T35" fmla="*/ 1096 h 1878"/>
                <a:gd name="T36" fmla="*/ 1608 w 1721"/>
                <a:gd name="T37" fmla="*/ 1124 h 1878"/>
                <a:gd name="T38" fmla="*/ 1566 w 1721"/>
                <a:gd name="T39" fmla="*/ 1150 h 1878"/>
                <a:gd name="T40" fmla="*/ 372 w 1721"/>
                <a:gd name="T41" fmla="*/ 1829 h 1878"/>
                <a:gd name="T42" fmla="*/ 331 w 1721"/>
                <a:gd name="T43" fmla="*/ 1849 h 1878"/>
                <a:gd name="T44" fmla="*/ 292 w 1721"/>
                <a:gd name="T45" fmla="*/ 1864 h 1878"/>
                <a:gd name="T46" fmla="*/ 254 w 1721"/>
                <a:gd name="T47" fmla="*/ 1874 h 1878"/>
                <a:gd name="T48" fmla="*/ 218 w 1721"/>
                <a:gd name="T49" fmla="*/ 1878 h 1878"/>
                <a:gd name="T50" fmla="*/ 184 w 1721"/>
                <a:gd name="T51" fmla="*/ 1877 h 1878"/>
                <a:gd name="T52" fmla="*/ 151 w 1721"/>
                <a:gd name="T53" fmla="*/ 1872 h 1878"/>
                <a:gd name="T54" fmla="*/ 122 w 1721"/>
                <a:gd name="T55" fmla="*/ 1861 h 1878"/>
                <a:gd name="T56" fmla="*/ 96 w 1721"/>
                <a:gd name="T57" fmla="*/ 1846 h 1878"/>
                <a:gd name="T58" fmla="*/ 72 w 1721"/>
                <a:gd name="T59" fmla="*/ 1825 h 1878"/>
                <a:gd name="T60" fmla="*/ 50 w 1721"/>
                <a:gd name="T61" fmla="*/ 1800 h 1878"/>
                <a:gd name="T62" fmla="*/ 32 w 1721"/>
                <a:gd name="T63" fmla="*/ 1771 h 1878"/>
                <a:gd name="T64" fmla="*/ 18 w 1721"/>
                <a:gd name="T65" fmla="*/ 1739 h 1878"/>
                <a:gd name="T66" fmla="*/ 7 w 1721"/>
                <a:gd name="T67" fmla="*/ 1701 h 1878"/>
                <a:gd name="T68" fmla="*/ 2 w 1721"/>
                <a:gd name="T69" fmla="*/ 1660 h 1878"/>
                <a:gd name="T70" fmla="*/ 0 w 1721"/>
                <a:gd name="T71" fmla="*/ 1615 h 1878"/>
                <a:gd name="T72" fmla="*/ 0 w 1721"/>
                <a:gd name="T73" fmla="*/ 263 h 1878"/>
                <a:gd name="T74" fmla="*/ 2 w 1721"/>
                <a:gd name="T75" fmla="*/ 218 h 1878"/>
                <a:gd name="T76" fmla="*/ 7 w 1721"/>
                <a:gd name="T77" fmla="*/ 177 h 1878"/>
                <a:gd name="T78" fmla="*/ 18 w 1721"/>
                <a:gd name="T79" fmla="*/ 139 h 1878"/>
                <a:gd name="T80" fmla="*/ 32 w 1721"/>
                <a:gd name="T81" fmla="*/ 106 h 1878"/>
                <a:gd name="T82" fmla="*/ 50 w 1721"/>
                <a:gd name="T83" fmla="*/ 77 h 1878"/>
                <a:gd name="T84" fmla="*/ 72 w 1721"/>
                <a:gd name="T85" fmla="*/ 53 h 1878"/>
                <a:gd name="T86" fmla="*/ 96 w 1721"/>
                <a:gd name="T87" fmla="*/ 32 h 1878"/>
                <a:gd name="T88" fmla="*/ 122 w 1721"/>
                <a:gd name="T89" fmla="*/ 17 h 1878"/>
                <a:gd name="T90" fmla="*/ 151 w 1721"/>
                <a:gd name="T91" fmla="*/ 6 h 1878"/>
                <a:gd name="T92" fmla="*/ 184 w 1721"/>
                <a:gd name="T93" fmla="*/ 0 h 1878"/>
                <a:gd name="T94" fmla="*/ 218 w 1721"/>
                <a:gd name="T95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21" h="1878">
                  <a:moveTo>
                    <a:pt x="218" y="0"/>
                  </a:moveTo>
                  <a:lnTo>
                    <a:pt x="254" y="4"/>
                  </a:lnTo>
                  <a:lnTo>
                    <a:pt x="292" y="14"/>
                  </a:lnTo>
                  <a:lnTo>
                    <a:pt x="331" y="29"/>
                  </a:lnTo>
                  <a:lnTo>
                    <a:pt x="372" y="50"/>
                  </a:lnTo>
                  <a:lnTo>
                    <a:pt x="1566" y="728"/>
                  </a:lnTo>
                  <a:lnTo>
                    <a:pt x="1608" y="754"/>
                  </a:lnTo>
                  <a:lnTo>
                    <a:pt x="1641" y="782"/>
                  </a:lnTo>
                  <a:lnTo>
                    <a:pt x="1670" y="811"/>
                  </a:lnTo>
                  <a:lnTo>
                    <a:pt x="1693" y="842"/>
                  </a:lnTo>
                  <a:lnTo>
                    <a:pt x="1708" y="874"/>
                  </a:lnTo>
                  <a:lnTo>
                    <a:pt x="1718" y="906"/>
                  </a:lnTo>
                  <a:lnTo>
                    <a:pt x="1721" y="939"/>
                  </a:lnTo>
                  <a:lnTo>
                    <a:pt x="1718" y="972"/>
                  </a:lnTo>
                  <a:lnTo>
                    <a:pt x="1708" y="1004"/>
                  </a:lnTo>
                  <a:lnTo>
                    <a:pt x="1693" y="1036"/>
                  </a:lnTo>
                  <a:lnTo>
                    <a:pt x="1670" y="1067"/>
                  </a:lnTo>
                  <a:lnTo>
                    <a:pt x="1641" y="1096"/>
                  </a:lnTo>
                  <a:lnTo>
                    <a:pt x="1608" y="1124"/>
                  </a:lnTo>
                  <a:lnTo>
                    <a:pt x="1566" y="1150"/>
                  </a:lnTo>
                  <a:lnTo>
                    <a:pt x="372" y="1829"/>
                  </a:lnTo>
                  <a:lnTo>
                    <a:pt x="331" y="1849"/>
                  </a:lnTo>
                  <a:lnTo>
                    <a:pt x="292" y="1864"/>
                  </a:lnTo>
                  <a:lnTo>
                    <a:pt x="254" y="1874"/>
                  </a:lnTo>
                  <a:lnTo>
                    <a:pt x="218" y="1878"/>
                  </a:lnTo>
                  <a:lnTo>
                    <a:pt x="184" y="1877"/>
                  </a:lnTo>
                  <a:lnTo>
                    <a:pt x="151" y="1872"/>
                  </a:lnTo>
                  <a:lnTo>
                    <a:pt x="122" y="1861"/>
                  </a:lnTo>
                  <a:lnTo>
                    <a:pt x="96" y="1846"/>
                  </a:lnTo>
                  <a:lnTo>
                    <a:pt x="72" y="1825"/>
                  </a:lnTo>
                  <a:lnTo>
                    <a:pt x="50" y="1800"/>
                  </a:lnTo>
                  <a:lnTo>
                    <a:pt x="32" y="1771"/>
                  </a:lnTo>
                  <a:lnTo>
                    <a:pt x="18" y="1739"/>
                  </a:lnTo>
                  <a:lnTo>
                    <a:pt x="7" y="1701"/>
                  </a:lnTo>
                  <a:lnTo>
                    <a:pt x="2" y="1660"/>
                  </a:lnTo>
                  <a:lnTo>
                    <a:pt x="0" y="1615"/>
                  </a:lnTo>
                  <a:lnTo>
                    <a:pt x="0" y="263"/>
                  </a:lnTo>
                  <a:lnTo>
                    <a:pt x="2" y="218"/>
                  </a:lnTo>
                  <a:lnTo>
                    <a:pt x="7" y="177"/>
                  </a:lnTo>
                  <a:lnTo>
                    <a:pt x="18" y="139"/>
                  </a:lnTo>
                  <a:lnTo>
                    <a:pt x="32" y="106"/>
                  </a:lnTo>
                  <a:lnTo>
                    <a:pt x="50" y="77"/>
                  </a:lnTo>
                  <a:lnTo>
                    <a:pt x="72" y="53"/>
                  </a:lnTo>
                  <a:lnTo>
                    <a:pt x="96" y="32"/>
                  </a:lnTo>
                  <a:lnTo>
                    <a:pt x="122" y="17"/>
                  </a:lnTo>
                  <a:lnTo>
                    <a:pt x="151" y="6"/>
                  </a:lnTo>
                  <a:lnTo>
                    <a:pt x="184" y="0"/>
                  </a:lnTo>
                  <a:lnTo>
                    <a:pt x="2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36198" y="1201380"/>
            <a:ext cx="2429056" cy="992518"/>
            <a:chOff x="2325190" y="1097281"/>
            <a:chExt cx="2429689" cy="992777"/>
          </a:xfrm>
          <a:solidFill>
            <a:schemeClr val="accent1"/>
          </a:solidFill>
        </p:grpSpPr>
        <p:sp>
          <p:nvSpPr>
            <p:cNvPr id="10" name="Rounded Rectangle 9"/>
            <p:cNvSpPr/>
            <p:nvPr/>
          </p:nvSpPr>
          <p:spPr>
            <a:xfrm>
              <a:off x="2612570" y="1097281"/>
              <a:ext cx="2142309" cy="992777"/>
            </a:xfrm>
            <a:prstGeom prst="roundRect">
              <a:avLst>
                <a:gd name="adj" fmla="val 9562"/>
              </a:avLst>
            </a:prstGeom>
            <a:grpFill/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CORONA</a:t>
              </a: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 flipH="1">
              <a:off x="2325190" y="1385819"/>
              <a:ext cx="418010" cy="415700"/>
            </a:xfrm>
            <a:custGeom>
              <a:avLst/>
              <a:gdLst>
                <a:gd name="T0" fmla="*/ 218 w 1721"/>
                <a:gd name="T1" fmla="*/ 0 h 1878"/>
                <a:gd name="T2" fmla="*/ 254 w 1721"/>
                <a:gd name="T3" fmla="*/ 4 h 1878"/>
                <a:gd name="T4" fmla="*/ 292 w 1721"/>
                <a:gd name="T5" fmla="*/ 14 h 1878"/>
                <a:gd name="T6" fmla="*/ 331 w 1721"/>
                <a:gd name="T7" fmla="*/ 29 h 1878"/>
                <a:gd name="T8" fmla="*/ 372 w 1721"/>
                <a:gd name="T9" fmla="*/ 50 h 1878"/>
                <a:gd name="T10" fmla="*/ 1566 w 1721"/>
                <a:gd name="T11" fmla="*/ 728 h 1878"/>
                <a:gd name="T12" fmla="*/ 1608 w 1721"/>
                <a:gd name="T13" fmla="*/ 754 h 1878"/>
                <a:gd name="T14" fmla="*/ 1641 w 1721"/>
                <a:gd name="T15" fmla="*/ 782 h 1878"/>
                <a:gd name="T16" fmla="*/ 1670 w 1721"/>
                <a:gd name="T17" fmla="*/ 811 h 1878"/>
                <a:gd name="T18" fmla="*/ 1693 w 1721"/>
                <a:gd name="T19" fmla="*/ 842 h 1878"/>
                <a:gd name="T20" fmla="*/ 1708 w 1721"/>
                <a:gd name="T21" fmla="*/ 874 h 1878"/>
                <a:gd name="T22" fmla="*/ 1718 w 1721"/>
                <a:gd name="T23" fmla="*/ 906 h 1878"/>
                <a:gd name="T24" fmla="*/ 1721 w 1721"/>
                <a:gd name="T25" fmla="*/ 939 h 1878"/>
                <a:gd name="T26" fmla="*/ 1718 w 1721"/>
                <a:gd name="T27" fmla="*/ 972 h 1878"/>
                <a:gd name="T28" fmla="*/ 1708 w 1721"/>
                <a:gd name="T29" fmla="*/ 1004 h 1878"/>
                <a:gd name="T30" fmla="*/ 1693 w 1721"/>
                <a:gd name="T31" fmla="*/ 1036 h 1878"/>
                <a:gd name="T32" fmla="*/ 1670 w 1721"/>
                <a:gd name="T33" fmla="*/ 1067 h 1878"/>
                <a:gd name="T34" fmla="*/ 1641 w 1721"/>
                <a:gd name="T35" fmla="*/ 1096 h 1878"/>
                <a:gd name="T36" fmla="*/ 1608 w 1721"/>
                <a:gd name="T37" fmla="*/ 1124 h 1878"/>
                <a:gd name="T38" fmla="*/ 1566 w 1721"/>
                <a:gd name="T39" fmla="*/ 1150 h 1878"/>
                <a:gd name="T40" fmla="*/ 372 w 1721"/>
                <a:gd name="T41" fmla="*/ 1829 h 1878"/>
                <a:gd name="T42" fmla="*/ 331 w 1721"/>
                <a:gd name="T43" fmla="*/ 1849 h 1878"/>
                <a:gd name="T44" fmla="*/ 292 w 1721"/>
                <a:gd name="T45" fmla="*/ 1864 h 1878"/>
                <a:gd name="T46" fmla="*/ 254 w 1721"/>
                <a:gd name="T47" fmla="*/ 1874 h 1878"/>
                <a:gd name="T48" fmla="*/ 218 w 1721"/>
                <a:gd name="T49" fmla="*/ 1878 h 1878"/>
                <a:gd name="T50" fmla="*/ 184 w 1721"/>
                <a:gd name="T51" fmla="*/ 1877 h 1878"/>
                <a:gd name="T52" fmla="*/ 151 w 1721"/>
                <a:gd name="T53" fmla="*/ 1872 h 1878"/>
                <a:gd name="T54" fmla="*/ 122 w 1721"/>
                <a:gd name="T55" fmla="*/ 1861 h 1878"/>
                <a:gd name="T56" fmla="*/ 96 w 1721"/>
                <a:gd name="T57" fmla="*/ 1846 h 1878"/>
                <a:gd name="T58" fmla="*/ 72 w 1721"/>
                <a:gd name="T59" fmla="*/ 1825 h 1878"/>
                <a:gd name="T60" fmla="*/ 50 w 1721"/>
                <a:gd name="T61" fmla="*/ 1800 h 1878"/>
                <a:gd name="T62" fmla="*/ 32 w 1721"/>
                <a:gd name="T63" fmla="*/ 1771 h 1878"/>
                <a:gd name="T64" fmla="*/ 18 w 1721"/>
                <a:gd name="T65" fmla="*/ 1739 h 1878"/>
                <a:gd name="T66" fmla="*/ 7 w 1721"/>
                <a:gd name="T67" fmla="*/ 1701 h 1878"/>
                <a:gd name="T68" fmla="*/ 2 w 1721"/>
                <a:gd name="T69" fmla="*/ 1660 h 1878"/>
                <a:gd name="T70" fmla="*/ 0 w 1721"/>
                <a:gd name="T71" fmla="*/ 1615 h 1878"/>
                <a:gd name="T72" fmla="*/ 0 w 1721"/>
                <a:gd name="T73" fmla="*/ 263 h 1878"/>
                <a:gd name="T74" fmla="*/ 2 w 1721"/>
                <a:gd name="T75" fmla="*/ 218 h 1878"/>
                <a:gd name="T76" fmla="*/ 7 w 1721"/>
                <a:gd name="T77" fmla="*/ 177 h 1878"/>
                <a:gd name="T78" fmla="*/ 18 w 1721"/>
                <a:gd name="T79" fmla="*/ 139 h 1878"/>
                <a:gd name="T80" fmla="*/ 32 w 1721"/>
                <a:gd name="T81" fmla="*/ 106 h 1878"/>
                <a:gd name="T82" fmla="*/ 50 w 1721"/>
                <a:gd name="T83" fmla="*/ 77 h 1878"/>
                <a:gd name="T84" fmla="*/ 72 w 1721"/>
                <a:gd name="T85" fmla="*/ 53 h 1878"/>
                <a:gd name="T86" fmla="*/ 96 w 1721"/>
                <a:gd name="T87" fmla="*/ 32 h 1878"/>
                <a:gd name="T88" fmla="*/ 122 w 1721"/>
                <a:gd name="T89" fmla="*/ 17 h 1878"/>
                <a:gd name="T90" fmla="*/ 151 w 1721"/>
                <a:gd name="T91" fmla="*/ 6 h 1878"/>
                <a:gd name="T92" fmla="*/ 184 w 1721"/>
                <a:gd name="T93" fmla="*/ 0 h 1878"/>
                <a:gd name="T94" fmla="*/ 218 w 1721"/>
                <a:gd name="T95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21" h="1878">
                  <a:moveTo>
                    <a:pt x="218" y="0"/>
                  </a:moveTo>
                  <a:lnTo>
                    <a:pt x="254" y="4"/>
                  </a:lnTo>
                  <a:lnTo>
                    <a:pt x="292" y="14"/>
                  </a:lnTo>
                  <a:lnTo>
                    <a:pt x="331" y="29"/>
                  </a:lnTo>
                  <a:lnTo>
                    <a:pt x="372" y="50"/>
                  </a:lnTo>
                  <a:lnTo>
                    <a:pt x="1566" y="728"/>
                  </a:lnTo>
                  <a:lnTo>
                    <a:pt x="1608" y="754"/>
                  </a:lnTo>
                  <a:lnTo>
                    <a:pt x="1641" y="782"/>
                  </a:lnTo>
                  <a:lnTo>
                    <a:pt x="1670" y="811"/>
                  </a:lnTo>
                  <a:lnTo>
                    <a:pt x="1693" y="842"/>
                  </a:lnTo>
                  <a:lnTo>
                    <a:pt x="1708" y="874"/>
                  </a:lnTo>
                  <a:lnTo>
                    <a:pt x="1718" y="906"/>
                  </a:lnTo>
                  <a:lnTo>
                    <a:pt x="1721" y="939"/>
                  </a:lnTo>
                  <a:lnTo>
                    <a:pt x="1718" y="972"/>
                  </a:lnTo>
                  <a:lnTo>
                    <a:pt x="1708" y="1004"/>
                  </a:lnTo>
                  <a:lnTo>
                    <a:pt x="1693" y="1036"/>
                  </a:lnTo>
                  <a:lnTo>
                    <a:pt x="1670" y="1067"/>
                  </a:lnTo>
                  <a:lnTo>
                    <a:pt x="1641" y="1096"/>
                  </a:lnTo>
                  <a:lnTo>
                    <a:pt x="1608" y="1124"/>
                  </a:lnTo>
                  <a:lnTo>
                    <a:pt x="1566" y="1150"/>
                  </a:lnTo>
                  <a:lnTo>
                    <a:pt x="372" y="1829"/>
                  </a:lnTo>
                  <a:lnTo>
                    <a:pt x="331" y="1849"/>
                  </a:lnTo>
                  <a:lnTo>
                    <a:pt x="292" y="1864"/>
                  </a:lnTo>
                  <a:lnTo>
                    <a:pt x="254" y="1874"/>
                  </a:lnTo>
                  <a:lnTo>
                    <a:pt x="218" y="1878"/>
                  </a:lnTo>
                  <a:lnTo>
                    <a:pt x="184" y="1877"/>
                  </a:lnTo>
                  <a:lnTo>
                    <a:pt x="151" y="1872"/>
                  </a:lnTo>
                  <a:lnTo>
                    <a:pt x="122" y="1861"/>
                  </a:lnTo>
                  <a:lnTo>
                    <a:pt x="96" y="1846"/>
                  </a:lnTo>
                  <a:lnTo>
                    <a:pt x="72" y="1825"/>
                  </a:lnTo>
                  <a:lnTo>
                    <a:pt x="50" y="1800"/>
                  </a:lnTo>
                  <a:lnTo>
                    <a:pt x="32" y="1771"/>
                  </a:lnTo>
                  <a:lnTo>
                    <a:pt x="18" y="1739"/>
                  </a:lnTo>
                  <a:lnTo>
                    <a:pt x="7" y="1701"/>
                  </a:lnTo>
                  <a:lnTo>
                    <a:pt x="2" y="1660"/>
                  </a:lnTo>
                  <a:lnTo>
                    <a:pt x="0" y="1615"/>
                  </a:lnTo>
                  <a:lnTo>
                    <a:pt x="0" y="263"/>
                  </a:lnTo>
                  <a:lnTo>
                    <a:pt x="2" y="218"/>
                  </a:lnTo>
                  <a:lnTo>
                    <a:pt x="7" y="177"/>
                  </a:lnTo>
                  <a:lnTo>
                    <a:pt x="18" y="139"/>
                  </a:lnTo>
                  <a:lnTo>
                    <a:pt x="32" y="106"/>
                  </a:lnTo>
                  <a:lnTo>
                    <a:pt x="50" y="77"/>
                  </a:lnTo>
                  <a:lnTo>
                    <a:pt x="72" y="53"/>
                  </a:lnTo>
                  <a:lnTo>
                    <a:pt x="96" y="32"/>
                  </a:lnTo>
                  <a:lnTo>
                    <a:pt x="122" y="17"/>
                  </a:lnTo>
                  <a:lnTo>
                    <a:pt x="151" y="6"/>
                  </a:lnTo>
                  <a:lnTo>
                    <a:pt x="184" y="0"/>
                  </a:lnTo>
                  <a:lnTo>
                    <a:pt x="2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5635062" y="1697638"/>
            <a:ext cx="20371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036198" y="4048973"/>
            <a:ext cx="2429056" cy="992518"/>
            <a:chOff x="2325190" y="3692435"/>
            <a:chExt cx="2429689" cy="992777"/>
          </a:xfrm>
          <a:solidFill>
            <a:schemeClr val="accent4"/>
          </a:solidFill>
        </p:grpSpPr>
        <p:sp>
          <p:nvSpPr>
            <p:cNvPr id="12" name="Rounded Rectangle 11"/>
            <p:cNvSpPr/>
            <p:nvPr/>
          </p:nvSpPr>
          <p:spPr>
            <a:xfrm>
              <a:off x="2612570" y="3692435"/>
              <a:ext cx="2142309" cy="992777"/>
            </a:xfrm>
            <a:prstGeom prst="roundRect">
              <a:avLst>
                <a:gd name="adj" fmla="val 9562"/>
              </a:avLst>
            </a:prstGeom>
            <a:grpFill/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DISEASE</a:t>
              </a: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 flipH="1">
              <a:off x="2325190" y="3980973"/>
              <a:ext cx="418010" cy="415700"/>
            </a:xfrm>
            <a:custGeom>
              <a:avLst/>
              <a:gdLst>
                <a:gd name="T0" fmla="*/ 218 w 1721"/>
                <a:gd name="T1" fmla="*/ 0 h 1878"/>
                <a:gd name="T2" fmla="*/ 254 w 1721"/>
                <a:gd name="T3" fmla="*/ 4 h 1878"/>
                <a:gd name="T4" fmla="*/ 292 w 1721"/>
                <a:gd name="T5" fmla="*/ 14 h 1878"/>
                <a:gd name="T6" fmla="*/ 331 w 1721"/>
                <a:gd name="T7" fmla="*/ 29 h 1878"/>
                <a:gd name="T8" fmla="*/ 372 w 1721"/>
                <a:gd name="T9" fmla="*/ 50 h 1878"/>
                <a:gd name="T10" fmla="*/ 1566 w 1721"/>
                <a:gd name="T11" fmla="*/ 728 h 1878"/>
                <a:gd name="T12" fmla="*/ 1608 w 1721"/>
                <a:gd name="T13" fmla="*/ 754 h 1878"/>
                <a:gd name="T14" fmla="*/ 1641 w 1721"/>
                <a:gd name="T15" fmla="*/ 782 h 1878"/>
                <a:gd name="T16" fmla="*/ 1670 w 1721"/>
                <a:gd name="T17" fmla="*/ 811 h 1878"/>
                <a:gd name="T18" fmla="*/ 1693 w 1721"/>
                <a:gd name="T19" fmla="*/ 842 h 1878"/>
                <a:gd name="T20" fmla="*/ 1708 w 1721"/>
                <a:gd name="T21" fmla="*/ 874 h 1878"/>
                <a:gd name="T22" fmla="*/ 1718 w 1721"/>
                <a:gd name="T23" fmla="*/ 906 h 1878"/>
                <a:gd name="T24" fmla="*/ 1721 w 1721"/>
                <a:gd name="T25" fmla="*/ 939 h 1878"/>
                <a:gd name="T26" fmla="*/ 1718 w 1721"/>
                <a:gd name="T27" fmla="*/ 972 h 1878"/>
                <a:gd name="T28" fmla="*/ 1708 w 1721"/>
                <a:gd name="T29" fmla="*/ 1004 h 1878"/>
                <a:gd name="T30" fmla="*/ 1693 w 1721"/>
                <a:gd name="T31" fmla="*/ 1036 h 1878"/>
                <a:gd name="T32" fmla="*/ 1670 w 1721"/>
                <a:gd name="T33" fmla="*/ 1067 h 1878"/>
                <a:gd name="T34" fmla="*/ 1641 w 1721"/>
                <a:gd name="T35" fmla="*/ 1096 h 1878"/>
                <a:gd name="T36" fmla="*/ 1608 w 1721"/>
                <a:gd name="T37" fmla="*/ 1124 h 1878"/>
                <a:gd name="T38" fmla="*/ 1566 w 1721"/>
                <a:gd name="T39" fmla="*/ 1150 h 1878"/>
                <a:gd name="T40" fmla="*/ 372 w 1721"/>
                <a:gd name="T41" fmla="*/ 1829 h 1878"/>
                <a:gd name="T42" fmla="*/ 331 w 1721"/>
                <a:gd name="T43" fmla="*/ 1849 h 1878"/>
                <a:gd name="T44" fmla="*/ 292 w 1721"/>
                <a:gd name="T45" fmla="*/ 1864 h 1878"/>
                <a:gd name="T46" fmla="*/ 254 w 1721"/>
                <a:gd name="T47" fmla="*/ 1874 h 1878"/>
                <a:gd name="T48" fmla="*/ 218 w 1721"/>
                <a:gd name="T49" fmla="*/ 1878 h 1878"/>
                <a:gd name="T50" fmla="*/ 184 w 1721"/>
                <a:gd name="T51" fmla="*/ 1877 h 1878"/>
                <a:gd name="T52" fmla="*/ 151 w 1721"/>
                <a:gd name="T53" fmla="*/ 1872 h 1878"/>
                <a:gd name="T54" fmla="*/ 122 w 1721"/>
                <a:gd name="T55" fmla="*/ 1861 h 1878"/>
                <a:gd name="T56" fmla="*/ 96 w 1721"/>
                <a:gd name="T57" fmla="*/ 1846 h 1878"/>
                <a:gd name="T58" fmla="*/ 72 w 1721"/>
                <a:gd name="T59" fmla="*/ 1825 h 1878"/>
                <a:gd name="T60" fmla="*/ 50 w 1721"/>
                <a:gd name="T61" fmla="*/ 1800 h 1878"/>
                <a:gd name="T62" fmla="*/ 32 w 1721"/>
                <a:gd name="T63" fmla="*/ 1771 h 1878"/>
                <a:gd name="T64" fmla="*/ 18 w 1721"/>
                <a:gd name="T65" fmla="*/ 1739 h 1878"/>
                <a:gd name="T66" fmla="*/ 7 w 1721"/>
                <a:gd name="T67" fmla="*/ 1701 h 1878"/>
                <a:gd name="T68" fmla="*/ 2 w 1721"/>
                <a:gd name="T69" fmla="*/ 1660 h 1878"/>
                <a:gd name="T70" fmla="*/ 0 w 1721"/>
                <a:gd name="T71" fmla="*/ 1615 h 1878"/>
                <a:gd name="T72" fmla="*/ 0 w 1721"/>
                <a:gd name="T73" fmla="*/ 263 h 1878"/>
                <a:gd name="T74" fmla="*/ 2 w 1721"/>
                <a:gd name="T75" fmla="*/ 218 h 1878"/>
                <a:gd name="T76" fmla="*/ 7 w 1721"/>
                <a:gd name="T77" fmla="*/ 177 h 1878"/>
                <a:gd name="T78" fmla="*/ 18 w 1721"/>
                <a:gd name="T79" fmla="*/ 139 h 1878"/>
                <a:gd name="T80" fmla="*/ 32 w 1721"/>
                <a:gd name="T81" fmla="*/ 106 h 1878"/>
                <a:gd name="T82" fmla="*/ 50 w 1721"/>
                <a:gd name="T83" fmla="*/ 77 h 1878"/>
                <a:gd name="T84" fmla="*/ 72 w 1721"/>
                <a:gd name="T85" fmla="*/ 53 h 1878"/>
                <a:gd name="T86" fmla="*/ 96 w 1721"/>
                <a:gd name="T87" fmla="*/ 32 h 1878"/>
                <a:gd name="T88" fmla="*/ 122 w 1721"/>
                <a:gd name="T89" fmla="*/ 17 h 1878"/>
                <a:gd name="T90" fmla="*/ 151 w 1721"/>
                <a:gd name="T91" fmla="*/ 6 h 1878"/>
                <a:gd name="T92" fmla="*/ 184 w 1721"/>
                <a:gd name="T93" fmla="*/ 0 h 1878"/>
                <a:gd name="T94" fmla="*/ 218 w 1721"/>
                <a:gd name="T95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21" h="1878">
                  <a:moveTo>
                    <a:pt x="218" y="0"/>
                  </a:moveTo>
                  <a:lnTo>
                    <a:pt x="254" y="4"/>
                  </a:lnTo>
                  <a:lnTo>
                    <a:pt x="292" y="14"/>
                  </a:lnTo>
                  <a:lnTo>
                    <a:pt x="331" y="29"/>
                  </a:lnTo>
                  <a:lnTo>
                    <a:pt x="372" y="50"/>
                  </a:lnTo>
                  <a:lnTo>
                    <a:pt x="1566" y="728"/>
                  </a:lnTo>
                  <a:lnTo>
                    <a:pt x="1608" y="754"/>
                  </a:lnTo>
                  <a:lnTo>
                    <a:pt x="1641" y="782"/>
                  </a:lnTo>
                  <a:lnTo>
                    <a:pt x="1670" y="811"/>
                  </a:lnTo>
                  <a:lnTo>
                    <a:pt x="1693" y="842"/>
                  </a:lnTo>
                  <a:lnTo>
                    <a:pt x="1708" y="874"/>
                  </a:lnTo>
                  <a:lnTo>
                    <a:pt x="1718" y="906"/>
                  </a:lnTo>
                  <a:lnTo>
                    <a:pt x="1721" y="939"/>
                  </a:lnTo>
                  <a:lnTo>
                    <a:pt x="1718" y="972"/>
                  </a:lnTo>
                  <a:lnTo>
                    <a:pt x="1708" y="1004"/>
                  </a:lnTo>
                  <a:lnTo>
                    <a:pt x="1693" y="1036"/>
                  </a:lnTo>
                  <a:lnTo>
                    <a:pt x="1670" y="1067"/>
                  </a:lnTo>
                  <a:lnTo>
                    <a:pt x="1641" y="1096"/>
                  </a:lnTo>
                  <a:lnTo>
                    <a:pt x="1608" y="1124"/>
                  </a:lnTo>
                  <a:lnTo>
                    <a:pt x="1566" y="1150"/>
                  </a:lnTo>
                  <a:lnTo>
                    <a:pt x="372" y="1829"/>
                  </a:lnTo>
                  <a:lnTo>
                    <a:pt x="331" y="1849"/>
                  </a:lnTo>
                  <a:lnTo>
                    <a:pt x="292" y="1864"/>
                  </a:lnTo>
                  <a:lnTo>
                    <a:pt x="254" y="1874"/>
                  </a:lnTo>
                  <a:lnTo>
                    <a:pt x="218" y="1878"/>
                  </a:lnTo>
                  <a:lnTo>
                    <a:pt x="184" y="1877"/>
                  </a:lnTo>
                  <a:lnTo>
                    <a:pt x="151" y="1872"/>
                  </a:lnTo>
                  <a:lnTo>
                    <a:pt x="122" y="1861"/>
                  </a:lnTo>
                  <a:lnTo>
                    <a:pt x="96" y="1846"/>
                  </a:lnTo>
                  <a:lnTo>
                    <a:pt x="72" y="1825"/>
                  </a:lnTo>
                  <a:lnTo>
                    <a:pt x="50" y="1800"/>
                  </a:lnTo>
                  <a:lnTo>
                    <a:pt x="32" y="1771"/>
                  </a:lnTo>
                  <a:lnTo>
                    <a:pt x="18" y="1739"/>
                  </a:lnTo>
                  <a:lnTo>
                    <a:pt x="7" y="1701"/>
                  </a:lnTo>
                  <a:lnTo>
                    <a:pt x="2" y="1660"/>
                  </a:lnTo>
                  <a:lnTo>
                    <a:pt x="0" y="1615"/>
                  </a:lnTo>
                  <a:lnTo>
                    <a:pt x="0" y="263"/>
                  </a:lnTo>
                  <a:lnTo>
                    <a:pt x="2" y="218"/>
                  </a:lnTo>
                  <a:lnTo>
                    <a:pt x="7" y="177"/>
                  </a:lnTo>
                  <a:lnTo>
                    <a:pt x="18" y="139"/>
                  </a:lnTo>
                  <a:lnTo>
                    <a:pt x="32" y="106"/>
                  </a:lnTo>
                  <a:lnTo>
                    <a:pt x="50" y="77"/>
                  </a:lnTo>
                  <a:lnTo>
                    <a:pt x="72" y="53"/>
                  </a:lnTo>
                  <a:lnTo>
                    <a:pt x="96" y="32"/>
                  </a:lnTo>
                  <a:lnTo>
                    <a:pt x="122" y="17"/>
                  </a:lnTo>
                  <a:lnTo>
                    <a:pt x="151" y="6"/>
                  </a:lnTo>
                  <a:lnTo>
                    <a:pt x="184" y="0"/>
                  </a:lnTo>
                  <a:lnTo>
                    <a:pt x="2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V="1">
            <a:off x="5635062" y="4456175"/>
            <a:ext cx="1018582" cy="64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648934" y="3061227"/>
            <a:ext cx="9046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83567" y="1215954"/>
            <a:ext cx="123623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spc="-3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endParaRPr lang="en-US" sz="6600" b="1" spc="-300" dirty="0">
              <a:solidFill>
                <a:schemeClr val="accent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25043" y="2639714"/>
            <a:ext cx="8199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spc="-3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</a:t>
            </a:r>
            <a:endParaRPr lang="en-US" sz="6000" b="1" spc="-300" dirty="0">
              <a:solidFill>
                <a:schemeClr val="accent5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25042" y="4040741"/>
            <a:ext cx="1062469" cy="830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799" b="1" spc="-3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4799" b="1" spc="-300" dirty="0">
              <a:solidFill>
                <a:schemeClr val="accent4"/>
              </a:solidFill>
            </a:endParaRPr>
          </a:p>
        </p:txBody>
      </p:sp>
      <p:pic>
        <p:nvPicPr>
          <p:cNvPr id="3" name="Graphic 2" descr="Head with gears">
            <a:extLst>
              <a:ext uri="{FF2B5EF4-FFF2-40B4-BE49-F238E27FC236}">
                <a16:creationId xmlns:a16="http://schemas.microsoft.com/office/drawing/2014/main" id="{944E6C20-1CC9-4A08-968A-6E2A8B0A9D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8252" y="1832207"/>
            <a:ext cx="516021" cy="516021"/>
          </a:xfrm>
          <a:prstGeom prst="rect">
            <a:avLst/>
          </a:prstGeom>
        </p:spPr>
      </p:pic>
      <p:pic>
        <p:nvPicPr>
          <p:cNvPr id="5" name="Graphic 4" descr="Lightbulb">
            <a:extLst>
              <a:ext uri="{FF2B5EF4-FFF2-40B4-BE49-F238E27FC236}">
                <a16:creationId xmlns:a16="http://schemas.microsoft.com/office/drawing/2014/main" id="{BFF5FEE7-D6AC-463B-B9C0-09163501AF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17221" y="3455549"/>
            <a:ext cx="516021" cy="516021"/>
          </a:xfrm>
          <a:prstGeom prst="rect">
            <a:avLst/>
          </a:prstGeom>
        </p:spPr>
      </p:pic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300078F7-8BE1-4F54-99CA-AFD58150E40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01541" y="4902351"/>
            <a:ext cx="516021" cy="516021"/>
          </a:xfrm>
          <a:prstGeom prst="rect">
            <a:avLst/>
          </a:prstGeom>
        </p:spPr>
      </p:pic>
      <p:pic>
        <p:nvPicPr>
          <p:cNvPr id="9" name="Graphic 8" descr="Paperclip">
            <a:extLst>
              <a:ext uri="{FF2B5EF4-FFF2-40B4-BE49-F238E27FC236}">
                <a16:creationId xmlns:a16="http://schemas.microsoft.com/office/drawing/2014/main" id="{EBC9DEBD-EC19-477C-BC8D-9120A1657A7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9623" y="4198165"/>
            <a:ext cx="516021" cy="516021"/>
          </a:xfrm>
          <a:prstGeom prst="rect">
            <a:avLst/>
          </a:prstGeom>
        </p:spPr>
      </p:pic>
      <p:pic>
        <p:nvPicPr>
          <p:cNvPr id="14" name="Graphic 13" descr="Trophy">
            <a:extLst>
              <a:ext uri="{FF2B5EF4-FFF2-40B4-BE49-F238E27FC236}">
                <a16:creationId xmlns:a16="http://schemas.microsoft.com/office/drawing/2014/main" id="{435C8E2E-071E-43D7-AD04-F4F6EA2B136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50227" y="2348228"/>
            <a:ext cx="516021" cy="516021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3036198" y="5329954"/>
            <a:ext cx="2429056" cy="992518"/>
            <a:chOff x="2325190" y="3692435"/>
            <a:chExt cx="2429689" cy="992777"/>
          </a:xfrm>
          <a:solidFill>
            <a:schemeClr val="accent3"/>
          </a:solidFill>
        </p:grpSpPr>
        <p:sp>
          <p:nvSpPr>
            <p:cNvPr id="35" name="Rounded Rectangle 34"/>
            <p:cNvSpPr/>
            <p:nvPr/>
          </p:nvSpPr>
          <p:spPr>
            <a:xfrm>
              <a:off x="2612570" y="3692435"/>
              <a:ext cx="2142309" cy="992777"/>
            </a:xfrm>
            <a:prstGeom prst="roundRect">
              <a:avLst>
                <a:gd name="adj" fmla="val 9562"/>
              </a:avLst>
            </a:prstGeom>
            <a:grpFill/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2019</a:t>
              </a:r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 flipH="1">
              <a:off x="2325190" y="3980973"/>
              <a:ext cx="418010" cy="415700"/>
            </a:xfrm>
            <a:custGeom>
              <a:avLst/>
              <a:gdLst>
                <a:gd name="T0" fmla="*/ 218 w 1721"/>
                <a:gd name="T1" fmla="*/ 0 h 1878"/>
                <a:gd name="T2" fmla="*/ 254 w 1721"/>
                <a:gd name="T3" fmla="*/ 4 h 1878"/>
                <a:gd name="T4" fmla="*/ 292 w 1721"/>
                <a:gd name="T5" fmla="*/ 14 h 1878"/>
                <a:gd name="T6" fmla="*/ 331 w 1721"/>
                <a:gd name="T7" fmla="*/ 29 h 1878"/>
                <a:gd name="T8" fmla="*/ 372 w 1721"/>
                <a:gd name="T9" fmla="*/ 50 h 1878"/>
                <a:gd name="T10" fmla="*/ 1566 w 1721"/>
                <a:gd name="T11" fmla="*/ 728 h 1878"/>
                <a:gd name="T12" fmla="*/ 1608 w 1721"/>
                <a:gd name="T13" fmla="*/ 754 h 1878"/>
                <a:gd name="T14" fmla="*/ 1641 w 1721"/>
                <a:gd name="T15" fmla="*/ 782 h 1878"/>
                <a:gd name="T16" fmla="*/ 1670 w 1721"/>
                <a:gd name="T17" fmla="*/ 811 h 1878"/>
                <a:gd name="T18" fmla="*/ 1693 w 1721"/>
                <a:gd name="T19" fmla="*/ 842 h 1878"/>
                <a:gd name="T20" fmla="*/ 1708 w 1721"/>
                <a:gd name="T21" fmla="*/ 874 h 1878"/>
                <a:gd name="T22" fmla="*/ 1718 w 1721"/>
                <a:gd name="T23" fmla="*/ 906 h 1878"/>
                <a:gd name="T24" fmla="*/ 1721 w 1721"/>
                <a:gd name="T25" fmla="*/ 939 h 1878"/>
                <a:gd name="T26" fmla="*/ 1718 w 1721"/>
                <a:gd name="T27" fmla="*/ 972 h 1878"/>
                <a:gd name="T28" fmla="*/ 1708 w 1721"/>
                <a:gd name="T29" fmla="*/ 1004 h 1878"/>
                <a:gd name="T30" fmla="*/ 1693 w 1721"/>
                <a:gd name="T31" fmla="*/ 1036 h 1878"/>
                <a:gd name="T32" fmla="*/ 1670 w 1721"/>
                <a:gd name="T33" fmla="*/ 1067 h 1878"/>
                <a:gd name="T34" fmla="*/ 1641 w 1721"/>
                <a:gd name="T35" fmla="*/ 1096 h 1878"/>
                <a:gd name="T36" fmla="*/ 1608 w 1721"/>
                <a:gd name="T37" fmla="*/ 1124 h 1878"/>
                <a:gd name="T38" fmla="*/ 1566 w 1721"/>
                <a:gd name="T39" fmla="*/ 1150 h 1878"/>
                <a:gd name="T40" fmla="*/ 372 w 1721"/>
                <a:gd name="T41" fmla="*/ 1829 h 1878"/>
                <a:gd name="T42" fmla="*/ 331 w 1721"/>
                <a:gd name="T43" fmla="*/ 1849 h 1878"/>
                <a:gd name="T44" fmla="*/ 292 w 1721"/>
                <a:gd name="T45" fmla="*/ 1864 h 1878"/>
                <a:gd name="T46" fmla="*/ 254 w 1721"/>
                <a:gd name="T47" fmla="*/ 1874 h 1878"/>
                <a:gd name="T48" fmla="*/ 218 w 1721"/>
                <a:gd name="T49" fmla="*/ 1878 h 1878"/>
                <a:gd name="T50" fmla="*/ 184 w 1721"/>
                <a:gd name="T51" fmla="*/ 1877 h 1878"/>
                <a:gd name="T52" fmla="*/ 151 w 1721"/>
                <a:gd name="T53" fmla="*/ 1872 h 1878"/>
                <a:gd name="T54" fmla="*/ 122 w 1721"/>
                <a:gd name="T55" fmla="*/ 1861 h 1878"/>
                <a:gd name="T56" fmla="*/ 96 w 1721"/>
                <a:gd name="T57" fmla="*/ 1846 h 1878"/>
                <a:gd name="T58" fmla="*/ 72 w 1721"/>
                <a:gd name="T59" fmla="*/ 1825 h 1878"/>
                <a:gd name="T60" fmla="*/ 50 w 1721"/>
                <a:gd name="T61" fmla="*/ 1800 h 1878"/>
                <a:gd name="T62" fmla="*/ 32 w 1721"/>
                <a:gd name="T63" fmla="*/ 1771 h 1878"/>
                <a:gd name="T64" fmla="*/ 18 w 1721"/>
                <a:gd name="T65" fmla="*/ 1739 h 1878"/>
                <a:gd name="T66" fmla="*/ 7 w 1721"/>
                <a:gd name="T67" fmla="*/ 1701 h 1878"/>
                <a:gd name="T68" fmla="*/ 2 w 1721"/>
                <a:gd name="T69" fmla="*/ 1660 h 1878"/>
                <a:gd name="T70" fmla="*/ 0 w 1721"/>
                <a:gd name="T71" fmla="*/ 1615 h 1878"/>
                <a:gd name="T72" fmla="*/ 0 w 1721"/>
                <a:gd name="T73" fmla="*/ 263 h 1878"/>
                <a:gd name="T74" fmla="*/ 2 w 1721"/>
                <a:gd name="T75" fmla="*/ 218 h 1878"/>
                <a:gd name="T76" fmla="*/ 7 w 1721"/>
                <a:gd name="T77" fmla="*/ 177 h 1878"/>
                <a:gd name="T78" fmla="*/ 18 w 1721"/>
                <a:gd name="T79" fmla="*/ 139 h 1878"/>
                <a:gd name="T80" fmla="*/ 32 w 1721"/>
                <a:gd name="T81" fmla="*/ 106 h 1878"/>
                <a:gd name="T82" fmla="*/ 50 w 1721"/>
                <a:gd name="T83" fmla="*/ 77 h 1878"/>
                <a:gd name="T84" fmla="*/ 72 w 1721"/>
                <a:gd name="T85" fmla="*/ 53 h 1878"/>
                <a:gd name="T86" fmla="*/ 96 w 1721"/>
                <a:gd name="T87" fmla="*/ 32 h 1878"/>
                <a:gd name="T88" fmla="*/ 122 w 1721"/>
                <a:gd name="T89" fmla="*/ 17 h 1878"/>
                <a:gd name="T90" fmla="*/ 151 w 1721"/>
                <a:gd name="T91" fmla="*/ 6 h 1878"/>
                <a:gd name="T92" fmla="*/ 184 w 1721"/>
                <a:gd name="T93" fmla="*/ 0 h 1878"/>
                <a:gd name="T94" fmla="*/ 218 w 1721"/>
                <a:gd name="T95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21" h="1878">
                  <a:moveTo>
                    <a:pt x="218" y="0"/>
                  </a:moveTo>
                  <a:lnTo>
                    <a:pt x="254" y="4"/>
                  </a:lnTo>
                  <a:lnTo>
                    <a:pt x="292" y="14"/>
                  </a:lnTo>
                  <a:lnTo>
                    <a:pt x="331" y="29"/>
                  </a:lnTo>
                  <a:lnTo>
                    <a:pt x="372" y="50"/>
                  </a:lnTo>
                  <a:lnTo>
                    <a:pt x="1566" y="728"/>
                  </a:lnTo>
                  <a:lnTo>
                    <a:pt x="1608" y="754"/>
                  </a:lnTo>
                  <a:lnTo>
                    <a:pt x="1641" y="782"/>
                  </a:lnTo>
                  <a:lnTo>
                    <a:pt x="1670" y="811"/>
                  </a:lnTo>
                  <a:lnTo>
                    <a:pt x="1693" y="842"/>
                  </a:lnTo>
                  <a:lnTo>
                    <a:pt x="1708" y="874"/>
                  </a:lnTo>
                  <a:lnTo>
                    <a:pt x="1718" y="906"/>
                  </a:lnTo>
                  <a:lnTo>
                    <a:pt x="1721" y="939"/>
                  </a:lnTo>
                  <a:lnTo>
                    <a:pt x="1718" y="972"/>
                  </a:lnTo>
                  <a:lnTo>
                    <a:pt x="1708" y="1004"/>
                  </a:lnTo>
                  <a:lnTo>
                    <a:pt x="1693" y="1036"/>
                  </a:lnTo>
                  <a:lnTo>
                    <a:pt x="1670" y="1067"/>
                  </a:lnTo>
                  <a:lnTo>
                    <a:pt x="1641" y="1096"/>
                  </a:lnTo>
                  <a:lnTo>
                    <a:pt x="1608" y="1124"/>
                  </a:lnTo>
                  <a:lnTo>
                    <a:pt x="1566" y="1150"/>
                  </a:lnTo>
                  <a:lnTo>
                    <a:pt x="372" y="1829"/>
                  </a:lnTo>
                  <a:lnTo>
                    <a:pt x="331" y="1849"/>
                  </a:lnTo>
                  <a:lnTo>
                    <a:pt x="292" y="1864"/>
                  </a:lnTo>
                  <a:lnTo>
                    <a:pt x="254" y="1874"/>
                  </a:lnTo>
                  <a:lnTo>
                    <a:pt x="218" y="1878"/>
                  </a:lnTo>
                  <a:lnTo>
                    <a:pt x="184" y="1877"/>
                  </a:lnTo>
                  <a:lnTo>
                    <a:pt x="151" y="1872"/>
                  </a:lnTo>
                  <a:lnTo>
                    <a:pt x="122" y="1861"/>
                  </a:lnTo>
                  <a:lnTo>
                    <a:pt x="96" y="1846"/>
                  </a:lnTo>
                  <a:lnTo>
                    <a:pt x="72" y="1825"/>
                  </a:lnTo>
                  <a:lnTo>
                    <a:pt x="50" y="1800"/>
                  </a:lnTo>
                  <a:lnTo>
                    <a:pt x="32" y="1771"/>
                  </a:lnTo>
                  <a:lnTo>
                    <a:pt x="18" y="1739"/>
                  </a:lnTo>
                  <a:lnTo>
                    <a:pt x="7" y="1701"/>
                  </a:lnTo>
                  <a:lnTo>
                    <a:pt x="2" y="1660"/>
                  </a:lnTo>
                  <a:lnTo>
                    <a:pt x="0" y="1615"/>
                  </a:lnTo>
                  <a:lnTo>
                    <a:pt x="0" y="263"/>
                  </a:lnTo>
                  <a:lnTo>
                    <a:pt x="2" y="218"/>
                  </a:lnTo>
                  <a:lnTo>
                    <a:pt x="7" y="177"/>
                  </a:lnTo>
                  <a:lnTo>
                    <a:pt x="18" y="139"/>
                  </a:lnTo>
                  <a:lnTo>
                    <a:pt x="32" y="106"/>
                  </a:lnTo>
                  <a:lnTo>
                    <a:pt x="50" y="77"/>
                  </a:lnTo>
                  <a:lnTo>
                    <a:pt x="72" y="53"/>
                  </a:lnTo>
                  <a:lnTo>
                    <a:pt x="96" y="32"/>
                  </a:lnTo>
                  <a:lnTo>
                    <a:pt x="122" y="17"/>
                  </a:lnTo>
                  <a:lnTo>
                    <a:pt x="151" y="6"/>
                  </a:lnTo>
                  <a:lnTo>
                    <a:pt x="184" y="0"/>
                  </a:lnTo>
                  <a:lnTo>
                    <a:pt x="2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973618" y="5256973"/>
            <a:ext cx="9637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spc="-3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en-US" sz="6000" b="1" spc="-300" dirty="0">
              <a:solidFill>
                <a:schemeClr val="accent3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DF17C1-CAB6-43A1-A95C-29F2691FBBC4}"/>
              </a:ext>
            </a:extLst>
          </p:cNvPr>
          <p:cNvGrpSpPr/>
          <p:nvPr/>
        </p:nvGrpSpPr>
        <p:grpSpPr>
          <a:xfrm>
            <a:off x="8423753" y="2920696"/>
            <a:ext cx="1448619" cy="1228503"/>
            <a:chOff x="-13361988" y="-4465638"/>
            <a:chExt cx="12906375" cy="12930188"/>
          </a:xfrm>
          <a:solidFill>
            <a:schemeClr val="tx1"/>
          </a:solidFill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0A2D6D0A-7846-4014-AA83-C31E72E12B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993438" y="-4465638"/>
              <a:ext cx="10537825" cy="9101138"/>
            </a:xfrm>
            <a:custGeom>
              <a:avLst/>
              <a:gdLst>
                <a:gd name="T0" fmla="*/ 3396 w 4899"/>
                <a:gd name="T1" fmla="*/ 2939 h 4242"/>
                <a:gd name="T2" fmla="*/ 3778 w 4899"/>
                <a:gd name="T3" fmla="*/ 2739 h 4242"/>
                <a:gd name="T4" fmla="*/ 3778 w 4899"/>
                <a:gd name="T5" fmla="*/ 2563 h 4242"/>
                <a:gd name="T6" fmla="*/ 3396 w 4899"/>
                <a:gd name="T7" fmla="*/ 2363 h 4242"/>
                <a:gd name="T8" fmla="*/ 3922 w 4899"/>
                <a:gd name="T9" fmla="*/ 2255 h 4242"/>
                <a:gd name="T10" fmla="*/ 4623 w 4899"/>
                <a:gd name="T11" fmla="*/ 1706 h 4242"/>
                <a:gd name="T12" fmla="*/ 4899 w 4899"/>
                <a:gd name="T13" fmla="*/ 1430 h 4242"/>
                <a:gd name="T14" fmla="*/ 4623 w 4899"/>
                <a:gd name="T15" fmla="*/ 1154 h 4242"/>
                <a:gd name="T16" fmla="*/ 4347 w 4899"/>
                <a:gd name="T17" fmla="*/ 1430 h 4242"/>
                <a:gd name="T18" fmla="*/ 3798 w 4899"/>
                <a:gd name="T19" fmla="*/ 2131 h 4242"/>
                <a:gd name="T20" fmla="*/ 3396 w 4899"/>
                <a:gd name="T21" fmla="*/ 2188 h 4242"/>
                <a:gd name="T22" fmla="*/ 2932 w 4899"/>
                <a:gd name="T23" fmla="*/ 1530 h 4242"/>
                <a:gd name="T24" fmla="*/ 2738 w 4899"/>
                <a:gd name="T25" fmla="*/ 752 h 4242"/>
                <a:gd name="T26" fmla="*/ 2651 w 4899"/>
                <a:gd name="T27" fmla="*/ 215 h 4242"/>
                <a:gd name="T28" fmla="*/ 2563 w 4899"/>
                <a:gd name="T29" fmla="*/ 752 h 4242"/>
                <a:gd name="T30" fmla="*/ 2363 w 4899"/>
                <a:gd name="T31" fmla="*/ 1530 h 4242"/>
                <a:gd name="T32" fmla="*/ 2275 w 4899"/>
                <a:gd name="T33" fmla="*/ 1060 h 4242"/>
                <a:gd name="T34" fmla="*/ 2187 w 4899"/>
                <a:gd name="T35" fmla="*/ 1530 h 4242"/>
                <a:gd name="T36" fmla="*/ 1987 w 4899"/>
                <a:gd name="T37" fmla="*/ 115 h 4242"/>
                <a:gd name="T38" fmla="*/ 1811 w 4899"/>
                <a:gd name="T39" fmla="*/ 115 h 4242"/>
                <a:gd name="T40" fmla="*/ 1611 w 4899"/>
                <a:gd name="T41" fmla="*/ 1530 h 4242"/>
                <a:gd name="T42" fmla="*/ 1523 w 4899"/>
                <a:gd name="T43" fmla="*/ 1060 h 4242"/>
                <a:gd name="T44" fmla="*/ 1435 w 4899"/>
                <a:gd name="T45" fmla="*/ 1530 h 4242"/>
                <a:gd name="T46" fmla="*/ 1235 w 4899"/>
                <a:gd name="T47" fmla="*/ 1265 h 4242"/>
                <a:gd name="T48" fmla="*/ 549 w 4899"/>
                <a:gd name="T49" fmla="*/ 425 h 4242"/>
                <a:gd name="T50" fmla="*/ 107 w 4899"/>
                <a:gd name="T51" fmla="*/ 108 h 4242"/>
                <a:gd name="T52" fmla="*/ 302 w 4899"/>
                <a:gd name="T53" fmla="*/ 578 h 4242"/>
                <a:gd name="T54" fmla="*/ 1003 w 4899"/>
                <a:gd name="T55" fmla="*/ 1128 h 4242"/>
                <a:gd name="T56" fmla="*/ 1060 w 4899"/>
                <a:gd name="T57" fmla="*/ 1530 h 4242"/>
                <a:gd name="T58" fmla="*/ 750 w 4899"/>
                <a:gd name="T59" fmla="*/ 1545 h 4242"/>
                <a:gd name="T60" fmla="*/ 794 w 4899"/>
                <a:gd name="T61" fmla="*/ 1715 h 4242"/>
                <a:gd name="T62" fmla="*/ 2932 w 4899"/>
                <a:gd name="T63" fmla="*/ 1706 h 4242"/>
                <a:gd name="T64" fmla="*/ 3220 w 4899"/>
                <a:gd name="T65" fmla="*/ 4060 h 4242"/>
                <a:gd name="T66" fmla="*/ 3274 w 4899"/>
                <a:gd name="T67" fmla="*/ 4239 h 4242"/>
                <a:gd name="T68" fmla="*/ 3381 w 4899"/>
                <a:gd name="T69" fmla="*/ 4176 h 4242"/>
                <a:gd name="T70" fmla="*/ 3396 w 4899"/>
                <a:gd name="T71" fmla="*/ 3866 h 4242"/>
                <a:gd name="T72" fmla="*/ 4435 w 4899"/>
                <a:gd name="T73" fmla="*/ 4054 h 4242"/>
                <a:gd name="T74" fmla="*/ 4435 w 4899"/>
                <a:gd name="T75" fmla="*/ 3503 h 4242"/>
                <a:gd name="T76" fmla="*/ 3396 w 4899"/>
                <a:gd name="T77" fmla="*/ 3691 h 4242"/>
                <a:gd name="T78" fmla="*/ 3778 w 4899"/>
                <a:gd name="T79" fmla="*/ 3491 h 4242"/>
                <a:gd name="T80" fmla="*/ 3778 w 4899"/>
                <a:gd name="T81" fmla="*/ 3315 h 4242"/>
                <a:gd name="T82" fmla="*/ 3396 w 4899"/>
                <a:gd name="T83" fmla="*/ 3115 h 4242"/>
                <a:gd name="T84" fmla="*/ 4899 w 4899"/>
                <a:gd name="T85" fmla="*/ 3027 h 4242"/>
                <a:gd name="T86" fmla="*/ 4553 w 4899"/>
                <a:gd name="T87" fmla="*/ 1359 h 4242"/>
                <a:gd name="T88" fmla="*/ 4694 w 4899"/>
                <a:gd name="T89" fmla="*/ 1359 h 4242"/>
                <a:gd name="T90" fmla="*/ 4694 w 4899"/>
                <a:gd name="T91" fmla="*/ 1501 h 4242"/>
                <a:gd name="T92" fmla="*/ 4553 w 4899"/>
                <a:gd name="T93" fmla="*/ 1501 h 4242"/>
                <a:gd name="T94" fmla="*/ 4553 w 4899"/>
                <a:gd name="T95" fmla="*/ 1359 h 4242"/>
                <a:gd name="T96" fmla="*/ 231 w 4899"/>
                <a:gd name="T97" fmla="*/ 373 h 4242"/>
                <a:gd name="T98" fmla="*/ 302 w 4899"/>
                <a:gd name="T99" fmla="*/ 203 h 4242"/>
                <a:gd name="T100" fmla="*/ 373 w 4899"/>
                <a:gd name="T101" fmla="*/ 373 h 4242"/>
                <a:gd name="T102" fmla="*/ 2551 w 4899"/>
                <a:gd name="T103" fmla="*/ 491 h 4242"/>
                <a:gd name="T104" fmla="*/ 2750 w 4899"/>
                <a:gd name="T105" fmla="*/ 491 h 4242"/>
                <a:gd name="T106" fmla="*/ 4435 w 4899"/>
                <a:gd name="T107" fmla="*/ 3679 h 4242"/>
                <a:gd name="T108" fmla="*/ 4435 w 4899"/>
                <a:gd name="T109" fmla="*/ 3878 h 4242"/>
                <a:gd name="T110" fmla="*/ 4435 w 4899"/>
                <a:gd name="T111" fmla="*/ 3679 h 4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99" h="4242">
                  <a:moveTo>
                    <a:pt x="4811" y="2939"/>
                  </a:moveTo>
                  <a:cubicBezTo>
                    <a:pt x="3396" y="2939"/>
                    <a:pt x="3396" y="2939"/>
                    <a:pt x="3396" y="2939"/>
                  </a:cubicBezTo>
                  <a:cubicBezTo>
                    <a:pt x="3396" y="2739"/>
                    <a:pt x="3396" y="2739"/>
                    <a:pt x="3396" y="2739"/>
                  </a:cubicBezTo>
                  <a:cubicBezTo>
                    <a:pt x="3778" y="2739"/>
                    <a:pt x="3778" y="2739"/>
                    <a:pt x="3778" y="2739"/>
                  </a:cubicBezTo>
                  <a:cubicBezTo>
                    <a:pt x="3826" y="2739"/>
                    <a:pt x="3866" y="2700"/>
                    <a:pt x="3866" y="2651"/>
                  </a:cubicBezTo>
                  <a:cubicBezTo>
                    <a:pt x="3866" y="2603"/>
                    <a:pt x="3826" y="2563"/>
                    <a:pt x="3778" y="2563"/>
                  </a:cubicBezTo>
                  <a:cubicBezTo>
                    <a:pt x="3396" y="2563"/>
                    <a:pt x="3396" y="2563"/>
                    <a:pt x="3396" y="2563"/>
                  </a:cubicBezTo>
                  <a:cubicBezTo>
                    <a:pt x="3396" y="2363"/>
                    <a:pt x="3396" y="2363"/>
                    <a:pt x="3396" y="2363"/>
                  </a:cubicBezTo>
                  <a:cubicBezTo>
                    <a:pt x="3661" y="2363"/>
                    <a:pt x="3661" y="2363"/>
                    <a:pt x="3661" y="2363"/>
                  </a:cubicBezTo>
                  <a:cubicBezTo>
                    <a:pt x="3760" y="2363"/>
                    <a:pt x="3853" y="2325"/>
                    <a:pt x="3922" y="2255"/>
                  </a:cubicBezTo>
                  <a:cubicBezTo>
                    <a:pt x="4500" y="1677"/>
                    <a:pt x="4500" y="1677"/>
                    <a:pt x="4500" y="1677"/>
                  </a:cubicBezTo>
                  <a:cubicBezTo>
                    <a:pt x="4538" y="1696"/>
                    <a:pt x="4580" y="1706"/>
                    <a:pt x="4623" y="1706"/>
                  </a:cubicBezTo>
                  <a:cubicBezTo>
                    <a:pt x="4697" y="1706"/>
                    <a:pt x="4766" y="1677"/>
                    <a:pt x="4818" y="1625"/>
                  </a:cubicBezTo>
                  <a:cubicBezTo>
                    <a:pt x="4870" y="1573"/>
                    <a:pt x="4899" y="1504"/>
                    <a:pt x="4899" y="1430"/>
                  </a:cubicBezTo>
                  <a:cubicBezTo>
                    <a:pt x="4899" y="1356"/>
                    <a:pt x="4870" y="1287"/>
                    <a:pt x="4818" y="1235"/>
                  </a:cubicBezTo>
                  <a:cubicBezTo>
                    <a:pt x="4766" y="1183"/>
                    <a:pt x="4697" y="1154"/>
                    <a:pt x="4623" y="1154"/>
                  </a:cubicBezTo>
                  <a:cubicBezTo>
                    <a:pt x="4550" y="1154"/>
                    <a:pt x="4480" y="1183"/>
                    <a:pt x="4428" y="1235"/>
                  </a:cubicBezTo>
                  <a:cubicBezTo>
                    <a:pt x="4376" y="1287"/>
                    <a:pt x="4347" y="1356"/>
                    <a:pt x="4347" y="1430"/>
                  </a:cubicBezTo>
                  <a:cubicBezTo>
                    <a:pt x="4347" y="1473"/>
                    <a:pt x="4357" y="1515"/>
                    <a:pt x="4376" y="1553"/>
                  </a:cubicBezTo>
                  <a:cubicBezTo>
                    <a:pt x="3798" y="2131"/>
                    <a:pt x="3798" y="2131"/>
                    <a:pt x="3798" y="2131"/>
                  </a:cubicBezTo>
                  <a:cubicBezTo>
                    <a:pt x="3762" y="2167"/>
                    <a:pt x="3713" y="2188"/>
                    <a:pt x="3661" y="2188"/>
                  </a:cubicBezTo>
                  <a:cubicBezTo>
                    <a:pt x="3396" y="2188"/>
                    <a:pt x="3396" y="2188"/>
                    <a:pt x="3396" y="2188"/>
                  </a:cubicBezTo>
                  <a:cubicBezTo>
                    <a:pt x="3396" y="1994"/>
                    <a:pt x="3396" y="1994"/>
                    <a:pt x="3396" y="1994"/>
                  </a:cubicBezTo>
                  <a:cubicBezTo>
                    <a:pt x="3396" y="1738"/>
                    <a:pt x="3188" y="1530"/>
                    <a:pt x="2932" y="1530"/>
                  </a:cubicBezTo>
                  <a:cubicBezTo>
                    <a:pt x="2738" y="1530"/>
                    <a:pt x="2738" y="1530"/>
                    <a:pt x="2738" y="1530"/>
                  </a:cubicBezTo>
                  <a:cubicBezTo>
                    <a:pt x="2738" y="752"/>
                    <a:pt x="2738" y="752"/>
                    <a:pt x="2738" y="752"/>
                  </a:cubicBezTo>
                  <a:cubicBezTo>
                    <a:pt x="2847" y="715"/>
                    <a:pt x="2926" y="612"/>
                    <a:pt x="2926" y="491"/>
                  </a:cubicBezTo>
                  <a:cubicBezTo>
                    <a:pt x="2926" y="339"/>
                    <a:pt x="2803" y="215"/>
                    <a:pt x="2651" y="215"/>
                  </a:cubicBezTo>
                  <a:cubicBezTo>
                    <a:pt x="2498" y="215"/>
                    <a:pt x="2375" y="339"/>
                    <a:pt x="2375" y="491"/>
                  </a:cubicBezTo>
                  <a:cubicBezTo>
                    <a:pt x="2375" y="612"/>
                    <a:pt x="2454" y="715"/>
                    <a:pt x="2563" y="752"/>
                  </a:cubicBezTo>
                  <a:cubicBezTo>
                    <a:pt x="2563" y="1530"/>
                    <a:pt x="2563" y="1530"/>
                    <a:pt x="2563" y="1530"/>
                  </a:cubicBezTo>
                  <a:cubicBezTo>
                    <a:pt x="2363" y="1530"/>
                    <a:pt x="2363" y="1530"/>
                    <a:pt x="2363" y="1530"/>
                  </a:cubicBezTo>
                  <a:cubicBezTo>
                    <a:pt x="2363" y="1148"/>
                    <a:pt x="2363" y="1148"/>
                    <a:pt x="2363" y="1148"/>
                  </a:cubicBezTo>
                  <a:cubicBezTo>
                    <a:pt x="2363" y="1100"/>
                    <a:pt x="2323" y="1060"/>
                    <a:pt x="2275" y="1060"/>
                  </a:cubicBezTo>
                  <a:cubicBezTo>
                    <a:pt x="2226" y="1060"/>
                    <a:pt x="2187" y="1100"/>
                    <a:pt x="2187" y="1148"/>
                  </a:cubicBezTo>
                  <a:cubicBezTo>
                    <a:pt x="2187" y="1530"/>
                    <a:pt x="2187" y="1530"/>
                    <a:pt x="2187" y="1530"/>
                  </a:cubicBezTo>
                  <a:cubicBezTo>
                    <a:pt x="1987" y="1530"/>
                    <a:pt x="1987" y="1530"/>
                    <a:pt x="1987" y="1530"/>
                  </a:cubicBezTo>
                  <a:cubicBezTo>
                    <a:pt x="1987" y="115"/>
                    <a:pt x="1987" y="115"/>
                    <a:pt x="1987" y="115"/>
                  </a:cubicBezTo>
                  <a:cubicBezTo>
                    <a:pt x="1987" y="66"/>
                    <a:pt x="1948" y="27"/>
                    <a:pt x="1899" y="27"/>
                  </a:cubicBezTo>
                  <a:cubicBezTo>
                    <a:pt x="1850" y="27"/>
                    <a:pt x="1811" y="66"/>
                    <a:pt x="1811" y="115"/>
                  </a:cubicBezTo>
                  <a:cubicBezTo>
                    <a:pt x="1811" y="1530"/>
                    <a:pt x="1811" y="1530"/>
                    <a:pt x="1811" y="1530"/>
                  </a:cubicBezTo>
                  <a:cubicBezTo>
                    <a:pt x="1611" y="1530"/>
                    <a:pt x="1611" y="1530"/>
                    <a:pt x="1611" y="1530"/>
                  </a:cubicBezTo>
                  <a:cubicBezTo>
                    <a:pt x="1611" y="1148"/>
                    <a:pt x="1611" y="1148"/>
                    <a:pt x="1611" y="1148"/>
                  </a:cubicBezTo>
                  <a:cubicBezTo>
                    <a:pt x="1611" y="1100"/>
                    <a:pt x="1572" y="1060"/>
                    <a:pt x="1523" y="1060"/>
                  </a:cubicBezTo>
                  <a:cubicBezTo>
                    <a:pt x="1475" y="1060"/>
                    <a:pt x="1435" y="1100"/>
                    <a:pt x="1435" y="1148"/>
                  </a:cubicBezTo>
                  <a:cubicBezTo>
                    <a:pt x="1435" y="1530"/>
                    <a:pt x="1435" y="1530"/>
                    <a:pt x="1435" y="1530"/>
                  </a:cubicBezTo>
                  <a:cubicBezTo>
                    <a:pt x="1235" y="1530"/>
                    <a:pt x="1235" y="1530"/>
                    <a:pt x="1235" y="1530"/>
                  </a:cubicBezTo>
                  <a:cubicBezTo>
                    <a:pt x="1235" y="1265"/>
                    <a:pt x="1235" y="1265"/>
                    <a:pt x="1235" y="1265"/>
                  </a:cubicBezTo>
                  <a:cubicBezTo>
                    <a:pt x="1235" y="1166"/>
                    <a:pt x="1197" y="1073"/>
                    <a:pt x="1127" y="1004"/>
                  </a:cubicBezTo>
                  <a:cubicBezTo>
                    <a:pt x="549" y="425"/>
                    <a:pt x="549" y="425"/>
                    <a:pt x="549" y="425"/>
                  </a:cubicBezTo>
                  <a:cubicBezTo>
                    <a:pt x="600" y="322"/>
                    <a:pt x="583" y="194"/>
                    <a:pt x="497" y="108"/>
                  </a:cubicBezTo>
                  <a:cubicBezTo>
                    <a:pt x="390" y="0"/>
                    <a:pt x="215" y="0"/>
                    <a:pt x="107" y="108"/>
                  </a:cubicBezTo>
                  <a:cubicBezTo>
                    <a:pt x="0" y="215"/>
                    <a:pt x="0" y="390"/>
                    <a:pt x="107" y="498"/>
                  </a:cubicBezTo>
                  <a:cubicBezTo>
                    <a:pt x="161" y="552"/>
                    <a:pt x="231" y="578"/>
                    <a:pt x="302" y="578"/>
                  </a:cubicBezTo>
                  <a:cubicBezTo>
                    <a:pt x="344" y="578"/>
                    <a:pt x="386" y="569"/>
                    <a:pt x="425" y="550"/>
                  </a:cubicBezTo>
                  <a:cubicBezTo>
                    <a:pt x="1003" y="1128"/>
                    <a:pt x="1003" y="1128"/>
                    <a:pt x="1003" y="1128"/>
                  </a:cubicBezTo>
                  <a:cubicBezTo>
                    <a:pt x="1039" y="1164"/>
                    <a:pt x="1060" y="1213"/>
                    <a:pt x="1060" y="1265"/>
                  </a:cubicBezTo>
                  <a:cubicBezTo>
                    <a:pt x="1060" y="1530"/>
                    <a:pt x="1060" y="1530"/>
                    <a:pt x="1060" y="1530"/>
                  </a:cubicBezTo>
                  <a:cubicBezTo>
                    <a:pt x="866" y="1530"/>
                    <a:pt x="866" y="1530"/>
                    <a:pt x="866" y="1530"/>
                  </a:cubicBezTo>
                  <a:cubicBezTo>
                    <a:pt x="826" y="1530"/>
                    <a:pt x="787" y="1535"/>
                    <a:pt x="750" y="1545"/>
                  </a:cubicBezTo>
                  <a:cubicBezTo>
                    <a:pt x="703" y="1557"/>
                    <a:pt x="675" y="1605"/>
                    <a:pt x="687" y="1652"/>
                  </a:cubicBezTo>
                  <a:cubicBezTo>
                    <a:pt x="699" y="1699"/>
                    <a:pt x="747" y="1727"/>
                    <a:pt x="794" y="1715"/>
                  </a:cubicBezTo>
                  <a:cubicBezTo>
                    <a:pt x="817" y="1709"/>
                    <a:pt x="841" y="1706"/>
                    <a:pt x="866" y="1706"/>
                  </a:cubicBezTo>
                  <a:cubicBezTo>
                    <a:pt x="2932" y="1706"/>
                    <a:pt x="2932" y="1706"/>
                    <a:pt x="2932" y="1706"/>
                  </a:cubicBezTo>
                  <a:cubicBezTo>
                    <a:pt x="3091" y="1706"/>
                    <a:pt x="3220" y="1835"/>
                    <a:pt x="3220" y="1994"/>
                  </a:cubicBezTo>
                  <a:cubicBezTo>
                    <a:pt x="3220" y="4060"/>
                    <a:pt x="3220" y="4060"/>
                    <a:pt x="3220" y="4060"/>
                  </a:cubicBezTo>
                  <a:cubicBezTo>
                    <a:pt x="3220" y="4085"/>
                    <a:pt x="3217" y="4109"/>
                    <a:pt x="3211" y="4132"/>
                  </a:cubicBezTo>
                  <a:cubicBezTo>
                    <a:pt x="3199" y="4179"/>
                    <a:pt x="3227" y="4227"/>
                    <a:pt x="3274" y="4239"/>
                  </a:cubicBezTo>
                  <a:cubicBezTo>
                    <a:pt x="3282" y="4241"/>
                    <a:pt x="3289" y="4242"/>
                    <a:pt x="3296" y="4242"/>
                  </a:cubicBezTo>
                  <a:cubicBezTo>
                    <a:pt x="3335" y="4242"/>
                    <a:pt x="3371" y="4216"/>
                    <a:pt x="3381" y="4176"/>
                  </a:cubicBezTo>
                  <a:cubicBezTo>
                    <a:pt x="3391" y="4138"/>
                    <a:pt x="3396" y="4099"/>
                    <a:pt x="3396" y="4060"/>
                  </a:cubicBezTo>
                  <a:cubicBezTo>
                    <a:pt x="3396" y="3866"/>
                    <a:pt x="3396" y="3866"/>
                    <a:pt x="3396" y="3866"/>
                  </a:cubicBezTo>
                  <a:cubicBezTo>
                    <a:pt x="4174" y="3866"/>
                    <a:pt x="4174" y="3866"/>
                    <a:pt x="4174" y="3866"/>
                  </a:cubicBezTo>
                  <a:cubicBezTo>
                    <a:pt x="4211" y="3975"/>
                    <a:pt x="4314" y="4054"/>
                    <a:pt x="4435" y="4054"/>
                  </a:cubicBezTo>
                  <a:cubicBezTo>
                    <a:pt x="4587" y="4054"/>
                    <a:pt x="4711" y="3931"/>
                    <a:pt x="4711" y="3778"/>
                  </a:cubicBezTo>
                  <a:cubicBezTo>
                    <a:pt x="4711" y="3626"/>
                    <a:pt x="4587" y="3503"/>
                    <a:pt x="4435" y="3503"/>
                  </a:cubicBezTo>
                  <a:cubicBezTo>
                    <a:pt x="4314" y="3503"/>
                    <a:pt x="4211" y="3582"/>
                    <a:pt x="4174" y="3691"/>
                  </a:cubicBezTo>
                  <a:cubicBezTo>
                    <a:pt x="3396" y="3691"/>
                    <a:pt x="3396" y="3691"/>
                    <a:pt x="3396" y="3691"/>
                  </a:cubicBezTo>
                  <a:cubicBezTo>
                    <a:pt x="3396" y="3491"/>
                    <a:pt x="3396" y="3491"/>
                    <a:pt x="3396" y="3491"/>
                  </a:cubicBezTo>
                  <a:cubicBezTo>
                    <a:pt x="3778" y="3491"/>
                    <a:pt x="3778" y="3491"/>
                    <a:pt x="3778" y="3491"/>
                  </a:cubicBezTo>
                  <a:cubicBezTo>
                    <a:pt x="3826" y="3491"/>
                    <a:pt x="3866" y="3451"/>
                    <a:pt x="3866" y="3403"/>
                  </a:cubicBezTo>
                  <a:cubicBezTo>
                    <a:pt x="3866" y="3354"/>
                    <a:pt x="3826" y="3315"/>
                    <a:pt x="3778" y="3315"/>
                  </a:cubicBezTo>
                  <a:cubicBezTo>
                    <a:pt x="3396" y="3315"/>
                    <a:pt x="3396" y="3315"/>
                    <a:pt x="3396" y="3315"/>
                  </a:cubicBezTo>
                  <a:cubicBezTo>
                    <a:pt x="3396" y="3115"/>
                    <a:pt x="3396" y="3115"/>
                    <a:pt x="3396" y="3115"/>
                  </a:cubicBezTo>
                  <a:cubicBezTo>
                    <a:pt x="4811" y="3115"/>
                    <a:pt x="4811" y="3115"/>
                    <a:pt x="4811" y="3115"/>
                  </a:cubicBezTo>
                  <a:cubicBezTo>
                    <a:pt x="4860" y="3115"/>
                    <a:pt x="4899" y="3076"/>
                    <a:pt x="4899" y="3027"/>
                  </a:cubicBezTo>
                  <a:cubicBezTo>
                    <a:pt x="4899" y="2978"/>
                    <a:pt x="4860" y="2939"/>
                    <a:pt x="4811" y="2939"/>
                  </a:cubicBezTo>
                  <a:close/>
                  <a:moveTo>
                    <a:pt x="4553" y="1359"/>
                  </a:moveTo>
                  <a:cubicBezTo>
                    <a:pt x="4571" y="1340"/>
                    <a:pt x="4597" y="1330"/>
                    <a:pt x="4623" y="1330"/>
                  </a:cubicBezTo>
                  <a:cubicBezTo>
                    <a:pt x="4650" y="1330"/>
                    <a:pt x="4675" y="1340"/>
                    <a:pt x="4694" y="1359"/>
                  </a:cubicBezTo>
                  <a:cubicBezTo>
                    <a:pt x="4713" y="1378"/>
                    <a:pt x="4723" y="1403"/>
                    <a:pt x="4723" y="1430"/>
                  </a:cubicBezTo>
                  <a:cubicBezTo>
                    <a:pt x="4723" y="1457"/>
                    <a:pt x="4713" y="1482"/>
                    <a:pt x="4694" y="1501"/>
                  </a:cubicBezTo>
                  <a:cubicBezTo>
                    <a:pt x="4675" y="1520"/>
                    <a:pt x="4650" y="1530"/>
                    <a:pt x="4623" y="1530"/>
                  </a:cubicBezTo>
                  <a:cubicBezTo>
                    <a:pt x="4597" y="1530"/>
                    <a:pt x="4571" y="1520"/>
                    <a:pt x="4553" y="1501"/>
                  </a:cubicBezTo>
                  <a:cubicBezTo>
                    <a:pt x="4534" y="1482"/>
                    <a:pt x="4523" y="1457"/>
                    <a:pt x="4523" y="1430"/>
                  </a:cubicBezTo>
                  <a:cubicBezTo>
                    <a:pt x="4523" y="1403"/>
                    <a:pt x="4534" y="1378"/>
                    <a:pt x="4553" y="1359"/>
                  </a:cubicBezTo>
                  <a:close/>
                  <a:moveTo>
                    <a:pt x="373" y="373"/>
                  </a:moveTo>
                  <a:cubicBezTo>
                    <a:pt x="334" y="412"/>
                    <a:pt x="270" y="412"/>
                    <a:pt x="231" y="373"/>
                  </a:cubicBezTo>
                  <a:cubicBezTo>
                    <a:pt x="192" y="334"/>
                    <a:pt x="192" y="271"/>
                    <a:pt x="231" y="232"/>
                  </a:cubicBezTo>
                  <a:cubicBezTo>
                    <a:pt x="251" y="213"/>
                    <a:pt x="276" y="203"/>
                    <a:pt x="302" y="203"/>
                  </a:cubicBezTo>
                  <a:cubicBezTo>
                    <a:pt x="328" y="203"/>
                    <a:pt x="353" y="213"/>
                    <a:pt x="373" y="232"/>
                  </a:cubicBezTo>
                  <a:cubicBezTo>
                    <a:pt x="412" y="271"/>
                    <a:pt x="412" y="335"/>
                    <a:pt x="373" y="373"/>
                  </a:cubicBezTo>
                  <a:close/>
                  <a:moveTo>
                    <a:pt x="2651" y="591"/>
                  </a:moveTo>
                  <a:cubicBezTo>
                    <a:pt x="2595" y="591"/>
                    <a:pt x="2551" y="546"/>
                    <a:pt x="2551" y="491"/>
                  </a:cubicBezTo>
                  <a:cubicBezTo>
                    <a:pt x="2551" y="436"/>
                    <a:pt x="2595" y="391"/>
                    <a:pt x="2651" y="391"/>
                  </a:cubicBezTo>
                  <a:cubicBezTo>
                    <a:pt x="2706" y="391"/>
                    <a:pt x="2750" y="436"/>
                    <a:pt x="2750" y="491"/>
                  </a:cubicBezTo>
                  <a:cubicBezTo>
                    <a:pt x="2750" y="546"/>
                    <a:pt x="2706" y="591"/>
                    <a:pt x="2651" y="591"/>
                  </a:cubicBezTo>
                  <a:close/>
                  <a:moveTo>
                    <a:pt x="4435" y="3679"/>
                  </a:moveTo>
                  <a:cubicBezTo>
                    <a:pt x="4490" y="3679"/>
                    <a:pt x="4535" y="3723"/>
                    <a:pt x="4535" y="3779"/>
                  </a:cubicBezTo>
                  <a:cubicBezTo>
                    <a:pt x="4535" y="3834"/>
                    <a:pt x="4490" y="3878"/>
                    <a:pt x="4435" y="3878"/>
                  </a:cubicBezTo>
                  <a:cubicBezTo>
                    <a:pt x="4380" y="3878"/>
                    <a:pt x="4335" y="3834"/>
                    <a:pt x="4335" y="3779"/>
                  </a:cubicBezTo>
                  <a:cubicBezTo>
                    <a:pt x="4335" y="3723"/>
                    <a:pt x="4380" y="3679"/>
                    <a:pt x="4435" y="367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D98F339F-2A99-4A4F-A8BD-41A84118BD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3361988" y="-596900"/>
              <a:ext cx="10539413" cy="9061450"/>
            </a:xfrm>
            <a:custGeom>
              <a:avLst/>
              <a:gdLst>
                <a:gd name="T0" fmla="*/ 4474 w 4899"/>
                <a:gd name="T1" fmla="*/ 3701 h 4224"/>
                <a:gd name="T2" fmla="*/ 3839 w 4899"/>
                <a:gd name="T3" fmla="*/ 2986 h 4224"/>
                <a:gd name="T4" fmla="*/ 4033 w 4899"/>
                <a:gd name="T5" fmla="*/ 2721 h 4224"/>
                <a:gd name="T6" fmla="*/ 4212 w 4899"/>
                <a:gd name="T7" fmla="*/ 2599 h 4224"/>
                <a:gd name="T8" fmla="*/ 4033 w 4899"/>
                <a:gd name="T9" fmla="*/ 2545 h 4224"/>
                <a:gd name="T10" fmla="*/ 1679 w 4899"/>
                <a:gd name="T11" fmla="*/ 2257 h 4224"/>
                <a:gd name="T12" fmla="*/ 1688 w 4899"/>
                <a:gd name="T13" fmla="*/ 119 h 4224"/>
                <a:gd name="T14" fmla="*/ 1518 w 4899"/>
                <a:gd name="T15" fmla="*/ 75 h 4224"/>
                <a:gd name="T16" fmla="*/ 1503 w 4899"/>
                <a:gd name="T17" fmla="*/ 385 h 4224"/>
                <a:gd name="T18" fmla="*/ 464 w 4899"/>
                <a:gd name="T19" fmla="*/ 197 h 4224"/>
                <a:gd name="T20" fmla="*/ 464 w 4899"/>
                <a:gd name="T21" fmla="*/ 748 h 4224"/>
                <a:gd name="T22" fmla="*/ 1503 w 4899"/>
                <a:gd name="T23" fmla="*/ 560 h 4224"/>
                <a:gd name="T24" fmla="*/ 1121 w 4899"/>
                <a:gd name="T25" fmla="*/ 760 h 4224"/>
                <a:gd name="T26" fmla="*/ 1121 w 4899"/>
                <a:gd name="T27" fmla="*/ 936 h 4224"/>
                <a:gd name="T28" fmla="*/ 1503 w 4899"/>
                <a:gd name="T29" fmla="*/ 1136 h 4224"/>
                <a:gd name="T30" fmla="*/ 0 w 4899"/>
                <a:gd name="T31" fmla="*/ 1224 h 4224"/>
                <a:gd name="T32" fmla="*/ 1503 w 4899"/>
                <a:gd name="T33" fmla="*/ 1312 h 4224"/>
                <a:gd name="T34" fmla="*/ 1121 w 4899"/>
                <a:gd name="T35" fmla="*/ 1512 h 4224"/>
                <a:gd name="T36" fmla="*/ 1121 w 4899"/>
                <a:gd name="T37" fmla="*/ 1688 h 4224"/>
                <a:gd name="T38" fmla="*/ 1503 w 4899"/>
                <a:gd name="T39" fmla="*/ 1888 h 4224"/>
                <a:gd name="T40" fmla="*/ 977 w 4899"/>
                <a:gd name="T41" fmla="*/ 1996 h 4224"/>
                <a:gd name="T42" fmla="*/ 276 w 4899"/>
                <a:gd name="T43" fmla="*/ 2545 h 4224"/>
                <a:gd name="T44" fmla="*/ 0 w 4899"/>
                <a:gd name="T45" fmla="*/ 2821 h 4224"/>
                <a:gd name="T46" fmla="*/ 276 w 4899"/>
                <a:gd name="T47" fmla="*/ 3097 h 4224"/>
                <a:gd name="T48" fmla="*/ 552 w 4899"/>
                <a:gd name="T49" fmla="*/ 2821 h 4224"/>
                <a:gd name="T50" fmla="*/ 1101 w 4899"/>
                <a:gd name="T51" fmla="*/ 2120 h 4224"/>
                <a:gd name="T52" fmla="*/ 1503 w 4899"/>
                <a:gd name="T53" fmla="*/ 2063 h 4224"/>
                <a:gd name="T54" fmla="*/ 1967 w 4899"/>
                <a:gd name="T55" fmla="*/ 2721 h 4224"/>
                <a:gd name="T56" fmla="*/ 2161 w 4899"/>
                <a:gd name="T57" fmla="*/ 3499 h 4224"/>
                <a:gd name="T58" fmla="*/ 2249 w 4899"/>
                <a:gd name="T59" fmla="*/ 4036 h 4224"/>
                <a:gd name="T60" fmla="*/ 2336 w 4899"/>
                <a:gd name="T61" fmla="*/ 3499 h 4224"/>
                <a:gd name="T62" fmla="*/ 2536 w 4899"/>
                <a:gd name="T63" fmla="*/ 2721 h 4224"/>
                <a:gd name="T64" fmla="*/ 2624 w 4899"/>
                <a:gd name="T65" fmla="*/ 3191 h 4224"/>
                <a:gd name="T66" fmla="*/ 2712 w 4899"/>
                <a:gd name="T67" fmla="*/ 2721 h 4224"/>
                <a:gd name="T68" fmla="*/ 2912 w 4899"/>
                <a:gd name="T69" fmla="*/ 4136 h 4224"/>
                <a:gd name="T70" fmla="*/ 3088 w 4899"/>
                <a:gd name="T71" fmla="*/ 4136 h 4224"/>
                <a:gd name="T72" fmla="*/ 3288 w 4899"/>
                <a:gd name="T73" fmla="*/ 2721 h 4224"/>
                <a:gd name="T74" fmla="*/ 3376 w 4899"/>
                <a:gd name="T75" fmla="*/ 3191 h 4224"/>
                <a:gd name="T76" fmla="*/ 3464 w 4899"/>
                <a:gd name="T77" fmla="*/ 2721 h 4224"/>
                <a:gd name="T78" fmla="*/ 3664 w 4899"/>
                <a:gd name="T79" fmla="*/ 2986 h 4224"/>
                <a:gd name="T80" fmla="*/ 4350 w 4899"/>
                <a:gd name="T81" fmla="*/ 3826 h 4224"/>
                <a:gd name="T82" fmla="*/ 4597 w 4899"/>
                <a:gd name="T83" fmla="*/ 4224 h 4224"/>
                <a:gd name="T84" fmla="*/ 4792 w 4899"/>
                <a:gd name="T85" fmla="*/ 3753 h 4224"/>
                <a:gd name="T86" fmla="*/ 364 w 4899"/>
                <a:gd name="T87" fmla="*/ 472 h 4224"/>
                <a:gd name="T88" fmla="*/ 564 w 4899"/>
                <a:gd name="T89" fmla="*/ 472 h 4224"/>
                <a:gd name="T90" fmla="*/ 346 w 4899"/>
                <a:gd name="T91" fmla="*/ 2892 h 4224"/>
                <a:gd name="T92" fmla="*/ 205 w 4899"/>
                <a:gd name="T93" fmla="*/ 2892 h 4224"/>
                <a:gd name="T94" fmla="*/ 205 w 4899"/>
                <a:gd name="T95" fmla="*/ 2750 h 4224"/>
                <a:gd name="T96" fmla="*/ 346 w 4899"/>
                <a:gd name="T97" fmla="*/ 2750 h 4224"/>
                <a:gd name="T98" fmla="*/ 346 w 4899"/>
                <a:gd name="T99" fmla="*/ 2892 h 4224"/>
                <a:gd name="T100" fmla="*/ 2248 w 4899"/>
                <a:gd name="T101" fmla="*/ 3860 h 4224"/>
                <a:gd name="T102" fmla="*/ 2248 w 4899"/>
                <a:gd name="T103" fmla="*/ 3660 h 4224"/>
                <a:gd name="T104" fmla="*/ 4668 w 4899"/>
                <a:gd name="T105" fmla="*/ 4019 h 4224"/>
                <a:gd name="T106" fmla="*/ 4526 w 4899"/>
                <a:gd name="T107" fmla="*/ 3878 h 4224"/>
                <a:gd name="T108" fmla="*/ 4668 w 4899"/>
                <a:gd name="T109" fmla="*/ 3878 h 4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99" h="4224">
                  <a:moveTo>
                    <a:pt x="4792" y="3753"/>
                  </a:moveTo>
                  <a:cubicBezTo>
                    <a:pt x="4706" y="3667"/>
                    <a:pt x="4578" y="3650"/>
                    <a:pt x="4474" y="3701"/>
                  </a:cubicBezTo>
                  <a:cubicBezTo>
                    <a:pt x="3896" y="3123"/>
                    <a:pt x="3896" y="3123"/>
                    <a:pt x="3896" y="3123"/>
                  </a:cubicBezTo>
                  <a:cubicBezTo>
                    <a:pt x="3860" y="3087"/>
                    <a:pt x="3839" y="3038"/>
                    <a:pt x="3839" y="2986"/>
                  </a:cubicBezTo>
                  <a:cubicBezTo>
                    <a:pt x="3839" y="2721"/>
                    <a:pt x="3839" y="2721"/>
                    <a:pt x="3839" y="2721"/>
                  </a:cubicBezTo>
                  <a:cubicBezTo>
                    <a:pt x="4033" y="2721"/>
                    <a:pt x="4033" y="2721"/>
                    <a:pt x="4033" y="2721"/>
                  </a:cubicBezTo>
                  <a:cubicBezTo>
                    <a:pt x="4073" y="2721"/>
                    <a:pt x="4111" y="2716"/>
                    <a:pt x="4149" y="2706"/>
                  </a:cubicBezTo>
                  <a:cubicBezTo>
                    <a:pt x="4196" y="2694"/>
                    <a:pt x="4224" y="2646"/>
                    <a:pt x="4212" y="2599"/>
                  </a:cubicBezTo>
                  <a:cubicBezTo>
                    <a:pt x="4200" y="2552"/>
                    <a:pt x="4152" y="2524"/>
                    <a:pt x="4105" y="2536"/>
                  </a:cubicBezTo>
                  <a:cubicBezTo>
                    <a:pt x="4082" y="2542"/>
                    <a:pt x="4058" y="2545"/>
                    <a:pt x="4033" y="2545"/>
                  </a:cubicBezTo>
                  <a:cubicBezTo>
                    <a:pt x="1967" y="2545"/>
                    <a:pt x="1967" y="2545"/>
                    <a:pt x="1967" y="2545"/>
                  </a:cubicBezTo>
                  <a:cubicBezTo>
                    <a:pt x="1808" y="2545"/>
                    <a:pt x="1679" y="2416"/>
                    <a:pt x="1679" y="2257"/>
                  </a:cubicBezTo>
                  <a:cubicBezTo>
                    <a:pt x="1679" y="191"/>
                    <a:pt x="1679" y="191"/>
                    <a:pt x="1679" y="191"/>
                  </a:cubicBezTo>
                  <a:cubicBezTo>
                    <a:pt x="1679" y="166"/>
                    <a:pt x="1682" y="142"/>
                    <a:pt x="1688" y="119"/>
                  </a:cubicBezTo>
                  <a:cubicBezTo>
                    <a:pt x="1700" y="72"/>
                    <a:pt x="1672" y="24"/>
                    <a:pt x="1625" y="12"/>
                  </a:cubicBezTo>
                  <a:cubicBezTo>
                    <a:pt x="1578" y="0"/>
                    <a:pt x="1530" y="28"/>
                    <a:pt x="1518" y="75"/>
                  </a:cubicBezTo>
                  <a:cubicBezTo>
                    <a:pt x="1508" y="112"/>
                    <a:pt x="1503" y="151"/>
                    <a:pt x="1503" y="191"/>
                  </a:cubicBezTo>
                  <a:cubicBezTo>
                    <a:pt x="1503" y="385"/>
                    <a:pt x="1503" y="385"/>
                    <a:pt x="1503" y="385"/>
                  </a:cubicBezTo>
                  <a:cubicBezTo>
                    <a:pt x="725" y="385"/>
                    <a:pt x="725" y="385"/>
                    <a:pt x="725" y="385"/>
                  </a:cubicBezTo>
                  <a:cubicBezTo>
                    <a:pt x="688" y="276"/>
                    <a:pt x="585" y="197"/>
                    <a:pt x="464" y="197"/>
                  </a:cubicBezTo>
                  <a:cubicBezTo>
                    <a:pt x="312" y="197"/>
                    <a:pt x="188" y="320"/>
                    <a:pt x="188" y="472"/>
                  </a:cubicBezTo>
                  <a:cubicBezTo>
                    <a:pt x="188" y="625"/>
                    <a:pt x="312" y="748"/>
                    <a:pt x="464" y="748"/>
                  </a:cubicBezTo>
                  <a:cubicBezTo>
                    <a:pt x="585" y="748"/>
                    <a:pt x="688" y="669"/>
                    <a:pt x="725" y="560"/>
                  </a:cubicBezTo>
                  <a:cubicBezTo>
                    <a:pt x="1503" y="560"/>
                    <a:pt x="1503" y="560"/>
                    <a:pt x="1503" y="560"/>
                  </a:cubicBezTo>
                  <a:cubicBezTo>
                    <a:pt x="1503" y="760"/>
                    <a:pt x="1503" y="760"/>
                    <a:pt x="1503" y="760"/>
                  </a:cubicBezTo>
                  <a:cubicBezTo>
                    <a:pt x="1121" y="760"/>
                    <a:pt x="1121" y="760"/>
                    <a:pt x="1121" y="760"/>
                  </a:cubicBezTo>
                  <a:cubicBezTo>
                    <a:pt x="1073" y="760"/>
                    <a:pt x="1033" y="800"/>
                    <a:pt x="1033" y="848"/>
                  </a:cubicBezTo>
                  <a:cubicBezTo>
                    <a:pt x="1033" y="897"/>
                    <a:pt x="1073" y="936"/>
                    <a:pt x="1121" y="936"/>
                  </a:cubicBezTo>
                  <a:cubicBezTo>
                    <a:pt x="1503" y="936"/>
                    <a:pt x="1503" y="936"/>
                    <a:pt x="1503" y="936"/>
                  </a:cubicBezTo>
                  <a:cubicBezTo>
                    <a:pt x="1503" y="1136"/>
                    <a:pt x="1503" y="1136"/>
                    <a:pt x="1503" y="1136"/>
                  </a:cubicBezTo>
                  <a:cubicBezTo>
                    <a:pt x="88" y="1136"/>
                    <a:pt x="88" y="1136"/>
                    <a:pt x="88" y="1136"/>
                  </a:cubicBezTo>
                  <a:cubicBezTo>
                    <a:pt x="39" y="1136"/>
                    <a:pt x="0" y="1175"/>
                    <a:pt x="0" y="1224"/>
                  </a:cubicBezTo>
                  <a:cubicBezTo>
                    <a:pt x="0" y="1273"/>
                    <a:pt x="39" y="1312"/>
                    <a:pt x="88" y="1312"/>
                  </a:cubicBezTo>
                  <a:cubicBezTo>
                    <a:pt x="1503" y="1312"/>
                    <a:pt x="1503" y="1312"/>
                    <a:pt x="1503" y="1312"/>
                  </a:cubicBezTo>
                  <a:cubicBezTo>
                    <a:pt x="1503" y="1512"/>
                    <a:pt x="1503" y="1512"/>
                    <a:pt x="1503" y="1512"/>
                  </a:cubicBezTo>
                  <a:cubicBezTo>
                    <a:pt x="1121" y="1512"/>
                    <a:pt x="1121" y="1512"/>
                    <a:pt x="1121" y="1512"/>
                  </a:cubicBezTo>
                  <a:cubicBezTo>
                    <a:pt x="1073" y="1512"/>
                    <a:pt x="1033" y="1551"/>
                    <a:pt x="1033" y="1600"/>
                  </a:cubicBezTo>
                  <a:cubicBezTo>
                    <a:pt x="1033" y="1648"/>
                    <a:pt x="1073" y="1688"/>
                    <a:pt x="1121" y="1688"/>
                  </a:cubicBezTo>
                  <a:cubicBezTo>
                    <a:pt x="1503" y="1688"/>
                    <a:pt x="1503" y="1688"/>
                    <a:pt x="1503" y="1688"/>
                  </a:cubicBezTo>
                  <a:cubicBezTo>
                    <a:pt x="1503" y="1888"/>
                    <a:pt x="1503" y="1888"/>
                    <a:pt x="1503" y="1888"/>
                  </a:cubicBezTo>
                  <a:cubicBezTo>
                    <a:pt x="1238" y="1888"/>
                    <a:pt x="1238" y="1888"/>
                    <a:pt x="1238" y="1888"/>
                  </a:cubicBezTo>
                  <a:cubicBezTo>
                    <a:pt x="1139" y="1888"/>
                    <a:pt x="1046" y="1926"/>
                    <a:pt x="977" y="1996"/>
                  </a:cubicBezTo>
                  <a:cubicBezTo>
                    <a:pt x="398" y="2574"/>
                    <a:pt x="398" y="2574"/>
                    <a:pt x="398" y="2574"/>
                  </a:cubicBezTo>
                  <a:cubicBezTo>
                    <a:pt x="361" y="2555"/>
                    <a:pt x="319" y="2545"/>
                    <a:pt x="276" y="2545"/>
                  </a:cubicBezTo>
                  <a:cubicBezTo>
                    <a:pt x="202" y="2545"/>
                    <a:pt x="133" y="2574"/>
                    <a:pt x="81" y="2626"/>
                  </a:cubicBezTo>
                  <a:cubicBezTo>
                    <a:pt x="29" y="2678"/>
                    <a:pt x="0" y="2747"/>
                    <a:pt x="0" y="2821"/>
                  </a:cubicBezTo>
                  <a:cubicBezTo>
                    <a:pt x="0" y="2895"/>
                    <a:pt x="29" y="2964"/>
                    <a:pt x="81" y="3016"/>
                  </a:cubicBezTo>
                  <a:cubicBezTo>
                    <a:pt x="133" y="3068"/>
                    <a:pt x="202" y="3097"/>
                    <a:pt x="276" y="3097"/>
                  </a:cubicBezTo>
                  <a:cubicBezTo>
                    <a:pt x="349" y="3097"/>
                    <a:pt x="419" y="3068"/>
                    <a:pt x="471" y="3016"/>
                  </a:cubicBezTo>
                  <a:cubicBezTo>
                    <a:pt x="523" y="2964"/>
                    <a:pt x="552" y="2895"/>
                    <a:pt x="552" y="2821"/>
                  </a:cubicBezTo>
                  <a:cubicBezTo>
                    <a:pt x="552" y="2778"/>
                    <a:pt x="542" y="2736"/>
                    <a:pt x="523" y="2698"/>
                  </a:cubicBezTo>
                  <a:cubicBezTo>
                    <a:pt x="1101" y="2120"/>
                    <a:pt x="1101" y="2120"/>
                    <a:pt x="1101" y="2120"/>
                  </a:cubicBezTo>
                  <a:cubicBezTo>
                    <a:pt x="1137" y="2084"/>
                    <a:pt x="1186" y="2063"/>
                    <a:pt x="1238" y="2063"/>
                  </a:cubicBezTo>
                  <a:cubicBezTo>
                    <a:pt x="1503" y="2063"/>
                    <a:pt x="1503" y="2063"/>
                    <a:pt x="1503" y="2063"/>
                  </a:cubicBezTo>
                  <a:cubicBezTo>
                    <a:pt x="1503" y="2257"/>
                    <a:pt x="1503" y="2257"/>
                    <a:pt x="1503" y="2257"/>
                  </a:cubicBezTo>
                  <a:cubicBezTo>
                    <a:pt x="1503" y="2513"/>
                    <a:pt x="1711" y="2721"/>
                    <a:pt x="1967" y="2721"/>
                  </a:cubicBezTo>
                  <a:cubicBezTo>
                    <a:pt x="2161" y="2721"/>
                    <a:pt x="2161" y="2721"/>
                    <a:pt x="2161" y="2721"/>
                  </a:cubicBezTo>
                  <a:cubicBezTo>
                    <a:pt x="2161" y="3499"/>
                    <a:pt x="2161" y="3499"/>
                    <a:pt x="2161" y="3499"/>
                  </a:cubicBezTo>
                  <a:cubicBezTo>
                    <a:pt x="2052" y="3536"/>
                    <a:pt x="1973" y="3639"/>
                    <a:pt x="1973" y="3760"/>
                  </a:cubicBezTo>
                  <a:cubicBezTo>
                    <a:pt x="1973" y="3912"/>
                    <a:pt x="2096" y="4036"/>
                    <a:pt x="2249" y="4036"/>
                  </a:cubicBezTo>
                  <a:cubicBezTo>
                    <a:pt x="2401" y="4036"/>
                    <a:pt x="2524" y="3912"/>
                    <a:pt x="2524" y="3760"/>
                  </a:cubicBezTo>
                  <a:cubicBezTo>
                    <a:pt x="2524" y="3639"/>
                    <a:pt x="2445" y="3536"/>
                    <a:pt x="2336" y="3499"/>
                  </a:cubicBezTo>
                  <a:cubicBezTo>
                    <a:pt x="2336" y="2721"/>
                    <a:pt x="2336" y="2721"/>
                    <a:pt x="2336" y="2721"/>
                  </a:cubicBezTo>
                  <a:cubicBezTo>
                    <a:pt x="2536" y="2721"/>
                    <a:pt x="2536" y="2721"/>
                    <a:pt x="2536" y="2721"/>
                  </a:cubicBezTo>
                  <a:cubicBezTo>
                    <a:pt x="2536" y="3103"/>
                    <a:pt x="2536" y="3103"/>
                    <a:pt x="2536" y="3103"/>
                  </a:cubicBezTo>
                  <a:cubicBezTo>
                    <a:pt x="2536" y="3151"/>
                    <a:pt x="2576" y="3191"/>
                    <a:pt x="2624" y="3191"/>
                  </a:cubicBezTo>
                  <a:cubicBezTo>
                    <a:pt x="2673" y="3191"/>
                    <a:pt x="2712" y="3151"/>
                    <a:pt x="2712" y="3103"/>
                  </a:cubicBezTo>
                  <a:cubicBezTo>
                    <a:pt x="2712" y="2721"/>
                    <a:pt x="2712" y="2721"/>
                    <a:pt x="2712" y="2721"/>
                  </a:cubicBezTo>
                  <a:cubicBezTo>
                    <a:pt x="2912" y="2721"/>
                    <a:pt x="2912" y="2721"/>
                    <a:pt x="2912" y="2721"/>
                  </a:cubicBezTo>
                  <a:cubicBezTo>
                    <a:pt x="2912" y="4136"/>
                    <a:pt x="2912" y="4136"/>
                    <a:pt x="2912" y="4136"/>
                  </a:cubicBezTo>
                  <a:cubicBezTo>
                    <a:pt x="2912" y="4185"/>
                    <a:pt x="2951" y="4224"/>
                    <a:pt x="3000" y="4224"/>
                  </a:cubicBezTo>
                  <a:cubicBezTo>
                    <a:pt x="3049" y="4224"/>
                    <a:pt x="3088" y="4185"/>
                    <a:pt x="3088" y="4136"/>
                  </a:cubicBezTo>
                  <a:cubicBezTo>
                    <a:pt x="3088" y="2721"/>
                    <a:pt x="3088" y="2721"/>
                    <a:pt x="3088" y="2721"/>
                  </a:cubicBezTo>
                  <a:cubicBezTo>
                    <a:pt x="3288" y="2721"/>
                    <a:pt x="3288" y="2721"/>
                    <a:pt x="3288" y="2721"/>
                  </a:cubicBezTo>
                  <a:cubicBezTo>
                    <a:pt x="3288" y="3103"/>
                    <a:pt x="3288" y="3103"/>
                    <a:pt x="3288" y="3103"/>
                  </a:cubicBezTo>
                  <a:cubicBezTo>
                    <a:pt x="3288" y="3151"/>
                    <a:pt x="3327" y="3191"/>
                    <a:pt x="3376" y="3191"/>
                  </a:cubicBezTo>
                  <a:cubicBezTo>
                    <a:pt x="3424" y="3191"/>
                    <a:pt x="3464" y="3151"/>
                    <a:pt x="3464" y="3103"/>
                  </a:cubicBezTo>
                  <a:cubicBezTo>
                    <a:pt x="3464" y="2721"/>
                    <a:pt x="3464" y="2721"/>
                    <a:pt x="3464" y="2721"/>
                  </a:cubicBezTo>
                  <a:cubicBezTo>
                    <a:pt x="3664" y="2721"/>
                    <a:pt x="3664" y="2721"/>
                    <a:pt x="3664" y="2721"/>
                  </a:cubicBezTo>
                  <a:cubicBezTo>
                    <a:pt x="3664" y="2986"/>
                    <a:pt x="3664" y="2986"/>
                    <a:pt x="3664" y="2986"/>
                  </a:cubicBezTo>
                  <a:cubicBezTo>
                    <a:pt x="3664" y="3085"/>
                    <a:pt x="3702" y="3178"/>
                    <a:pt x="3772" y="3247"/>
                  </a:cubicBezTo>
                  <a:cubicBezTo>
                    <a:pt x="4350" y="3826"/>
                    <a:pt x="4350" y="3826"/>
                    <a:pt x="4350" y="3826"/>
                  </a:cubicBezTo>
                  <a:cubicBezTo>
                    <a:pt x="4299" y="3929"/>
                    <a:pt x="4316" y="4057"/>
                    <a:pt x="4402" y="4143"/>
                  </a:cubicBezTo>
                  <a:cubicBezTo>
                    <a:pt x="4456" y="4197"/>
                    <a:pt x="4526" y="4224"/>
                    <a:pt x="4597" y="4224"/>
                  </a:cubicBezTo>
                  <a:cubicBezTo>
                    <a:pt x="4668" y="4224"/>
                    <a:pt x="4738" y="4197"/>
                    <a:pt x="4792" y="4143"/>
                  </a:cubicBezTo>
                  <a:cubicBezTo>
                    <a:pt x="4899" y="4036"/>
                    <a:pt x="4899" y="3861"/>
                    <a:pt x="4792" y="3753"/>
                  </a:cubicBezTo>
                  <a:close/>
                  <a:moveTo>
                    <a:pt x="464" y="572"/>
                  </a:moveTo>
                  <a:cubicBezTo>
                    <a:pt x="409" y="572"/>
                    <a:pt x="364" y="528"/>
                    <a:pt x="364" y="472"/>
                  </a:cubicBezTo>
                  <a:cubicBezTo>
                    <a:pt x="364" y="417"/>
                    <a:pt x="409" y="373"/>
                    <a:pt x="464" y="373"/>
                  </a:cubicBezTo>
                  <a:cubicBezTo>
                    <a:pt x="519" y="373"/>
                    <a:pt x="564" y="417"/>
                    <a:pt x="564" y="472"/>
                  </a:cubicBezTo>
                  <a:cubicBezTo>
                    <a:pt x="564" y="528"/>
                    <a:pt x="519" y="572"/>
                    <a:pt x="464" y="572"/>
                  </a:cubicBezTo>
                  <a:close/>
                  <a:moveTo>
                    <a:pt x="346" y="2892"/>
                  </a:moveTo>
                  <a:cubicBezTo>
                    <a:pt x="328" y="2911"/>
                    <a:pt x="302" y="2921"/>
                    <a:pt x="276" y="2921"/>
                  </a:cubicBezTo>
                  <a:cubicBezTo>
                    <a:pt x="249" y="2921"/>
                    <a:pt x="224" y="2911"/>
                    <a:pt x="205" y="2892"/>
                  </a:cubicBezTo>
                  <a:cubicBezTo>
                    <a:pt x="186" y="2873"/>
                    <a:pt x="176" y="2848"/>
                    <a:pt x="176" y="2821"/>
                  </a:cubicBezTo>
                  <a:cubicBezTo>
                    <a:pt x="176" y="2794"/>
                    <a:pt x="186" y="2769"/>
                    <a:pt x="205" y="2750"/>
                  </a:cubicBezTo>
                  <a:cubicBezTo>
                    <a:pt x="224" y="2731"/>
                    <a:pt x="249" y="2721"/>
                    <a:pt x="276" y="2721"/>
                  </a:cubicBezTo>
                  <a:cubicBezTo>
                    <a:pt x="302" y="2721"/>
                    <a:pt x="328" y="2731"/>
                    <a:pt x="346" y="2750"/>
                  </a:cubicBezTo>
                  <a:cubicBezTo>
                    <a:pt x="365" y="2769"/>
                    <a:pt x="376" y="2794"/>
                    <a:pt x="376" y="2821"/>
                  </a:cubicBezTo>
                  <a:cubicBezTo>
                    <a:pt x="376" y="2848"/>
                    <a:pt x="365" y="2873"/>
                    <a:pt x="346" y="2892"/>
                  </a:cubicBezTo>
                  <a:close/>
                  <a:moveTo>
                    <a:pt x="2348" y="3760"/>
                  </a:moveTo>
                  <a:cubicBezTo>
                    <a:pt x="2348" y="3815"/>
                    <a:pt x="2304" y="3860"/>
                    <a:pt x="2248" y="3860"/>
                  </a:cubicBezTo>
                  <a:cubicBezTo>
                    <a:pt x="2193" y="3860"/>
                    <a:pt x="2148" y="3815"/>
                    <a:pt x="2148" y="3760"/>
                  </a:cubicBezTo>
                  <a:cubicBezTo>
                    <a:pt x="2148" y="3705"/>
                    <a:pt x="2193" y="3660"/>
                    <a:pt x="2248" y="3660"/>
                  </a:cubicBezTo>
                  <a:cubicBezTo>
                    <a:pt x="2304" y="3660"/>
                    <a:pt x="2348" y="3705"/>
                    <a:pt x="2348" y="3760"/>
                  </a:cubicBezTo>
                  <a:close/>
                  <a:moveTo>
                    <a:pt x="4668" y="4019"/>
                  </a:moveTo>
                  <a:cubicBezTo>
                    <a:pt x="4629" y="4058"/>
                    <a:pt x="4565" y="4058"/>
                    <a:pt x="4526" y="4019"/>
                  </a:cubicBezTo>
                  <a:cubicBezTo>
                    <a:pt x="4487" y="3980"/>
                    <a:pt x="4487" y="3916"/>
                    <a:pt x="4526" y="3878"/>
                  </a:cubicBezTo>
                  <a:cubicBezTo>
                    <a:pt x="4546" y="3858"/>
                    <a:pt x="4571" y="3848"/>
                    <a:pt x="4597" y="3848"/>
                  </a:cubicBezTo>
                  <a:cubicBezTo>
                    <a:pt x="4623" y="3848"/>
                    <a:pt x="4648" y="3858"/>
                    <a:pt x="4668" y="3878"/>
                  </a:cubicBezTo>
                  <a:cubicBezTo>
                    <a:pt x="4707" y="3916"/>
                    <a:pt x="4707" y="3980"/>
                    <a:pt x="4668" y="40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6FB3A7BD-10CB-4962-A377-137A92C009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15400" y="-174625"/>
              <a:ext cx="4014788" cy="4406900"/>
            </a:xfrm>
            <a:custGeom>
              <a:avLst/>
              <a:gdLst>
                <a:gd name="T0" fmla="*/ 1541 w 1866"/>
                <a:gd name="T1" fmla="*/ 393 h 2054"/>
                <a:gd name="T2" fmla="*/ 1197 w 1866"/>
                <a:gd name="T3" fmla="*/ 0 h 2054"/>
                <a:gd name="T4" fmla="*/ 669 w 1866"/>
                <a:gd name="T5" fmla="*/ 0 h 2054"/>
                <a:gd name="T6" fmla="*/ 325 w 1866"/>
                <a:gd name="T7" fmla="*/ 393 h 2054"/>
                <a:gd name="T8" fmla="*/ 92 w 1866"/>
                <a:gd name="T9" fmla="*/ 1042 h 2054"/>
                <a:gd name="T10" fmla="*/ 211 w 1866"/>
                <a:gd name="T11" fmla="*/ 1684 h 2054"/>
                <a:gd name="T12" fmla="*/ 616 w 1866"/>
                <a:gd name="T13" fmla="*/ 2054 h 2054"/>
                <a:gd name="T14" fmla="*/ 1250 w 1866"/>
                <a:gd name="T15" fmla="*/ 2054 h 2054"/>
                <a:gd name="T16" fmla="*/ 1866 w 1866"/>
                <a:gd name="T17" fmla="*/ 1356 h 2054"/>
                <a:gd name="T18" fmla="*/ 1866 w 1866"/>
                <a:gd name="T19" fmla="*/ 792 h 2054"/>
                <a:gd name="T20" fmla="*/ 1691 w 1866"/>
                <a:gd name="T21" fmla="*/ 1356 h 2054"/>
                <a:gd name="T22" fmla="*/ 1382 w 1866"/>
                <a:gd name="T23" fmla="*/ 1335 h 2054"/>
                <a:gd name="T24" fmla="*/ 1329 w 1866"/>
                <a:gd name="T25" fmla="*/ 1503 h 2054"/>
                <a:gd name="T26" fmla="*/ 1250 w 1866"/>
                <a:gd name="T27" fmla="*/ 1879 h 2054"/>
                <a:gd name="T28" fmla="*/ 1021 w 1866"/>
                <a:gd name="T29" fmla="*/ 1121 h 2054"/>
                <a:gd name="T30" fmla="*/ 1338 w 1866"/>
                <a:gd name="T31" fmla="*/ 839 h 2054"/>
                <a:gd name="T32" fmla="*/ 1021 w 1866"/>
                <a:gd name="T33" fmla="*/ 816 h 2054"/>
                <a:gd name="T34" fmla="*/ 933 w 1866"/>
                <a:gd name="T35" fmla="*/ 616 h 2054"/>
                <a:gd name="T36" fmla="*/ 845 w 1866"/>
                <a:gd name="T37" fmla="*/ 1192 h 2054"/>
                <a:gd name="T38" fmla="*/ 638 w 1866"/>
                <a:gd name="T39" fmla="*/ 1205 h 2054"/>
                <a:gd name="T40" fmla="*/ 845 w 1866"/>
                <a:gd name="T41" fmla="*/ 1497 h 2054"/>
                <a:gd name="T42" fmla="*/ 616 w 1866"/>
                <a:gd name="T43" fmla="*/ 1879 h 2054"/>
                <a:gd name="T44" fmla="*/ 441 w 1866"/>
                <a:gd name="T45" fmla="*/ 1559 h 2054"/>
                <a:gd name="T46" fmla="*/ 318 w 1866"/>
                <a:gd name="T47" fmla="*/ 1434 h 2054"/>
                <a:gd name="T48" fmla="*/ 175 w 1866"/>
                <a:gd name="T49" fmla="*/ 1309 h 2054"/>
                <a:gd name="T50" fmla="*/ 490 w 1866"/>
                <a:gd name="T51" fmla="*/ 925 h 2054"/>
                <a:gd name="T52" fmla="*/ 223 w 1866"/>
                <a:gd name="T53" fmla="*/ 925 h 2054"/>
                <a:gd name="T54" fmla="*/ 455 w 1866"/>
                <a:gd name="T55" fmla="*/ 551 h 2054"/>
                <a:gd name="T56" fmla="*/ 514 w 1866"/>
                <a:gd name="T57" fmla="*/ 531 h 2054"/>
                <a:gd name="T58" fmla="*/ 530 w 1866"/>
                <a:gd name="T59" fmla="*/ 414 h 2054"/>
                <a:gd name="T60" fmla="*/ 525 w 1866"/>
                <a:gd name="T61" fmla="*/ 407 h 2054"/>
                <a:gd name="T62" fmla="*/ 492 w 1866"/>
                <a:gd name="T63" fmla="*/ 322 h 2054"/>
                <a:gd name="T64" fmla="*/ 845 w 1866"/>
                <a:gd name="T65" fmla="*/ 322 h 2054"/>
                <a:gd name="T66" fmla="*/ 1021 w 1866"/>
                <a:gd name="T67" fmla="*/ 322 h 2054"/>
                <a:gd name="T68" fmla="*/ 1373 w 1866"/>
                <a:gd name="T69" fmla="*/ 322 h 2054"/>
                <a:gd name="T70" fmla="*/ 1216 w 1866"/>
                <a:gd name="T71" fmla="*/ 414 h 2054"/>
                <a:gd name="T72" fmla="*/ 1284 w 1866"/>
                <a:gd name="T73" fmla="*/ 576 h 2054"/>
                <a:gd name="T74" fmla="*/ 1408 w 1866"/>
                <a:gd name="T75" fmla="*/ 551 h 2054"/>
                <a:gd name="T76" fmla="*/ 1691 w 1866"/>
                <a:gd name="T77" fmla="*/ 792 h 2054"/>
                <a:gd name="T78" fmla="*/ 1508 w 1866"/>
                <a:gd name="T79" fmla="*/ 1074 h 2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6" h="2054">
                  <a:moveTo>
                    <a:pt x="1866" y="792"/>
                  </a:moveTo>
                  <a:cubicBezTo>
                    <a:pt x="1866" y="604"/>
                    <a:pt x="1729" y="445"/>
                    <a:pt x="1541" y="393"/>
                  </a:cubicBezTo>
                  <a:cubicBezTo>
                    <a:pt x="1546" y="370"/>
                    <a:pt x="1549" y="347"/>
                    <a:pt x="1549" y="322"/>
                  </a:cubicBezTo>
                  <a:cubicBezTo>
                    <a:pt x="1549" y="145"/>
                    <a:pt x="1391" y="0"/>
                    <a:pt x="1197" y="0"/>
                  </a:cubicBezTo>
                  <a:cubicBezTo>
                    <a:pt x="1092" y="0"/>
                    <a:pt x="998" y="42"/>
                    <a:pt x="933" y="109"/>
                  </a:cubicBezTo>
                  <a:cubicBezTo>
                    <a:pt x="868" y="42"/>
                    <a:pt x="774" y="0"/>
                    <a:pt x="669" y="0"/>
                  </a:cubicBezTo>
                  <a:cubicBezTo>
                    <a:pt x="475" y="0"/>
                    <a:pt x="317" y="145"/>
                    <a:pt x="317" y="322"/>
                  </a:cubicBezTo>
                  <a:cubicBezTo>
                    <a:pt x="317" y="347"/>
                    <a:pt x="320" y="370"/>
                    <a:pt x="325" y="393"/>
                  </a:cubicBezTo>
                  <a:cubicBezTo>
                    <a:pt x="137" y="445"/>
                    <a:pt x="0" y="604"/>
                    <a:pt x="0" y="792"/>
                  </a:cubicBezTo>
                  <a:cubicBezTo>
                    <a:pt x="0" y="884"/>
                    <a:pt x="32" y="971"/>
                    <a:pt x="92" y="1042"/>
                  </a:cubicBezTo>
                  <a:cubicBezTo>
                    <a:pt x="34" y="1118"/>
                    <a:pt x="0" y="1211"/>
                    <a:pt x="0" y="1309"/>
                  </a:cubicBezTo>
                  <a:cubicBezTo>
                    <a:pt x="0" y="1458"/>
                    <a:pt x="80" y="1598"/>
                    <a:pt x="211" y="1684"/>
                  </a:cubicBezTo>
                  <a:cubicBezTo>
                    <a:pt x="211" y="1684"/>
                    <a:pt x="211" y="1684"/>
                    <a:pt x="211" y="1685"/>
                  </a:cubicBezTo>
                  <a:cubicBezTo>
                    <a:pt x="211" y="1888"/>
                    <a:pt x="393" y="2054"/>
                    <a:pt x="616" y="2054"/>
                  </a:cubicBezTo>
                  <a:cubicBezTo>
                    <a:pt x="744" y="2054"/>
                    <a:pt x="859" y="1999"/>
                    <a:pt x="933" y="1914"/>
                  </a:cubicBezTo>
                  <a:cubicBezTo>
                    <a:pt x="1007" y="1999"/>
                    <a:pt x="1122" y="2054"/>
                    <a:pt x="1250" y="2054"/>
                  </a:cubicBezTo>
                  <a:cubicBezTo>
                    <a:pt x="1465" y="2054"/>
                    <a:pt x="1641" y="1901"/>
                    <a:pt x="1654" y="1707"/>
                  </a:cubicBezTo>
                  <a:cubicBezTo>
                    <a:pt x="1785" y="1632"/>
                    <a:pt x="1866" y="1499"/>
                    <a:pt x="1866" y="1356"/>
                  </a:cubicBezTo>
                  <a:cubicBezTo>
                    <a:pt x="1866" y="1250"/>
                    <a:pt x="1821" y="1150"/>
                    <a:pt x="1744" y="1074"/>
                  </a:cubicBezTo>
                  <a:cubicBezTo>
                    <a:pt x="1821" y="998"/>
                    <a:pt x="1866" y="898"/>
                    <a:pt x="1866" y="792"/>
                  </a:cubicBezTo>
                  <a:close/>
                  <a:moveTo>
                    <a:pt x="1555" y="1152"/>
                  </a:moveTo>
                  <a:cubicBezTo>
                    <a:pt x="1640" y="1196"/>
                    <a:pt x="1691" y="1273"/>
                    <a:pt x="1691" y="1356"/>
                  </a:cubicBezTo>
                  <a:cubicBezTo>
                    <a:pt x="1691" y="1418"/>
                    <a:pt x="1662" y="1477"/>
                    <a:pt x="1613" y="1521"/>
                  </a:cubicBezTo>
                  <a:cubicBezTo>
                    <a:pt x="1567" y="1435"/>
                    <a:pt x="1485" y="1367"/>
                    <a:pt x="1382" y="1335"/>
                  </a:cubicBezTo>
                  <a:cubicBezTo>
                    <a:pt x="1336" y="1320"/>
                    <a:pt x="1286" y="1346"/>
                    <a:pt x="1272" y="1392"/>
                  </a:cubicBezTo>
                  <a:cubicBezTo>
                    <a:pt x="1257" y="1439"/>
                    <a:pt x="1283" y="1488"/>
                    <a:pt x="1329" y="1503"/>
                  </a:cubicBezTo>
                  <a:cubicBezTo>
                    <a:pt x="1419" y="1531"/>
                    <a:pt x="1479" y="1604"/>
                    <a:pt x="1479" y="1685"/>
                  </a:cubicBezTo>
                  <a:cubicBezTo>
                    <a:pt x="1479" y="1792"/>
                    <a:pt x="1376" y="1879"/>
                    <a:pt x="1250" y="1879"/>
                  </a:cubicBezTo>
                  <a:cubicBezTo>
                    <a:pt x="1124" y="1879"/>
                    <a:pt x="1021" y="1792"/>
                    <a:pt x="1021" y="1685"/>
                  </a:cubicBezTo>
                  <a:cubicBezTo>
                    <a:pt x="1021" y="1121"/>
                    <a:pt x="1021" y="1121"/>
                    <a:pt x="1021" y="1121"/>
                  </a:cubicBezTo>
                  <a:cubicBezTo>
                    <a:pt x="1021" y="1014"/>
                    <a:pt x="1124" y="927"/>
                    <a:pt x="1250" y="927"/>
                  </a:cubicBezTo>
                  <a:cubicBezTo>
                    <a:pt x="1299" y="927"/>
                    <a:pt x="1338" y="888"/>
                    <a:pt x="1338" y="839"/>
                  </a:cubicBezTo>
                  <a:cubicBezTo>
                    <a:pt x="1338" y="791"/>
                    <a:pt x="1299" y="751"/>
                    <a:pt x="1250" y="751"/>
                  </a:cubicBezTo>
                  <a:cubicBezTo>
                    <a:pt x="1165" y="751"/>
                    <a:pt x="1086" y="775"/>
                    <a:pt x="1021" y="816"/>
                  </a:cubicBezTo>
                  <a:cubicBezTo>
                    <a:pt x="1021" y="704"/>
                    <a:pt x="1021" y="704"/>
                    <a:pt x="1021" y="704"/>
                  </a:cubicBezTo>
                  <a:cubicBezTo>
                    <a:pt x="1021" y="656"/>
                    <a:pt x="981" y="616"/>
                    <a:pt x="933" y="616"/>
                  </a:cubicBezTo>
                  <a:cubicBezTo>
                    <a:pt x="884" y="616"/>
                    <a:pt x="845" y="656"/>
                    <a:pt x="845" y="704"/>
                  </a:cubicBezTo>
                  <a:cubicBezTo>
                    <a:pt x="845" y="1192"/>
                    <a:pt x="845" y="1192"/>
                    <a:pt x="845" y="1192"/>
                  </a:cubicBezTo>
                  <a:cubicBezTo>
                    <a:pt x="815" y="1173"/>
                    <a:pt x="783" y="1158"/>
                    <a:pt x="748" y="1147"/>
                  </a:cubicBezTo>
                  <a:cubicBezTo>
                    <a:pt x="702" y="1133"/>
                    <a:pt x="652" y="1158"/>
                    <a:pt x="638" y="1205"/>
                  </a:cubicBezTo>
                  <a:cubicBezTo>
                    <a:pt x="623" y="1251"/>
                    <a:pt x="649" y="1300"/>
                    <a:pt x="695" y="1315"/>
                  </a:cubicBezTo>
                  <a:cubicBezTo>
                    <a:pt x="785" y="1343"/>
                    <a:pt x="845" y="1416"/>
                    <a:pt x="845" y="1497"/>
                  </a:cubicBezTo>
                  <a:cubicBezTo>
                    <a:pt x="845" y="1685"/>
                    <a:pt x="845" y="1685"/>
                    <a:pt x="845" y="1685"/>
                  </a:cubicBezTo>
                  <a:cubicBezTo>
                    <a:pt x="845" y="1792"/>
                    <a:pt x="742" y="1879"/>
                    <a:pt x="616" y="1879"/>
                  </a:cubicBezTo>
                  <a:cubicBezTo>
                    <a:pt x="490" y="1879"/>
                    <a:pt x="387" y="1792"/>
                    <a:pt x="387" y="1685"/>
                  </a:cubicBezTo>
                  <a:cubicBezTo>
                    <a:pt x="387" y="1639"/>
                    <a:pt x="406" y="1594"/>
                    <a:pt x="441" y="1559"/>
                  </a:cubicBezTo>
                  <a:cubicBezTo>
                    <a:pt x="476" y="1525"/>
                    <a:pt x="476" y="1469"/>
                    <a:pt x="442" y="1435"/>
                  </a:cubicBezTo>
                  <a:cubicBezTo>
                    <a:pt x="408" y="1400"/>
                    <a:pt x="352" y="1400"/>
                    <a:pt x="318" y="1434"/>
                  </a:cubicBezTo>
                  <a:cubicBezTo>
                    <a:pt x="296" y="1455"/>
                    <a:pt x="278" y="1478"/>
                    <a:pt x="263" y="1503"/>
                  </a:cubicBezTo>
                  <a:cubicBezTo>
                    <a:pt x="208" y="1450"/>
                    <a:pt x="175" y="1381"/>
                    <a:pt x="175" y="1309"/>
                  </a:cubicBezTo>
                  <a:cubicBezTo>
                    <a:pt x="175" y="1179"/>
                    <a:pt x="278" y="1064"/>
                    <a:pt x="424" y="1031"/>
                  </a:cubicBezTo>
                  <a:cubicBezTo>
                    <a:pt x="471" y="1020"/>
                    <a:pt x="501" y="973"/>
                    <a:pt x="490" y="925"/>
                  </a:cubicBezTo>
                  <a:cubicBezTo>
                    <a:pt x="479" y="878"/>
                    <a:pt x="432" y="848"/>
                    <a:pt x="385" y="859"/>
                  </a:cubicBezTo>
                  <a:cubicBezTo>
                    <a:pt x="326" y="873"/>
                    <a:pt x="271" y="895"/>
                    <a:pt x="223" y="925"/>
                  </a:cubicBezTo>
                  <a:cubicBezTo>
                    <a:pt x="192" y="886"/>
                    <a:pt x="175" y="840"/>
                    <a:pt x="175" y="792"/>
                  </a:cubicBezTo>
                  <a:cubicBezTo>
                    <a:pt x="175" y="660"/>
                    <a:pt x="301" y="552"/>
                    <a:pt x="455" y="551"/>
                  </a:cubicBezTo>
                  <a:cubicBezTo>
                    <a:pt x="456" y="551"/>
                    <a:pt x="457" y="551"/>
                    <a:pt x="458" y="551"/>
                  </a:cubicBezTo>
                  <a:cubicBezTo>
                    <a:pt x="478" y="551"/>
                    <a:pt x="498" y="545"/>
                    <a:pt x="514" y="531"/>
                  </a:cubicBezTo>
                  <a:cubicBezTo>
                    <a:pt x="548" y="502"/>
                    <a:pt x="555" y="454"/>
                    <a:pt x="532" y="417"/>
                  </a:cubicBezTo>
                  <a:cubicBezTo>
                    <a:pt x="531" y="416"/>
                    <a:pt x="531" y="415"/>
                    <a:pt x="530" y="414"/>
                  </a:cubicBezTo>
                  <a:cubicBezTo>
                    <a:pt x="530" y="414"/>
                    <a:pt x="529" y="413"/>
                    <a:pt x="529" y="413"/>
                  </a:cubicBezTo>
                  <a:cubicBezTo>
                    <a:pt x="528" y="411"/>
                    <a:pt x="526" y="409"/>
                    <a:pt x="525" y="407"/>
                  </a:cubicBezTo>
                  <a:cubicBezTo>
                    <a:pt x="525" y="407"/>
                    <a:pt x="525" y="407"/>
                    <a:pt x="525" y="407"/>
                  </a:cubicBezTo>
                  <a:cubicBezTo>
                    <a:pt x="510" y="389"/>
                    <a:pt x="492" y="361"/>
                    <a:pt x="492" y="322"/>
                  </a:cubicBezTo>
                  <a:cubicBezTo>
                    <a:pt x="492" y="241"/>
                    <a:pt x="572" y="175"/>
                    <a:pt x="669" y="175"/>
                  </a:cubicBezTo>
                  <a:cubicBezTo>
                    <a:pt x="766" y="175"/>
                    <a:pt x="845" y="241"/>
                    <a:pt x="845" y="322"/>
                  </a:cubicBezTo>
                  <a:cubicBezTo>
                    <a:pt x="845" y="371"/>
                    <a:pt x="884" y="410"/>
                    <a:pt x="933" y="410"/>
                  </a:cubicBezTo>
                  <a:cubicBezTo>
                    <a:pt x="982" y="410"/>
                    <a:pt x="1021" y="371"/>
                    <a:pt x="1021" y="322"/>
                  </a:cubicBezTo>
                  <a:cubicBezTo>
                    <a:pt x="1021" y="241"/>
                    <a:pt x="1100" y="175"/>
                    <a:pt x="1197" y="175"/>
                  </a:cubicBezTo>
                  <a:cubicBezTo>
                    <a:pt x="1294" y="175"/>
                    <a:pt x="1373" y="241"/>
                    <a:pt x="1373" y="322"/>
                  </a:cubicBezTo>
                  <a:cubicBezTo>
                    <a:pt x="1373" y="344"/>
                    <a:pt x="1368" y="363"/>
                    <a:pt x="1360" y="378"/>
                  </a:cubicBezTo>
                  <a:cubicBezTo>
                    <a:pt x="1310" y="382"/>
                    <a:pt x="1262" y="395"/>
                    <a:pt x="1216" y="414"/>
                  </a:cubicBezTo>
                  <a:cubicBezTo>
                    <a:pt x="1171" y="433"/>
                    <a:pt x="1150" y="484"/>
                    <a:pt x="1169" y="529"/>
                  </a:cubicBezTo>
                  <a:cubicBezTo>
                    <a:pt x="1188" y="574"/>
                    <a:pt x="1240" y="595"/>
                    <a:pt x="1284" y="576"/>
                  </a:cubicBezTo>
                  <a:cubicBezTo>
                    <a:pt x="1322" y="560"/>
                    <a:pt x="1363" y="552"/>
                    <a:pt x="1406" y="551"/>
                  </a:cubicBezTo>
                  <a:cubicBezTo>
                    <a:pt x="1407" y="551"/>
                    <a:pt x="1408" y="551"/>
                    <a:pt x="1408" y="551"/>
                  </a:cubicBezTo>
                  <a:cubicBezTo>
                    <a:pt x="1409" y="551"/>
                    <a:pt x="1410" y="551"/>
                    <a:pt x="1411" y="551"/>
                  </a:cubicBezTo>
                  <a:cubicBezTo>
                    <a:pt x="1565" y="552"/>
                    <a:pt x="1691" y="660"/>
                    <a:pt x="1691" y="792"/>
                  </a:cubicBezTo>
                  <a:cubicBezTo>
                    <a:pt x="1691" y="875"/>
                    <a:pt x="1640" y="952"/>
                    <a:pt x="1555" y="996"/>
                  </a:cubicBezTo>
                  <a:cubicBezTo>
                    <a:pt x="1526" y="1011"/>
                    <a:pt x="1508" y="1041"/>
                    <a:pt x="1508" y="1074"/>
                  </a:cubicBezTo>
                  <a:cubicBezTo>
                    <a:pt x="1508" y="1107"/>
                    <a:pt x="1526" y="1136"/>
                    <a:pt x="1555" y="11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E92021C0-D6A7-4A3D-A17B-229E069D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6216" y="6492875"/>
            <a:ext cx="5110130" cy="365125"/>
          </a:xfrm>
        </p:spPr>
        <p:txBody>
          <a:bodyPr/>
          <a:lstStyle/>
          <a:p>
            <a:r>
              <a:rPr lang="en-US" dirty="0"/>
              <a:t>BBKPM Bandung</a:t>
            </a:r>
          </a:p>
        </p:txBody>
      </p:sp>
    </p:spTree>
    <p:extLst>
      <p:ext uri="{BB962C8B-B14F-4D97-AF65-F5344CB8AC3E}">
        <p14:creationId xmlns:p14="http://schemas.microsoft.com/office/powerpoint/2010/main" val="359921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4DC6A1-14F3-4EEB-84D2-2A7B51835BD8}"/>
              </a:ext>
            </a:extLst>
          </p:cNvPr>
          <p:cNvSpPr txBox="1"/>
          <p:nvPr/>
        </p:nvSpPr>
        <p:spPr>
          <a:xfrm>
            <a:off x="3438159" y="1781021"/>
            <a:ext cx="7992888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i="1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Severa</a:t>
            </a:r>
            <a:r>
              <a:rPr lang="en-US" i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Acute Respiratory Syndrome</a:t>
            </a:r>
          </a:p>
          <a:p>
            <a:r>
              <a:rPr lang="en-US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Angka</a:t>
            </a:r>
            <a:r>
              <a:rPr lang="en-US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kematian</a:t>
            </a:r>
            <a:r>
              <a:rPr lang="en-US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± 10%</a:t>
            </a:r>
          </a:p>
          <a:p>
            <a:r>
              <a:rPr lang="en-US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 </a:t>
            </a:r>
            <a:r>
              <a:rPr lang="en-US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kelelawar</a:t>
            </a:r>
            <a:r>
              <a:rPr lang="en-US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luwak</a:t>
            </a:r>
            <a:r>
              <a:rPr lang="en-US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/</a:t>
            </a:r>
            <a:r>
              <a:rPr lang="en-US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musang</a:t>
            </a:r>
            <a:endParaRPr lang="en-US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DF5CA-139C-42B3-8309-09BD0F838981}"/>
              </a:ext>
            </a:extLst>
          </p:cNvPr>
          <p:cNvSpPr txBox="1"/>
          <p:nvPr/>
        </p:nvSpPr>
        <p:spPr>
          <a:xfrm>
            <a:off x="3438159" y="1529809"/>
            <a:ext cx="273630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0B1848-3D33-4B69-AC9A-B5A90A1F809B}"/>
              </a:ext>
            </a:extLst>
          </p:cNvPr>
          <p:cNvSpPr txBox="1"/>
          <p:nvPr/>
        </p:nvSpPr>
        <p:spPr>
          <a:xfrm>
            <a:off x="3438159" y="3585180"/>
            <a:ext cx="7992888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i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East Respiratory Syndrome</a:t>
            </a:r>
          </a:p>
          <a:p>
            <a:r>
              <a:rPr lang="en-US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Angka</a:t>
            </a:r>
            <a:r>
              <a:rPr lang="en-US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kematian</a:t>
            </a:r>
            <a:r>
              <a:rPr lang="en-US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± 30%</a:t>
            </a:r>
          </a:p>
          <a:p>
            <a:r>
              <a:rPr lang="en-US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 </a:t>
            </a:r>
            <a:r>
              <a:rPr lang="en-US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kelelawar</a:t>
            </a:r>
            <a:r>
              <a:rPr lang="en-US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unta</a:t>
            </a:r>
            <a:endParaRPr lang="en-US" i="1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2A3A2-056D-4B1F-82EB-588F2CF84B70}"/>
              </a:ext>
            </a:extLst>
          </p:cNvPr>
          <p:cNvSpPr txBox="1"/>
          <p:nvPr/>
        </p:nvSpPr>
        <p:spPr>
          <a:xfrm>
            <a:off x="3438159" y="3248415"/>
            <a:ext cx="273630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B71C6-2D10-4DAE-B060-F7BFCF2DAB17}"/>
              </a:ext>
            </a:extLst>
          </p:cNvPr>
          <p:cNvSpPr txBox="1"/>
          <p:nvPr/>
        </p:nvSpPr>
        <p:spPr>
          <a:xfrm>
            <a:off x="3434847" y="5394650"/>
            <a:ext cx="799288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i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Corona virus disease-19</a:t>
            </a:r>
            <a:br>
              <a:rPr lang="en-US" i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Angka</a:t>
            </a:r>
            <a:r>
              <a:rPr lang="en-US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kematian</a:t>
            </a:r>
            <a:r>
              <a:rPr lang="en-US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2-3%</a:t>
            </a:r>
            <a:endParaRPr lang="en-US" i="1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8408B9-9F05-44CB-A6AD-587947672FEF}"/>
              </a:ext>
            </a:extLst>
          </p:cNvPr>
          <p:cNvSpPr txBox="1"/>
          <p:nvPr/>
        </p:nvSpPr>
        <p:spPr>
          <a:xfrm>
            <a:off x="3438158" y="5007530"/>
            <a:ext cx="273630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COVID-19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66016" y="193630"/>
            <a:ext cx="8416893" cy="830997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KELOMPOK VIRUS CORONA LAIN YANG PERNAH MENGINFEKSI MANUSIA DAN MEMATIKAN</a:t>
            </a:r>
          </a:p>
        </p:txBody>
      </p:sp>
      <p:pic>
        <p:nvPicPr>
          <p:cNvPr id="1026" name="Picture 2" descr="Gambar terka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989" y="1629428"/>
            <a:ext cx="1393802" cy="128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041" y="3290837"/>
            <a:ext cx="1428750" cy="12182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316" y="5122274"/>
            <a:ext cx="1359475" cy="125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4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57F06B5-3AA4-4CFA-A43A-212D271121C1}"/>
              </a:ext>
            </a:extLst>
          </p:cNvPr>
          <p:cNvGrpSpPr/>
          <p:nvPr/>
        </p:nvGrpSpPr>
        <p:grpSpPr>
          <a:xfrm>
            <a:off x="189756" y="169331"/>
            <a:ext cx="1060037" cy="1393593"/>
            <a:chOff x="620486" y="2021498"/>
            <a:chExt cx="1469572" cy="281024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5CA4342-9795-4639-BEB7-6294DA40E97B}"/>
                </a:ext>
              </a:extLst>
            </p:cNvPr>
            <p:cNvCxnSpPr/>
            <p:nvPr/>
          </p:nvCxnSpPr>
          <p:spPr>
            <a:xfrm>
              <a:off x="1355272" y="2780928"/>
              <a:ext cx="0" cy="2050814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4AFD23E-6ED6-49ED-9C7C-51252A590F2C}"/>
                </a:ext>
              </a:extLst>
            </p:cNvPr>
            <p:cNvSpPr/>
            <p:nvPr/>
          </p:nvSpPr>
          <p:spPr>
            <a:xfrm>
              <a:off x="620486" y="2021498"/>
              <a:ext cx="1469572" cy="14695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</p:grpSp>
      <p:sp>
        <p:nvSpPr>
          <p:cNvPr id="5" name="Title 35">
            <a:extLst>
              <a:ext uri="{FF2B5EF4-FFF2-40B4-BE49-F238E27FC236}">
                <a16:creationId xmlns:a16="http://schemas.microsoft.com/office/drawing/2014/main" id="{50905738-F5DD-4A51-B9E7-D90CCB9AAEBD}"/>
              </a:ext>
            </a:extLst>
          </p:cNvPr>
          <p:cNvSpPr txBox="1">
            <a:spLocks/>
          </p:cNvSpPr>
          <p:nvPr/>
        </p:nvSpPr>
        <p:spPr>
          <a:xfrm>
            <a:off x="975047" y="187343"/>
            <a:ext cx="4294212" cy="711081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/>
              <a:t>Pasien Dalam Pengawasan (PDP)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77788" y="1939138"/>
            <a:ext cx="11081513" cy="2400657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500" dirty="0" err="1"/>
              <a:t>Seseorang</a:t>
            </a:r>
            <a:r>
              <a:rPr lang="en-US" sz="2500" dirty="0"/>
              <a:t> yang </a:t>
            </a:r>
            <a:r>
              <a:rPr lang="en-US" sz="2500" dirty="0" err="1"/>
              <a:t>mengalami</a:t>
            </a:r>
            <a:r>
              <a:rPr lang="en-US" sz="2500" dirty="0"/>
              <a:t>:</a:t>
            </a:r>
          </a:p>
          <a:p>
            <a:pPr marL="285750" indent="-285750" algn="just">
              <a:buFontTx/>
              <a:buChar char="-"/>
            </a:pPr>
            <a:r>
              <a:rPr lang="en-US" sz="2500" dirty="0" err="1"/>
              <a:t>Demam</a:t>
            </a:r>
            <a:r>
              <a:rPr lang="en-US" sz="2500" dirty="0"/>
              <a:t> (</a:t>
            </a:r>
            <a:r>
              <a:rPr lang="en-US" sz="2500" dirty="0" err="1"/>
              <a:t>suhu</a:t>
            </a:r>
            <a:r>
              <a:rPr lang="en-US" sz="2500" dirty="0"/>
              <a:t> ≥38</a:t>
            </a:r>
            <a:r>
              <a:rPr lang="en-US" sz="2500" baseline="30000" dirty="0"/>
              <a:t>O</a:t>
            </a:r>
            <a:r>
              <a:rPr lang="en-US" sz="2500" dirty="0"/>
              <a:t>C) </a:t>
            </a:r>
            <a:r>
              <a:rPr lang="en-US" sz="2500" dirty="0" err="1"/>
              <a:t>atau</a:t>
            </a:r>
            <a:r>
              <a:rPr lang="en-US" sz="2500" dirty="0"/>
              <a:t> </a:t>
            </a:r>
            <a:r>
              <a:rPr lang="en-US" sz="2500" dirty="0" err="1"/>
              <a:t>riwayat</a:t>
            </a:r>
            <a:r>
              <a:rPr lang="en-US" sz="2500" dirty="0"/>
              <a:t> </a:t>
            </a:r>
            <a:r>
              <a:rPr lang="en-US" sz="2500" dirty="0" err="1"/>
              <a:t>demam</a:t>
            </a:r>
            <a:endParaRPr lang="en-US" sz="2500" dirty="0"/>
          </a:p>
          <a:p>
            <a:pPr marL="285750" indent="-285750" algn="just">
              <a:buFontTx/>
              <a:buChar char="-"/>
            </a:pPr>
            <a:r>
              <a:rPr lang="en-US" sz="2500" dirty="0" err="1"/>
              <a:t>Batuk</a:t>
            </a:r>
            <a:r>
              <a:rPr lang="en-US" sz="2500" dirty="0"/>
              <a:t> </a:t>
            </a:r>
            <a:r>
              <a:rPr lang="en-US" sz="2500" dirty="0" err="1"/>
              <a:t>atau</a:t>
            </a:r>
            <a:r>
              <a:rPr lang="en-US" sz="2500" dirty="0"/>
              <a:t> </a:t>
            </a:r>
            <a:r>
              <a:rPr lang="en-US" sz="2500" dirty="0" err="1"/>
              <a:t>pilek</a:t>
            </a:r>
            <a:r>
              <a:rPr lang="en-US" sz="2500" dirty="0"/>
              <a:t> </a:t>
            </a:r>
            <a:r>
              <a:rPr lang="en-US" sz="2500" dirty="0" err="1"/>
              <a:t>atau</a:t>
            </a:r>
            <a:r>
              <a:rPr lang="en-US" sz="2500" dirty="0"/>
              <a:t> </a:t>
            </a:r>
            <a:r>
              <a:rPr lang="en-US" sz="2500" dirty="0" err="1"/>
              <a:t>nyeri</a:t>
            </a:r>
            <a:r>
              <a:rPr lang="en-US" sz="2500" dirty="0"/>
              <a:t> </a:t>
            </a:r>
            <a:r>
              <a:rPr lang="en-US" sz="2500" dirty="0" err="1"/>
              <a:t>tenggorokan</a:t>
            </a:r>
            <a:endParaRPr lang="en-US" sz="2500" dirty="0"/>
          </a:p>
          <a:p>
            <a:pPr marL="285750" indent="-285750" algn="just">
              <a:buFontTx/>
              <a:buChar char="-"/>
            </a:pPr>
            <a:r>
              <a:rPr lang="en-US" sz="2500" dirty="0" err="1"/>
              <a:t>Sesak</a:t>
            </a:r>
            <a:r>
              <a:rPr lang="en-US" sz="2500" dirty="0"/>
              <a:t> </a:t>
            </a:r>
            <a:r>
              <a:rPr lang="en-US" sz="2500" dirty="0" err="1"/>
              <a:t>atau</a:t>
            </a:r>
            <a:r>
              <a:rPr lang="en-US" sz="2500" dirty="0"/>
              <a:t> </a:t>
            </a:r>
            <a:r>
              <a:rPr lang="en-US" sz="2500" dirty="0" err="1"/>
              <a:t>kesulitan</a:t>
            </a:r>
            <a:r>
              <a:rPr lang="en-US" sz="2500" dirty="0"/>
              <a:t> </a:t>
            </a:r>
            <a:r>
              <a:rPr lang="en-US" sz="2500" dirty="0" err="1"/>
              <a:t>bernapas</a:t>
            </a:r>
            <a:endParaRPr lang="en-US" sz="2500" dirty="0"/>
          </a:p>
          <a:p>
            <a:pPr marL="285750" indent="-285750" algn="just">
              <a:buFontTx/>
              <a:buChar char="-"/>
            </a:pPr>
            <a:r>
              <a:rPr lang="en-US" sz="2500" dirty="0" err="1"/>
              <a:t>Riwayat</a:t>
            </a:r>
            <a:r>
              <a:rPr lang="en-US" sz="2500" dirty="0"/>
              <a:t> </a:t>
            </a:r>
            <a:r>
              <a:rPr lang="en-US" sz="2500" dirty="0" err="1"/>
              <a:t>perjalanan</a:t>
            </a:r>
            <a:r>
              <a:rPr lang="en-US" sz="2500" dirty="0"/>
              <a:t> </a:t>
            </a:r>
            <a:r>
              <a:rPr lang="en-US" sz="2500" dirty="0" err="1"/>
              <a:t>ke</a:t>
            </a:r>
            <a:r>
              <a:rPr lang="en-US" sz="2500" dirty="0"/>
              <a:t> </a:t>
            </a:r>
            <a:r>
              <a:rPr lang="en-US" sz="2500" dirty="0" err="1"/>
              <a:t>Tiongkok</a:t>
            </a:r>
            <a:r>
              <a:rPr lang="en-US" sz="2500" dirty="0"/>
              <a:t> </a:t>
            </a:r>
            <a:r>
              <a:rPr lang="en-US" sz="2500" dirty="0" err="1"/>
              <a:t>atau</a:t>
            </a:r>
            <a:r>
              <a:rPr lang="en-US" sz="2500" dirty="0"/>
              <a:t> </a:t>
            </a:r>
            <a:r>
              <a:rPr lang="en-US" sz="2500" dirty="0" err="1"/>
              <a:t>wilayah</a:t>
            </a:r>
            <a:r>
              <a:rPr lang="en-US" sz="2500" dirty="0"/>
              <a:t> yang </a:t>
            </a:r>
            <a:r>
              <a:rPr lang="en-US" sz="2500" dirty="0" err="1"/>
              <a:t>terjangkit</a:t>
            </a:r>
            <a:r>
              <a:rPr lang="en-US" sz="2500" dirty="0"/>
              <a:t> </a:t>
            </a:r>
            <a:r>
              <a:rPr lang="en-US" sz="2500" dirty="0" err="1"/>
              <a:t>dlm</a:t>
            </a:r>
            <a:r>
              <a:rPr lang="en-US" sz="2500" dirty="0"/>
              <a:t> 14 </a:t>
            </a:r>
            <a:r>
              <a:rPr lang="en-US" sz="2500" dirty="0" err="1"/>
              <a:t>hari</a:t>
            </a:r>
            <a:endParaRPr lang="en-US" sz="2500" dirty="0"/>
          </a:p>
          <a:p>
            <a:pPr algn="just"/>
            <a:r>
              <a:rPr lang="en-US" sz="2500" dirty="0"/>
              <a:t>    </a:t>
            </a:r>
            <a:r>
              <a:rPr lang="en-US" sz="2500" dirty="0" err="1"/>
              <a:t>sebelum</a:t>
            </a:r>
            <a:r>
              <a:rPr lang="en-US" sz="2500" dirty="0"/>
              <a:t> </a:t>
            </a:r>
            <a:r>
              <a:rPr lang="en-US" sz="2500" dirty="0" err="1"/>
              <a:t>timbul</a:t>
            </a:r>
            <a:r>
              <a:rPr lang="en-US" sz="2500" dirty="0"/>
              <a:t> </a:t>
            </a:r>
            <a:r>
              <a:rPr lang="en-US" sz="2500" dirty="0" err="1"/>
              <a:t>gejala</a:t>
            </a:r>
            <a:endParaRPr lang="en-US" sz="25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8FFBC5-141A-40DC-9BC5-B031A6492BB7}"/>
              </a:ext>
            </a:extLst>
          </p:cNvPr>
          <p:cNvGrpSpPr/>
          <p:nvPr/>
        </p:nvGrpSpPr>
        <p:grpSpPr>
          <a:xfrm>
            <a:off x="6958508" y="204140"/>
            <a:ext cx="1200506" cy="1392166"/>
            <a:chOff x="4229101" y="2021498"/>
            <a:chExt cx="1469572" cy="281024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F05DA67-D6D7-4055-821C-AC857CEA54C2}"/>
                </a:ext>
              </a:extLst>
            </p:cNvPr>
            <p:cNvCxnSpPr/>
            <p:nvPr/>
          </p:nvCxnSpPr>
          <p:spPr>
            <a:xfrm>
              <a:off x="4963887" y="2780928"/>
              <a:ext cx="0" cy="2050814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40DD44D-B713-428A-A83A-43EB35B917B9}"/>
                </a:ext>
              </a:extLst>
            </p:cNvPr>
            <p:cNvSpPr/>
            <p:nvPr/>
          </p:nvSpPr>
          <p:spPr>
            <a:xfrm>
              <a:off x="4229101" y="2021498"/>
              <a:ext cx="1469572" cy="14695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</p:grpSp>
      <p:sp>
        <p:nvSpPr>
          <p:cNvPr id="10" name="Title 3"/>
          <p:cNvSpPr txBox="1">
            <a:spLocks/>
          </p:cNvSpPr>
          <p:nvPr/>
        </p:nvSpPr>
        <p:spPr>
          <a:xfrm>
            <a:off x="7787535" y="595443"/>
            <a:ext cx="447686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Orang </a:t>
            </a:r>
            <a:r>
              <a:rPr lang="en-IN" dirty="0" err="1"/>
              <a:t>Dalam</a:t>
            </a:r>
            <a:r>
              <a:rPr lang="en-IN" dirty="0"/>
              <a:t> </a:t>
            </a:r>
            <a:r>
              <a:rPr lang="en-IN" dirty="0" err="1"/>
              <a:t>Pemantauan</a:t>
            </a:r>
            <a:r>
              <a:rPr lang="en-IN" dirty="0"/>
              <a:t> (ODP) </a:t>
            </a:r>
            <a:r>
              <a:rPr lang="en-IN" dirty="0">
                <a:solidFill>
                  <a:schemeClr val="bg1"/>
                </a:solidFill>
              </a:rPr>
              <a:t>PowerPoint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7788" y="4439679"/>
            <a:ext cx="11081513" cy="2308324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dirty="0"/>
              <a:t>Pneumonia </a:t>
            </a:r>
            <a:r>
              <a:rPr lang="en-US" dirty="0" err="1"/>
              <a:t>ringan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klinis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radiologis</a:t>
            </a:r>
            <a:endParaRPr lang="en-US" dirty="0"/>
          </a:p>
          <a:p>
            <a:pPr marL="285750" indent="-285750" algn="just">
              <a:buFontTx/>
              <a:buChar char="-"/>
            </a:pPr>
            <a:r>
              <a:rPr lang="en-US" dirty="0" err="1"/>
              <a:t>Petugas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yang </a:t>
            </a:r>
            <a:r>
              <a:rPr lang="en-US" dirty="0" err="1"/>
              <a:t>sakit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gejala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merawat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ISPA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penyebab</a:t>
            </a:r>
            <a:r>
              <a:rPr lang="en-US" dirty="0"/>
              <a:t> </a:t>
            </a:r>
            <a:r>
              <a:rPr lang="en-US" dirty="0" err="1"/>
              <a:t>penyakitnya</a:t>
            </a:r>
            <a:r>
              <a:rPr lang="en-US" dirty="0"/>
              <a:t>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bepergian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terkonfirmasi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probable Covid-19</a:t>
            </a:r>
          </a:p>
          <a:p>
            <a:pPr marL="285750" indent="-285750" algn="just">
              <a:buFontTx/>
              <a:buChar char="-"/>
            </a:pP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hewan</a:t>
            </a:r>
            <a:r>
              <a:rPr lang="en-US" dirty="0"/>
              <a:t> </a:t>
            </a:r>
            <a:r>
              <a:rPr lang="en-US" dirty="0" err="1"/>
              <a:t>penular</a:t>
            </a:r>
            <a:r>
              <a:rPr lang="en-US" dirty="0"/>
              <a:t> (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teridentifikasi</a:t>
            </a:r>
            <a:r>
              <a:rPr lang="en-US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7788" y="4439679"/>
            <a:ext cx="11081513" cy="2308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3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2D885C-0A15-4D6B-8EEE-E5B9550E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POKOK BAHASAN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021C0-D6A7-4A3D-A17B-229E069D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BBKPM Bandung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9898C-E1DA-4D14-A509-97624E50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6" name="Picture Placeholder 45">
            <a:extLst>
              <a:ext uri="{FF2B5EF4-FFF2-40B4-BE49-F238E27FC236}">
                <a16:creationId xmlns:a16="http://schemas.microsoft.com/office/drawing/2014/main" id="{075F74CA-A4A9-4E41-B82E-55E067D92AB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997" y="1699355"/>
            <a:ext cx="4064282" cy="3870274"/>
          </a:xfrm>
        </p:spPr>
      </p:pic>
      <p:sp>
        <p:nvSpPr>
          <p:cNvPr id="16" name="Diamond 15">
            <a:extLst>
              <a:ext uri="{FF2B5EF4-FFF2-40B4-BE49-F238E27FC236}">
                <a16:creationId xmlns:a16="http://schemas.microsoft.com/office/drawing/2014/main" id="{113BEDA8-E02E-4C77-B81F-F5F5618C1D56}"/>
              </a:ext>
            </a:extLst>
          </p:cNvPr>
          <p:cNvSpPr/>
          <p:nvPr/>
        </p:nvSpPr>
        <p:spPr>
          <a:xfrm>
            <a:off x="5973457" y="1230377"/>
            <a:ext cx="655208" cy="655208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D1B97FE5-8134-4551-A603-6956B3FAAF4F}"/>
              </a:ext>
            </a:extLst>
          </p:cNvPr>
          <p:cNvSpPr/>
          <p:nvPr/>
        </p:nvSpPr>
        <p:spPr>
          <a:xfrm>
            <a:off x="5973457" y="2433727"/>
            <a:ext cx="655208" cy="65520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7AFE004F-1739-4DFB-94E4-AB23F374053D}"/>
              </a:ext>
            </a:extLst>
          </p:cNvPr>
          <p:cNvSpPr/>
          <p:nvPr/>
        </p:nvSpPr>
        <p:spPr>
          <a:xfrm>
            <a:off x="5973457" y="3637077"/>
            <a:ext cx="655208" cy="65520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68AF1015-1E1F-47C5-ACC5-0337A1C94718}"/>
              </a:ext>
            </a:extLst>
          </p:cNvPr>
          <p:cNvSpPr/>
          <p:nvPr/>
        </p:nvSpPr>
        <p:spPr>
          <a:xfrm>
            <a:off x="5973457" y="4840428"/>
            <a:ext cx="655208" cy="655208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4CC99A-D43F-441F-900F-794F224D1B2B}"/>
              </a:ext>
            </a:extLst>
          </p:cNvPr>
          <p:cNvSpPr txBox="1"/>
          <p:nvPr/>
        </p:nvSpPr>
        <p:spPr>
          <a:xfrm>
            <a:off x="6958507" y="1124950"/>
            <a:ext cx="3881459" cy="7643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b="1" kern="0" dirty="0">
                <a:solidFill>
                  <a:schemeClr val="bg1">
                    <a:lumMod val="75000"/>
                  </a:schemeClr>
                </a:solidFill>
                <a:latin typeface="Open Sans"/>
                <a:cs typeface="Arial" panose="020B0604020202020204" pitchFamily="34" charset="0"/>
              </a:rPr>
              <a:t>CORONA VIRUS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8981BA-C534-4244-9F48-805BB46DFE33}"/>
              </a:ext>
            </a:extLst>
          </p:cNvPr>
          <p:cNvSpPr txBox="1"/>
          <p:nvPr/>
        </p:nvSpPr>
        <p:spPr>
          <a:xfrm>
            <a:off x="6965561" y="2393245"/>
            <a:ext cx="3881459" cy="7643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b="1" kern="0" dirty="0">
                <a:latin typeface="Open Sans"/>
                <a:cs typeface="Arial" panose="020B0604020202020204" pitchFamily="34" charset="0"/>
              </a:rPr>
              <a:t>GEJALA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8982FF-4784-425F-A6AB-E6FCF40571F4}"/>
              </a:ext>
            </a:extLst>
          </p:cNvPr>
          <p:cNvSpPr txBox="1"/>
          <p:nvPr/>
        </p:nvSpPr>
        <p:spPr>
          <a:xfrm>
            <a:off x="6958507" y="3557026"/>
            <a:ext cx="3881459" cy="7643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b="1" kern="0" dirty="0">
                <a:solidFill>
                  <a:schemeClr val="bg1">
                    <a:lumMod val="75000"/>
                  </a:schemeClr>
                </a:solidFill>
                <a:latin typeface="Open Sans"/>
                <a:cs typeface="Arial" panose="020B0604020202020204" pitchFamily="34" charset="0"/>
              </a:rPr>
              <a:t>TATA LAKSANA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7AFFAC-1458-49D8-BC94-E06266717687}"/>
              </a:ext>
            </a:extLst>
          </p:cNvPr>
          <p:cNvSpPr txBox="1"/>
          <p:nvPr/>
        </p:nvSpPr>
        <p:spPr>
          <a:xfrm>
            <a:off x="6958508" y="4720807"/>
            <a:ext cx="3881459" cy="7643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b="1" kern="0" dirty="0">
                <a:solidFill>
                  <a:schemeClr val="bg1">
                    <a:lumMod val="75000"/>
                  </a:schemeClr>
                </a:solidFill>
                <a:latin typeface="Open Sans"/>
                <a:cs typeface="Arial" panose="020B0604020202020204" pitchFamily="34" charset="0"/>
              </a:rPr>
              <a:t>PENCEGAHAN</a:t>
            </a:r>
          </a:p>
        </p:txBody>
      </p:sp>
    </p:spTree>
    <p:extLst>
      <p:ext uri="{BB962C8B-B14F-4D97-AF65-F5344CB8AC3E}">
        <p14:creationId xmlns:p14="http://schemas.microsoft.com/office/powerpoint/2010/main" val="36251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394FEC-5C13-4C9A-9E2F-12FB4167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B40EF-C4C1-4AA3-AF03-E85548D2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BBKPM BANDUNG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E9261-2C31-44E7-A17A-B9A46020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object 5"/>
          <p:cNvSpPr/>
          <p:nvPr/>
        </p:nvSpPr>
        <p:spPr>
          <a:xfrm>
            <a:off x="1281022" y="1340768"/>
            <a:ext cx="9781942" cy="3371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ounded Rectangle 6"/>
          <p:cNvSpPr/>
          <p:nvPr/>
        </p:nvSpPr>
        <p:spPr>
          <a:xfrm>
            <a:off x="1399316" y="4172799"/>
            <a:ext cx="1296144" cy="5142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Demam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386352" y="4172799"/>
            <a:ext cx="1296144" cy="5142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Pilek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003184" y="4172798"/>
            <a:ext cx="1818004" cy="8942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err="1">
                <a:solidFill>
                  <a:schemeClr val="tx1"/>
                </a:solidFill>
              </a:rPr>
              <a:t>Batuk</a:t>
            </a:r>
            <a:r>
              <a:rPr lang="en-US" sz="2300" dirty="0">
                <a:solidFill>
                  <a:schemeClr val="tx1"/>
                </a:solidFill>
              </a:rPr>
              <a:t>, </a:t>
            </a:r>
            <a:r>
              <a:rPr lang="en-US" sz="2300" dirty="0" err="1">
                <a:solidFill>
                  <a:schemeClr val="tx1"/>
                </a:solidFill>
              </a:rPr>
              <a:t>nyeri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tenggorokan</a:t>
            </a:r>
            <a:endParaRPr lang="en-US" sz="23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141876" y="4172799"/>
            <a:ext cx="1584176" cy="5142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chemeClr val="tx1"/>
                </a:solidFill>
              </a:rPr>
              <a:t>Sakit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kepala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046740" y="4172799"/>
            <a:ext cx="2016224" cy="5142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chemeClr val="tx1"/>
                </a:solidFill>
              </a:rPr>
              <a:t>Sesak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napas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94012" y="1340768"/>
            <a:ext cx="7560840" cy="415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75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79C2F"/>
      </a:accent1>
      <a:accent2>
        <a:srgbClr val="2B1E5C"/>
      </a:accent2>
      <a:accent3>
        <a:srgbClr val="9C319F"/>
      </a:accent3>
      <a:accent4>
        <a:srgbClr val="00BC82"/>
      </a:accent4>
      <a:accent5>
        <a:srgbClr val="5D92BB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7211</TotalTime>
  <Words>800</Words>
  <Application>Microsoft Office PowerPoint</Application>
  <PresentationFormat>Kustom</PresentationFormat>
  <Paragraphs>210</Paragraphs>
  <Slides>22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22</vt:i4>
      </vt:variant>
    </vt:vector>
  </HeadingPairs>
  <TitlesOfParts>
    <vt:vector size="23" baseType="lpstr">
      <vt:lpstr>Office Theme</vt:lpstr>
      <vt:lpstr>CORONA VIRUS DISEASE – 19 (COVID – 19)</vt:lpstr>
      <vt:lpstr>POKOK BAHASAN</vt:lpstr>
      <vt:lpstr>POKOK BAHASAN</vt:lpstr>
      <vt:lpstr>Presentasi PowerPoint</vt:lpstr>
      <vt:lpstr>Presentasi PowerPoint</vt:lpstr>
      <vt:lpstr>Presentasi PowerPoint</vt:lpstr>
      <vt:lpstr>Presentasi PowerPoint</vt:lpstr>
      <vt:lpstr>POKOK BAHASAN</vt:lpstr>
      <vt:lpstr>Presentasi PowerPoint</vt:lpstr>
      <vt:lpstr>Presentasi PowerPoint</vt:lpstr>
      <vt:lpstr>Presentasi PowerPoint</vt:lpstr>
      <vt:lpstr>Presentasi PowerPoint</vt:lpstr>
      <vt:lpstr>POKOK BAHASAN</vt:lpstr>
      <vt:lpstr>Presentasi PowerPoint</vt:lpstr>
      <vt:lpstr>POKOK BAHASAN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adhelily97@gmail.com</cp:lastModifiedBy>
  <cp:revision>321</cp:revision>
  <dcterms:created xsi:type="dcterms:W3CDTF">2013-09-12T13:05:01Z</dcterms:created>
  <dcterms:modified xsi:type="dcterms:W3CDTF">2020-05-15T05:10:15Z</dcterms:modified>
</cp:coreProperties>
</file>