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6" r:id="rId4"/>
    <p:sldId id="285" r:id="rId5"/>
    <p:sldId id="284" r:id="rId6"/>
    <p:sldId id="256" r:id="rId7"/>
    <p:sldId id="258" r:id="rId8"/>
    <p:sldId id="257" r:id="rId9"/>
    <p:sldId id="260" r:id="rId10"/>
    <p:sldId id="261" r:id="rId11"/>
    <p:sldId id="290" r:id="rId12"/>
    <p:sldId id="291" r:id="rId13"/>
    <p:sldId id="270" r:id="rId14"/>
    <p:sldId id="281" r:id="rId15"/>
    <p:sldId id="280" r:id="rId16"/>
    <p:sldId id="263" r:id="rId17"/>
    <p:sldId id="264" r:id="rId18"/>
    <p:sldId id="259" r:id="rId19"/>
    <p:sldId id="268" r:id="rId20"/>
    <p:sldId id="269" r:id="rId21"/>
    <p:sldId id="287" r:id="rId22"/>
    <p:sldId id="288" r:id="rId23"/>
    <p:sldId id="271" r:id="rId24"/>
    <p:sldId id="272" r:id="rId25"/>
    <p:sldId id="273" r:id="rId26"/>
    <p:sldId id="275" r:id="rId27"/>
    <p:sldId id="274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6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9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5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6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5D18-6466-44AD-8C2A-7E777020659E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EF5F-8EF6-433C-911E-54DDD8D2F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3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0608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HALAMAN LOGIN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3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3" y="404664"/>
            <a:ext cx="91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7647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Ujian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640"/>
              </p:ext>
            </p:extLst>
          </p:nvPr>
        </p:nvGraphicFramePr>
        <p:xfrm>
          <a:off x="121359" y="1700808"/>
          <a:ext cx="890207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192"/>
                <a:gridCol w="1186307"/>
                <a:gridCol w="65565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Ujian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Informasi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Ujian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AKSI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-6070" y="5315724"/>
            <a:ext cx="9150069" cy="15696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Catatan</a:t>
            </a:r>
            <a:r>
              <a:rPr lang="en-US" sz="1200" dirty="0" smtClean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err="1"/>
              <a:t>bedakan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master </a:t>
            </a:r>
            <a:r>
              <a:rPr lang="en-US" sz="1200" dirty="0" err="1"/>
              <a:t>soal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master </a:t>
            </a:r>
            <a:r>
              <a:rPr lang="en-US" sz="1200" dirty="0" err="1"/>
              <a:t>soal</a:t>
            </a:r>
            <a:r>
              <a:rPr lang="en-US" sz="1200" dirty="0"/>
              <a:t> yang </a:t>
            </a:r>
            <a:r>
              <a:rPr lang="en-US" sz="1200" dirty="0" err="1"/>
              <a:t>ada</a:t>
            </a:r>
            <a:r>
              <a:rPr lang="en-US" sz="1200" dirty="0"/>
              <a:t> di </a:t>
            </a:r>
            <a:r>
              <a:rPr lang="en-US" sz="1200" dirty="0" err="1" smtClean="0"/>
              <a:t>ujian</a:t>
            </a:r>
            <a:r>
              <a:rPr lang="en-US" sz="1200" dirty="0" smtClean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record master </a:t>
            </a:r>
            <a:r>
              <a:rPr lang="en-US" sz="1200" dirty="0" err="1"/>
              <a:t>soal</a:t>
            </a:r>
            <a:r>
              <a:rPr lang="en-US" sz="1200" dirty="0"/>
              <a:t> </a:t>
            </a:r>
            <a:r>
              <a:rPr lang="en-US" sz="1200" dirty="0" err="1"/>
              <a:t>ditambah</a:t>
            </a:r>
            <a:r>
              <a:rPr lang="en-US" sz="1200" dirty="0"/>
              <a:t>/</a:t>
            </a:r>
            <a:r>
              <a:rPr lang="en-US" sz="1200" dirty="0" err="1"/>
              <a:t>dihapus</a:t>
            </a:r>
            <a:r>
              <a:rPr lang="en-US" sz="1200" dirty="0"/>
              <a:t>/</a:t>
            </a:r>
            <a:r>
              <a:rPr lang="en-US" sz="1200" dirty="0" err="1"/>
              <a:t>diupdate</a:t>
            </a:r>
            <a:r>
              <a:rPr lang="en-US" sz="1200" dirty="0"/>
              <a:t>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menambah</a:t>
            </a:r>
            <a:r>
              <a:rPr lang="en-US" sz="1200" dirty="0"/>
              <a:t>/</a:t>
            </a:r>
            <a:r>
              <a:rPr lang="en-US" sz="1200" dirty="0" err="1"/>
              <a:t>menghapus</a:t>
            </a:r>
            <a:r>
              <a:rPr lang="en-US" sz="1200" dirty="0"/>
              <a:t>/</a:t>
            </a:r>
            <a:r>
              <a:rPr lang="en-US" sz="1200" dirty="0" err="1"/>
              <a:t>mengupdate</a:t>
            </a:r>
            <a:r>
              <a:rPr lang="en-US" sz="1200" dirty="0"/>
              <a:t> record master </a:t>
            </a:r>
            <a:r>
              <a:rPr lang="en-US" sz="1200" dirty="0" err="1"/>
              <a:t>soal</a:t>
            </a:r>
            <a:r>
              <a:rPr lang="en-US" sz="1200" dirty="0"/>
              <a:t> </a:t>
            </a:r>
            <a:r>
              <a:rPr lang="en-US" sz="1200" dirty="0" err="1"/>
              <a:t>ybs</a:t>
            </a:r>
            <a:r>
              <a:rPr lang="en-US" sz="1200" dirty="0"/>
              <a:t> di </a:t>
            </a:r>
            <a:r>
              <a:rPr lang="en-US" sz="1200" dirty="0" err="1" smtClean="0"/>
              <a:t>ujian</a:t>
            </a: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suatu</a:t>
            </a:r>
            <a:r>
              <a:rPr lang="en-US" sz="1200" dirty="0" smtClean="0"/>
              <a:t> </a:t>
            </a:r>
            <a:r>
              <a:rPr lang="en-US" sz="1200" dirty="0" err="1" smtClean="0"/>
              <a:t>ujian</a:t>
            </a:r>
            <a:r>
              <a:rPr lang="en-US" sz="1200" dirty="0" smtClean="0"/>
              <a:t> </a:t>
            </a:r>
            <a:r>
              <a:rPr lang="en-US" sz="1200" dirty="0" err="1" smtClean="0"/>
              <a:t>sudah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pesertanya</a:t>
            </a:r>
            <a:r>
              <a:rPr lang="en-US" sz="1200" dirty="0" smtClean="0"/>
              <a:t>, </a:t>
            </a:r>
            <a:r>
              <a:rPr lang="en-US" sz="1200" dirty="0" err="1" smtClean="0"/>
              <a:t>maka</a:t>
            </a:r>
            <a:r>
              <a:rPr lang="en-US" sz="1200" dirty="0" smtClean="0"/>
              <a:t> admin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merubah</a:t>
            </a:r>
            <a:r>
              <a:rPr lang="en-US" sz="1200" dirty="0" smtClean="0"/>
              <a:t> </a:t>
            </a:r>
            <a:r>
              <a:rPr lang="en-US" sz="1200" dirty="0" err="1" smtClean="0"/>
              <a:t>ujian</a:t>
            </a:r>
            <a:r>
              <a:rPr lang="en-US" sz="1200" dirty="0" smtClean="0"/>
              <a:t> </a:t>
            </a:r>
            <a:r>
              <a:rPr lang="en-US" sz="1200" dirty="0" err="1" smtClean="0"/>
              <a:t>maupun</a:t>
            </a:r>
            <a:r>
              <a:rPr lang="en-US" sz="1200" dirty="0" smtClean="0"/>
              <a:t> </a:t>
            </a:r>
            <a:r>
              <a:rPr lang="en-US" sz="1200" dirty="0" err="1" smtClean="0"/>
              <a:t>soal-soal</a:t>
            </a:r>
            <a:r>
              <a:rPr lang="en-US" sz="1200" dirty="0" smtClean="0"/>
              <a:t> yang </a:t>
            </a:r>
            <a:r>
              <a:rPr lang="en-US" sz="1200" dirty="0" err="1" smtClean="0"/>
              <a:t>sudah</a:t>
            </a:r>
            <a:r>
              <a:rPr lang="en-US" sz="1200" dirty="0" smtClean="0"/>
              <a:t> </a:t>
            </a:r>
            <a:r>
              <a:rPr lang="en-US" sz="1200" dirty="0" err="1" smtClean="0"/>
              <a:t>dipilih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ujian</a:t>
            </a:r>
            <a:r>
              <a:rPr lang="en-US" sz="1200" dirty="0" smtClean="0"/>
              <a:t> </a:t>
            </a:r>
            <a:r>
              <a:rPr lang="en-US" sz="1200" dirty="0" err="1" smtClean="0"/>
              <a:t>tersebut</a:t>
            </a:r>
            <a:r>
              <a:rPr lang="en-US" sz="1200" dirty="0" smtClean="0"/>
              <a:t>. </a:t>
            </a:r>
            <a:r>
              <a:rPr lang="en-US" sz="1200" dirty="0" err="1" smtClean="0"/>
              <a:t>Merubah</a:t>
            </a:r>
            <a:r>
              <a:rPr lang="en-US" sz="1200" dirty="0" smtClean="0"/>
              <a:t> = </a:t>
            </a:r>
            <a:r>
              <a:rPr lang="en-US" sz="1200" dirty="0" err="1" smtClean="0"/>
              <a:t>tambah</a:t>
            </a:r>
            <a:r>
              <a:rPr lang="en-US" sz="1200" dirty="0" smtClean="0"/>
              <a:t>, update,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hapus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Menu </a:t>
            </a:r>
            <a:r>
              <a:rPr lang="en-US" sz="1200" dirty="0" err="1" smtClean="0"/>
              <a:t>lihat</a:t>
            </a:r>
            <a:r>
              <a:rPr lang="en-US" sz="1200" dirty="0" smtClean="0"/>
              <a:t> list </a:t>
            </a:r>
            <a:r>
              <a:rPr lang="en-US" sz="1200" dirty="0" err="1" smtClean="0"/>
              <a:t>peserta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melihat</a:t>
            </a:r>
            <a:r>
              <a:rPr lang="en-US" sz="1200" dirty="0" smtClean="0"/>
              <a:t> </a:t>
            </a:r>
            <a:r>
              <a:rPr lang="en-US" sz="1200" dirty="0" err="1" smtClean="0"/>
              <a:t>siapa</a:t>
            </a:r>
            <a:r>
              <a:rPr lang="en-US" sz="1200" dirty="0" smtClean="0"/>
              <a:t> </a:t>
            </a:r>
            <a:r>
              <a:rPr lang="en-US" sz="1200" dirty="0" err="1" smtClean="0"/>
              <a:t>saja</a:t>
            </a:r>
            <a:r>
              <a:rPr lang="en-US" sz="1200" dirty="0" smtClean="0"/>
              <a:t> user yang </a:t>
            </a:r>
            <a:r>
              <a:rPr lang="en-US" sz="1200" dirty="0" err="1" smtClean="0"/>
              <a:t>sudah</a:t>
            </a:r>
            <a:r>
              <a:rPr lang="en-US" sz="1200" dirty="0" smtClean="0"/>
              <a:t> </a:t>
            </a:r>
            <a:r>
              <a:rPr lang="en-US" sz="1200" dirty="0" err="1" smtClean="0"/>
              <a:t>mengerjakan</a:t>
            </a:r>
            <a:r>
              <a:rPr lang="en-US" sz="1200" dirty="0" smtClean="0"/>
              <a:t> </a:t>
            </a:r>
            <a:r>
              <a:rPr lang="en-US" sz="1200" dirty="0" err="1" smtClean="0"/>
              <a:t>suatu</a:t>
            </a:r>
            <a:r>
              <a:rPr lang="en-US" sz="1200" dirty="0" smtClean="0"/>
              <a:t> </a:t>
            </a:r>
            <a:r>
              <a:rPr lang="en-US" sz="1200" dirty="0" err="1" smtClean="0"/>
              <a:t>ujian</a:t>
            </a: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Menu </a:t>
            </a:r>
            <a:r>
              <a:rPr lang="en-US" sz="1200" dirty="0" err="1"/>
              <a:t>lihat</a:t>
            </a:r>
            <a:r>
              <a:rPr lang="en-US" sz="1200" dirty="0"/>
              <a:t> </a:t>
            </a:r>
            <a:r>
              <a:rPr lang="en-US" sz="1200" dirty="0" err="1" smtClean="0"/>
              <a:t>daftar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 smtClean="0"/>
              <a:t>daftar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yang </a:t>
            </a:r>
            <a:r>
              <a:rPr lang="en-US" sz="1200" dirty="0" err="1" smtClean="0"/>
              <a:t>sudah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suatu</a:t>
            </a:r>
            <a:r>
              <a:rPr lang="en-US" sz="1200" dirty="0" smtClean="0"/>
              <a:t> </a:t>
            </a:r>
            <a:r>
              <a:rPr lang="en-US" sz="1200" dirty="0" err="1" smtClean="0"/>
              <a:t>ujian</a:t>
            </a: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sz="1200" dirty="0" err="1" smtClean="0"/>
              <a:t>Peserta</a:t>
            </a:r>
            <a:r>
              <a:rPr lang="en-US" sz="1200" dirty="0" smtClean="0"/>
              <a:t> </a:t>
            </a:r>
            <a:r>
              <a:rPr lang="en-US" sz="1200" dirty="0" err="1" smtClean="0"/>
              <a:t>hanya</a:t>
            </a:r>
            <a:r>
              <a:rPr lang="en-US" sz="1200" dirty="0" smtClean="0"/>
              <a:t>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mengerjakan</a:t>
            </a:r>
            <a:r>
              <a:rPr lang="en-US" sz="1200" dirty="0" smtClean="0"/>
              <a:t> </a:t>
            </a:r>
            <a:r>
              <a:rPr lang="en-US" sz="1200" dirty="0" err="1" smtClean="0"/>
              <a:t>ujian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statusnya</a:t>
            </a:r>
            <a:r>
              <a:rPr lang="en-US" sz="1200" dirty="0" smtClean="0"/>
              <a:t> </a:t>
            </a:r>
            <a:r>
              <a:rPr lang="en-US" sz="1200" dirty="0" err="1" smtClean="0"/>
              <a:t>aktif</a:t>
            </a:r>
            <a:endParaRPr lang="en-US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26630" y="2437476"/>
            <a:ext cx="897273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LIST PESERTA</a:t>
            </a:r>
          </a:p>
          <a:p>
            <a:pPr algn="ctr"/>
            <a:r>
              <a:rPr lang="en-US" sz="1000" b="1" dirty="0" smtClean="0"/>
              <a:t>UJIAN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6156176" y="2447316"/>
            <a:ext cx="1039987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AKTIFKAN/</a:t>
            </a:r>
          </a:p>
          <a:p>
            <a:pPr algn="ctr"/>
            <a:r>
              <a:rPr lang="en-US" sz="1000" b="1" dirty="0" smtClean="0"/>
              <a:t>NONAKTIFKAN</a:t>
            </a:r>
            <a:endParaRPr lang="en-US" sz="1000" b="1" dirty="0"/>
          </a:p>
        </p:txBody>
      </p:sp>
      <p:sp>
        <p:nvSpPr>
          <p:cNvPr id="20" name="Rectangle 19"/>
          <p:cNvSpPr/>
          <p:nvPr/>
        </p:nvSpPr>
        <p:spPr>
          <a:xfrm>
            <a:off x="2505740" y="2447316"/>
            <a:ext cx="842124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UPDATE</a:t>
            </a:r>
          </a:p>
          <a:p>
            <a:pPr algn="ctr"/>
            <a:r>
              <a:rPr lang="en-US" sz="1000" b="1" dirty="0" smtClean="0"/>
              <a:t>UJIAN</a:t>
            </a:r>
            <a:endParaRPr lang="en-US" sz="1000" b="1" dirty="0"/>
          </a:p>
        </p:txBody>
      </p:sp>
      <p:sp>
        <p:nvSpPr>
          <p:cNvPr id="21" name="Rectangle 20"/>
          <p:cNvSpPr/>
          <p:nvPr/>
        </p:nvSpPr>
        <p:spPr>
          <a:xfrm>
            <a:off x="3391224" y="2447316"/>
            <a:ext cx="79208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  <a:p>
            <a:pPr algn="ctr"/>
            <a:r>
              <a:rPr lang="en-US" sz="1000" b="1" dirty="0" smtClean="0"/>
              <a:t>UJIAN</a:t>
            </a:r>
            <a:endParaRPr lang="en-US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4229212" y="2451331"/>
            <a:ext cx="952145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KONFIGURASI</a:t>
            </a:r>
          </a:p>
          <a:p>
            <a:pPr algn="ctr"/>
            <a:r>
              <a:rPr lang="en-US" sz="1000" b="1" dirty="0" smtClean="0"/>
              <a:t>PENYAJIAN</a:t>
            </a:r>
            <a:endParaRPr lang="en-US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17358" y="3030860"/>
            <a:ext cx="897273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LIST PESERTA</a:t>
            </a:r>
          </a:p>
          <a:p>
            <a:pPr algn="ctr"/>
            <a:r>
              <a:rPr lang="en-US" sz="1000" b="1" dirty="0" smtClean="0"/>
              <a:t>UJIAN</a:t>
            </a:r>
            <a:endParaRPr lang="en-US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6146904" y="3040700"/>
            <a:ext cx="1039987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AKTIFKAN/</a:t>
            </a:r>
          </a:p>
          <a:p>
            <a:pPr algn="ctr"/>
            <a:r>
              <a:rPr lang="en-US" sz="1000" b="1" dirty="0" smtClean="0"/>
              <a:t>NONAKTIFKAN</a:t>
            </a:r>
            <a:endParaRPr lang="en-US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2496468" y="3040700"/>
            <a:ext cx="842124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UPDATE</a:t>
            </a:r>
          </a:p>
          <a:p>
            <a:pPr algn="ctr"/>
            <a:r>
              <a:rPr lang="en-US" sz="1000" b="1" dirty="0" smtClean="0"/>
              <a:t>UJIAN</a:t>
            </a:r>
            <a:endParaRPr lang="en-US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3381952" y="3040700"/>
            <a:ext cx="79208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  <a:p>
            <a:pPr algn="ctr"/>
            <a:r>
              <a:rPr lang="en-US" sz="1000" b="1" dirty="0" smtClean="0"/>
              <a:t>UJIAN</a:t>
            </a:r>
            <a:endParaRPr lang="en-US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4219940" y="3044715"/>
            <a:ext cx="952145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KONFIGURASI</a:t>
            </a:r>
          </a:p>
          <a:p>
            <a:pPr algn="ctr"/>
            <a:r>
              <a:rPr lang="en-US" sz="1000" b="1" dirty="0" smtClean="0"/>
              <a:t>PENYAJIAN</a:t>
            </a:r>
            <a:endParaRPr lang="en-US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5217358" y="3703177"/>
            <a:ext cx="897273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LIST PESERTA</a:t>
            </a:r>
          </a:p>
          <a:p>
            <a:pPr algn="ctr"/>
            <a:r>
              <a:rPr lang="en-US" sz="1000" b="1" dirty="0" smtClean="0"/>
              <a:t>UJIAN</a:t>
            </a:r>
            <a:endParaRPr lang="en-US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6146904" y="3713017"/>
            <a:ext cx="1039987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AKTIFKAN/</a:t>
            </a:r>
          </a:p>
          <a:p>
            <a:pPr algn="ctr"/>
            <a:r>
              <a:rPr lang="en-US" sz="1000" b="1" dirty="0" smtClean="0"/>
              <a:t>NONAKTIFKAN</a:t>
            </a:r>
            <a:endParaRPr lang="en-US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2496468" y="3713017"/>
            <a:ext cx="842124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UPDATE</a:t>
            </a:r>
          </a:p>
          <a:p>
            <a:pPr algn="ctr"/>
            <a:r>
              <a:rPr lang="en-US" sz="1000" b="1" dirty="0" smtClean="0"/>
              <a:t>UJIAN</a:t>
            </a:r>
            <a:endParaRPr lang="en-US" sz="1000" b="1" dirty="0"/>
          </a:p>
        </p:txBody>
      </p:sp>
      <p:sp>
        <p:nvSpPr>
          <p:cNvPr id="38" name="Rectangle 37"/>
          <p:cNvSpPr/>
          <p:nvPr/>
        </p:nvSpPr>
        <p:spPr>
          <a:xfrm>
            <a:off x="3381952" y="3713017"/>
            <a:ext cx="792088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  <a:p>
            <a:pPr algn="ctr"/>
            <a:r>
              <a:rPr lang="en-US" sz="1000" b="1" dirty="0" smtClean="0"/>
              <a:t>UJIAN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4219940" y="3717032"/>
            <a:ext cx="952145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KONFIGURASI</a:t>
            </a:r>
          </a:p>
          <a:p>
            <a:pPr algn="ctr"/>
            <a:r>
              <a:rPr lang="en-US" sz="1000" b="1" dirty="0" smtClean="0"/>
              <a:t>PENYAJIAN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699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3" y="404664"/>
            <a:ext cx="91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7647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Ujian</a:t>
            </a:r>
            <a:r>
              <a:rPr lang="en-US" dirty="0" smtClean="0"/>
              <a:t> –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6070" y="5315724"/>
            <a:ext cx="9150069" cy="13849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Catatan</a:t>
            </a:r>
            <a:r>
              <a:rPr lang="en-US" sz="1200" dirty="0" smtClean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err="1"/>
              <a:t>Halaman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</a:t>
            </a:r>
            <a:r>
              <a:rPr lang="en-US" sz="1200" dirty="0" err="1"/>
              <a:t>soal</a:t>
            </a:r>
            <a:r>
              <a:rPr lang="en-US" sz="1200" dirty="0"/>
              <a:t> yang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 smtClean="0"/>
              <a:t>ujian</a:t>
            </a: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sz="1200" dirty="0" err="1" smtClean="0"/>
              <a:t>Halaman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juga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mengatur</a:t>
            </a:r>
            <a:r>
              <a:rPr lang="en-US" sz="1200" dirty="0" smtClean="0"/>
              <a:t> </a:t>
            </a:r>
            <a:r>
              <a:rPr lang="en-US" sz="1200" dirty="0" err="1" smtClean="0"/>
              <a:t>penyajian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peserta</a:t>
            </a: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1, 2, 3, 4, 5 </a:t>
            </a:r>
            <a:r>
              <a:rPr lang="en-US" sz="1200" dirty="0" err="1" smtClean="0"/>
              <a:t>itu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contoh</a:t>
            </a:r>
            <a:r>
              <a:rPr lang="en-US" sz="1200" dirty="0" smtClean="0"/>
              <a:t> </a:t>
            </a:r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(</a:t>
            </a:r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</a:t>
            </a:r>
            <a:r>
              <a:rPr lang="en-US" sz="1200" dirty="0" err="1" smtClean="0"/>
              <a:t>digenerate</a:t>
            </a:r>
            <a:r>
              <a:rPr lang="en-US" sz="1200" dirty="0" smtClean="0"/>
              <a:t> </a:t>
            </a:r>
            <a:r>
              <a:rPr lang="en-US" sz="1200" dirty="0" err="1" smtClean="0"/>
              <a:t>secara</a:t>
            </a:r>
            <a:r>
              <a:rPr lang="en-US" sz="1200" dirty="0" smtClean="0"/>
              <a:t> </a:t>
            </a:r>
            <a:r>
              <a:rPr lang="en-US" sz="1200" dirty="0" err="1" smtClean="0"/>
              <a:t>otomatis</a:t>
            </a:r>
            <a:r>
              <a:rPr lang="en-US" sz="1200" dirty="0" smtClean="0"/>
              <a:t>, </a:t>
            </a:r>
            <a:r>
              <a:rPr lang="en-US" sz="1200" dirty="0" err="1" smtClean="0"/>
              <a:t>secara</a:t>
            </a:r>
            <a:r>
              <a:rPr lang="en-US" sz="1200" dirty="0" smtClean="0"/>
              <a:t> 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Page 1,2,3 </a:t>
            </a:r>
            <a:r>
              <a:rPr lang="en-US" sz="1200" dirty="0" err="1" smtClean="0"/>
              <a:t>itu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contoh</a:t>
            </a:r>
            <a:r>
              <a:rPr lang="en-US" sz="1200" dirty="0" smtClean="0"/>
              <a:t> </a:t>
            </a:r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halaman</a:t>
            </a:r>
            <a:r>
              <a:rPr lang="en-US" sz="1200" dirty="0" smtClean="0"/>
              <a:t> (</a:t>
            </a:r>
            <a:r>
              <a:rPr lang="en-US" sz="1200" dirty="0" err="1" smtClean="0"/>
              <a:t>nomor</a:t>
            </a:r>
            <a:r>
              <a:rPr lang="en-US" sz="1200" dirty="0" smtClean="0"/>
              <a:t> </a:t>
            </a:r>
            <a:r>
              <a:rPr lang="en-US" sz="1200" dirty="0" err="1" smtClean="0"/>
              <a:t>halaman</a:t>
            </a:r>
            <a:r>
              <a:rPr lang="en-US" sz="1200" dirty="0" smtClean="0"/>
              <a:t> </a:t>
            </a:r>
            <a:r>
              <a:rPr lang="en-US" sz="1200" dirty="0" err="1" smtClean="0"/>
              <a:t>digenerate</a:t>
            </a:r>
            <a:r>
              <a:rPr lang="en-US" sz="1200" dirty="0" smtClean="0"/>
              <a:t> </a:t>
            </a:r>
            <a:r>
              <a:rPr lang="en-US" sz="1200" dirty="0" err="1" smtClean="0"/>
              <a:t>secara</a:t>
            </a:r>
            <a:r>
              <a:rPr lang="en-US" sz="1200" dirty="0" smtClean="0"/>
              <a:t> </a:t>
            </a:r>
            <a:r>
              <a:rPr lang="en-US" sz="1200" dirty="0" err="1" smtClean="0"/>
              <a:t>otomatis</a:t>
            </a:r>
            <a:r>
              <a:rPr lang="en-US" sz="1200" dirty="0" smtClean="0"/>
              <a:t>, </a:t>
            </a:r>
            <a:r>
              <a:rPr lang="en-US" sz="1200" dirty="0" err="1" smtClean="0"/>
              <a:t>secara</a:t>
            </a:r>
            <a:r>
              <a:rPr lang="en-US" sz="1200" dirty="0" smtClean="0"/>
              <a:t> 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err="1"/>
              <a:t>bedakan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master </a:t>
            </a:r>
            <a:r>
              <a:rPr lang="en-US" sz="1200" dirty="0" err="1"/>
              <a:t>soal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master </a:t>
            </a:r>
            <a:r>
              <a:rPr lang="en-US" sz="1200" dirty="0" err="1"/>
              <a:t>soal</a:t>
            </a:r>
            <a:r>
              <a:rPr lang="en-US" sz="1200" dirty="0"/>
              <a:t> yang </a:t>
            </a:r>
            <a:r>
              <a:rPr lang="en-US" sz="1200" dirty="0" err="1"/>
              <a:t>ada</a:t>
            </a:r>
            <a:r>
              <a:rPr lang="en-US" sz="1200" dirty="0"/>
              <a:t> di </a:t>
            </a:r>
            <a:r>
              <a:rPr lang="en-US" sz="1200" dirty="0" err="1" smtClean="0"/>
              <a:t>ujian</a:t>
            </a:r>
            <a:r>
              <a:rPr lang="en-US" sz="1200" dirty="0" smtClean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record master </a:t>
            </a:r>
            <a:r>
              <a:rPr lang="en-US" sz="1200" dirty="0" err="1"/>
              <a:t>soal</a:t>
            </a:r>
            <a:r>
              <a:rPr lang="en-US" sz="1200" dirty="0"/>
              <a:t> </a:t>
            </a:r>
            <a:r>
              <a:rPr lang="en-US" sz="1200" dirty="0" err="1"/>
              <a:t>ditambah</a:t>
            </a:r>
            <a:r>
              <a:rPr lang="en-US" sz="1200" dirty="0"/>
              <a:t>/</a:t>
            </a:r>
            <a:r>
              <a:rPr lang="en-US" sz="1200" dirty="0" err="1"/>
              <a:t>dihapus</a:t>
            </a:r>
            <a:r>
              <a:rPr lang="en-US" sz="1200" dirty="0"/>
              <a:t>/</a:t>
            </a:r>
            <a:r>
              <a:rPr lang="en-US" sz="1200" dirty="0" err="1"/>
              <a:t>diupdate</a:t>
            </a:r>
            <a:r>
              <a:rPr lang="en-US" sz="1200" dirty="0"/>
              <a:t>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menambah</a:t>
            </a:r>
            <a:r>
              <a:rPr lang="en-US" sz="1200" dirty="0"/>
              <a:t>/</a:t>
            </a:r>
            <a:r>
              <a:rPr lang="en-US" sz="1200" dirty="0" err="1"/>
              <a:t>menghapus</a:t>
            </a:r>
            <a:r>
              <a:rPr lang="en-US" sz="1200" dirty="0"/>
              <a:t>/</a:t>
            </a:r>
            <a:r>
              <a:rPr lang="en-US" sz="1200" dirty="0" err="1"/>
              <a:t>mengupdate</a:t>
            </a:r>
            <a:r>
              <a:rPr lang="en-US" sz="1200" dirty="0"/>
              <a:t> record master </a:t>
            </a:r>
            <a:r>
              <a:rPr lang="en-US" sz="1200" dirty="0" err="1"/>
              <a:t>soal</a:t>
            </a:r>
            <a:r>
              <a:rPr lang="en-US" sz="1200" dirty="0"/>
              <a:t> </a:t>
            </a:r>
            <a:r>
              <a:rPr lang="en-US" sz="1200" dirty="0" err="1"/>
              <a:t>ybs</a:t>
            </a:r>
            <a:r>
              <a:rPr lang="en-US" sz="1200" dirty="0"/>
              <a:t> di </a:t>
            </a:r>
            <a:r>
              <a:rPr lang="en-US" sz="1200" dirty="0" err="1" smtClean="0"/>
              <a:t>ujian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300" y="1772816"/>
            <a:ext cx="862217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Page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300" y="4448145"/>
            <a:ext cx="862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+++(</a:t>
            </a:r>
            <a:r>
              <a:rPr lang="en-US" sz="1200" dirty="0" err="1" smtClean="0"/>
              <a:t>Tambah</a:t>
            </a:r>
            <a:r>
              <a:rPr lang="en-US" sz="1200" dirty="0" smtClean="0"/>
              <a:t> Page)+++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201553" y="2935977"/>
            <a:ext cx="862217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Page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9552" y="1999890"/>
            <a:ext cx="8280920" cy="21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Item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2647945"/>
            <a:ext cx="867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+++(</a:t>
            </a:r>
            <a:r>
              <a:rPr lang="en-US" sz="1200" dirty="0" err="1" smtClean="0"/>
              <a:t>Tambah</a:t>
            </a:r>
            <a:r>
              <a:rPr lang="en-US" sz="1200" dirty="0" smtClean="0"/>
              <a:t> Item Page)+++</a:t>
            </a:r>
            <a:endParaRPr lang="en-US" sz="1200" dirty="0"/>
          </a:p>
        </p:txBody>
      </p:sp>
      <p:sp>
        <p:nvSpPr>
          <p:cNvPr id="6" name="Multiply 5"/>
          <p:cNvSpPr/>
          <p:nvPr/>
        </p:nvSpPr>
        <p:spPr>
          <a:xfrm>
            <a:off x="8604448" y="1772816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8616323" y="2000648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8617081" y="2935977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000648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539552" y="2222715"/>
            <a:ext cx="8280920" cy="21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Item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Multiply 35"/>
          <p:cNvSpPr/>
          <p:nvPr/>
        </p:nvSpPr>
        <p:spPr>
          <a:xfrm>
            <a:off x="8616323" y="2223473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23528" y="2223473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4058" y="3595082"/>
            <a:ext cx="8598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+++(</a:t>
            </a:r>
            <a:r>
              <a:rPr lang="en-US" sz="1200" dirty="0" err="1" smtClean="0"/>
              <a:t>Tambah</a:t>
            </a:r>
            <a:r>
              <a:rPr lang="en-US" sz="1200" dirty="0" smtClean="0"/>
              <a:t> Item Page)+++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539552" y="2432840"/>
            <a:ext cx="8280920" cy="21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Item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8616323" y="2433598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3528" y="2433598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39552" y="3153668"/>
            <a:ext cx="8280920" cy="21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Item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Multiply 45"/>
          <p:cNvSpPr/>
          <p:nvPr/>
        </p:nvSpPr>
        <p:spPr>
          <a:xfrm>
            <a:off x="8616323" y="3154426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3528" y="3154426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539552" y="3363793"/>
            <a:ext cx="8280920" cy="21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Item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Multiply 48"/>
          <p:cNvSpPr/>
          <p:nvPr/>
        </p:nvSpPr>
        <p:spPr>
          <a:xfrm>
            <a:off x="8616323" y="3364551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3528" y="3364551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pic>
        <p:nvPicPr>
          <p:cNvPr id="51" name="Picture 2" descr="https://img.icons8.com/plasticine/2x/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124" y="1995190"/>
            <a:ext cx="206721" cy="2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img.icons8.com/plasticine/2x/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74" y="2230140"/>
            <a:ext cx="206721" cy="2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img.icons8.com/plasticine/2x/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427" y="2429396"/>
            <a:ext cx="206721" cy="2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s://img.icons8.com/plasticine/2x/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74" y="3162971"/>
            <a:ext cx="206721" cy="2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img.icons8.com/plasticine/2x/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635" y="3359821"/>
            <a:ext cx="206721" cy="2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200720" y="3886448"/>
            <a:ext cx="862217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Page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Multiply 56"/>
          <p:cNvSpPr/>
          <p:nvPr/>
        </p:nvSpPr>
        <p:spPr>
          <a:xfrm>
            <a:off x="8616248" y="3886448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85428" y="4113505"/>
            <a:ext cx="8598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+++(</a:t>
            </a:r>
            <a:r>
              <a:rPr lang="en-US" sz="1200" dirty="0" err="1" smtClean="0"/>
              <a:t>Tambah</a:t>
            </a:r>
            <a:r>
              <a:rPr lang="en-US" sz="1200" dirty="0" smtClean="0"/>
              <a:t> Item Page)+++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0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3" y="404664"/>
            <a:ext cx="91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8116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Ujian</a:t>
            </a:r>
            <a:r>
              <a:rPr lang="en-US" dirty="0" smtClean="0"/>
              <a:t> –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6070" y="6423719"/>
            <a:ext cx="9150069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Catatan</a:t>
            </a:r>
            <a:r>
              <a:rPr lang="en-US" sz="1200" dirty="0" smtClean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tombol</a:t>
            </a:r>
            <a:r>
              <a:rPr lang="en-US" sz="1200" dirty="0"/>
              <a:t> </a:t>
            </a:r>
            <a:r>
              <a:rPr lang="en-US" sz="1200" dirty="0" err="1"/>
              <a:t>Tambah</a:t>
            </a:r>
            <a:r>
              <a:rPr lang="en-US" sz="1200" dirty="0"/>
              <a:t> </a:t>
            </a:r>
            <a:r>
              <a:rPr lang="en-US" sz="1200" dirty="0" smtClean="0"/>
              <a:t>Item Page </a:t>
            </a:r>
            <a:r>
              <a:rPr lang="en-US" sz="1200" dirty="0" err="1" smtClean="0"/>
              <a:t>maka</a:t>
            </a:r>
            <a:r>
              <a:rPr lang="en-US" sz="1200" dirty="0" smtClean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popup </a:t>
            </a:r>
            <a:r>
              <a:rPr lang="en-US" sz="1200" dirty="0" err="1"/>
              <a:t>Tambah</a:t>
            </a:r>
            <a:r>
              <a:rPr lang="en-US" sz="1200" dirty="0"/>
              <a:t> </a:t>
            </a:r>
            <a:r>
              <a:rPr lang="en-US" sz="1200" dirty="0" smtClean="0"/>
              <a:t>Item Page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dirty="0" err="1"/>
              <a:t>tampilan</a:t>
            </a:r>
            <a:r>
              <a:rPr lang="en-US" sz="1200" dirty="0"/>
              <a:t> di </a:t>
            </a:r>
            <a:r>
              <a:rPr lang="en-US" sz="1200" dirty="0" err="1"/>
              <a:t>atas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300" y="1772816"/>
            <a:ext cx="862217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Page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300" y="4448145"/>
            <a:ext cx="862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+++(</a:t>
            </a:r>
            <a:r>
              <a:rPr lang="en-US" sz="1200" dirty="0" err="1" smtClean="0"/>
              <a:t>Tambah</a:t>
            </a:r>
            <a:r>
              <a:rPr lang="en-US" sz="1200" dirty="0" smtClean="0"/>
              <a:t> Page)+++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201553" y="2935977"/>
            <a:ext cx="862217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Page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9552" y="1999890"/>
            <a:ext cx="8280920" cy="21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Item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2647945"/>
            <a:ext cx="867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+++(</a:t>
            </a:r>
            <a:r>
              <a:rPr lang="en-US" sz="1200" dirty="0" err="1" smtClean="0"/>
              <a:t>Tambah</a:t>
            </a:r>
            <a:r>
              <a:rPr lang="en-US" sz="1200" dirty="0" smtClean="0"/>
              <a:t> Item Page)+++</a:t>
            </a:r>
            <a:endParaRPr lang="en-US" sz="1200" dirty="0"/>
          </a:p>
        </p:txBody>
      </p:sp>
      <p:sp>
        <p:nvSpPr>
          <p:cNvPr id="6" name="Multiply 5"/>
          <p:cNvSpPr/>
          <p:nvPr/>
        </p:nvSpPr>
        <p:spPr>
          <a:xfrm>
            <a:off x="8604448" y="1772816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8616323" y="2000648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8617081" y="2935977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000648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539552" y="2222715"/>
            <a:ext cx="8280920" cy="21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Item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Multiply 35"/>
          <p:cNvSpPr/>
          <p:nvPr/>
        </p:nvSpPr>
        <p:spPr>
          <a:xfrm>
            <a:off x="8616323" y="2223473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23528" y="2223473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4058" y="3595082"/>
            <a:ext cx="8598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+++(</a:t>
            </a:r>
            <a:r>
              <a:rPr lang="en-US" sz="1200" dirty="0" err="1" smtClean="0"/>
              <a:t>Tambah</a:t>
            </a:r>
            <a:r>
              <a:rPr lang="en-US" sz="1200" dirty="0" smtClean="0"/>
              <a:t> Item Page)+++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539552" y="2432840"/>
            <a:ext cx="8280920" cy="21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Item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8616323" y="2433598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3528" y="2433598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39552" y="3153668"/>
            <a:ext cx="8280920" cy="21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Item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Multiply 45"/>
          <p:cNvSpPr/>
          <p:nvPr/>
        </p:nvSpPr>
        <p:spPr>
          <a:xfrm>
            <a:off x="8616323" y="3154426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3528" y="3154426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539552" y="3363793"/>
            <a:ext cx="8280920" cy="21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Item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Multiply 48"/>
          <p:cNvSpPr/>
          <p:nvPr/>
        </p:nvSpPr>
        <p:spPr>
          <a:xfrm>
            <a:off x="8616323" y="3364551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3528" y="3364551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pic>
        <p:nvPicPr>
          <p:cNvPr id="51" name="Picture 2" descr="https://img.icons8.com/plasticine/2x/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124" y="1995190"/>
            <a:ext cx="206721" cy="2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img.icons8.com/plasticine/2x/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74" y="2230140"/>
            <a:ext cx="206721" cy="2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img.icons8.com/plasticine/2x/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427" y="2429396"/>
            <a:ext cx="206721" cy="2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s://img.icons8.com/plasticine/2x/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74" y="3162971"/>
            <a:ext cx="206721" cy="2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img.icons8.com/plasticine/2x/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635" y="3359821"/>
            <a:ext cx="206721" cy="2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200720" y="3886448"/>
            <a:ext cx="862217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Page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Multiply 56"/>
          <p:cNvSpPr/>
          <p:nvPr/>
        </p:nvSpPr>
        <p:spPr>
          <a:xfrm>
            <a:off x="8616248" y="3886448"/>
            <a:ext cx="193877" cy="21602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85428" y="4113505"/>
            <a:ext cx="8598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+++(</a:t>
            </a:r>
            <a:r>
              <a:rPr lang="en-US" sz="1200" dirty="0" err="1" smtClean="0"/>
              <a:t>Tambah</a:t>
            </a:r>
            <a:r>
              <a:rPr lang="en-US" sz="1200" dirty="0" smtClean="0"/>
              <a:t> Item Page)+++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608556" y="764704"/>
            <a:ext cx="5555732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63888" y="5085184"/>
            <a:ext cx="1728191" cy="4320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TAMBAH ITEM PAGE</a:t>
            </a:r>
            <a:endParaRPr lang="en-US" sz="1000" b="1" dirty="0"/>
          </a:p>
        </p:txBody>
      </p:sp>
      <p:sp>
        <p:nvSpPr>
          <p:cNvPr id="40" name="Rectangle 39"/>
          <p:cNvSpPr/>
          <p:nvPr/>
        </p:nvSpPr>
        <p:spPr>
          <a:xfrm>
            <a:off x="1982543" y="1734855"/>
            <a:ext cx="3960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64356" y="1733947"/>
            <a:ext cx="43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990659" y="2238911"/>
            <a:ext cx="3960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2472" y="2238003"/>
            <a:ext cx="43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990659" y="2770677"/>
            <a:ext cx="3960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72472" y="2769769"/>
            <a:ext cx="43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990659" y="3319031"/>
            <a:ext cx="3960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2472" y="3318123"/>
            <a:ext cx="43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990659" y="3895095"/>
            <a:ext cx="3960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72472" y="3894187"/>
            <a:ext cx="43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990329" y="4471159"/>
            <a:ext cx="3960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72142" y="4470251"/>
            <a:ext cx="43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946361" y="1664672"/>
            <a:ext cx="4918779" cy="335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6516220" y="1678527"/>
            <a:ext cx="318899" cy="28620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flipV="1">
            <a:off x="6524430" y="4687183"/>
            <a:ext cx="318899" cy="321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482865" y="1664672"/>
            <a:ext cx="0" cy="3344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46361" y="980728"/>
            <a:ext cx="490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Contreng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7647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Ujian</a:t>
            </a:r>
            <a:r>
              <a:rPr lang="en-US" dirty="0" smtClean="0"/>
              <a:t> - List </a:t>
            </a:r>
            <a:r>
              <a:rPr lang="en-US" dirty="0" err="1" smtClean="0"/>
              <a:t>Peserta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99845"/>
              </p:ext>
            </p:extLst>
          </p:nvPr>
        </p:nvGraphicFramePr>
        <p:xfrm>
          <a:off x="251520" y="1988840"/>
          <a:ext cx="867894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192"/>
                <a:gridCol w="1186307"/>
                <a:gridCol w="1000188"/>
                <a:gridCol w="1020382"/>
                <a:gridCol w="1018286"/>
                <a:gridCol w="755968"/>
                <a:gridCol w="665480"/>
                <a:gridCol w="1873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Ujian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Informasi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Ujian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Attempt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Jam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Attempt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Lengkap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AKSI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xxx</a:t>
                      </a:r>
                      <a:endParaRPr 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xxx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xxx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70" y="5920489"/>
            <a:ext cx="9150069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yang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(</a:t>
            </a:r>
            <a:r>
              <a:rPr lang="en-US" dirty="0" err="1" smtClean="0"/>
              <a:t>mengerjakan</a:t>
            </a:r>
            <a:r>
              <a:rPr lang="en-US" dirty="0" smtClean="0"/>
              <a:t>)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ybs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1" y="40466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6296" y="2719616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67211" y="2719616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GRADING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36296" y="3367688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67211" y="3367688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GRADING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6296" y="4015760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67211" y="4015760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GRADING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070" y="5962054"/>
            <a:ext cx="9150069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soalnya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Cara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20 </a:t>
            </a:r>
            <a:r>
              <a:rPr lang="en-US" dirty="0" err="1" smtClean="0"/>
              <a:t>soal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1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5.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504" y="1844824"/>
            <a:ext cx="8789670" cy="4329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75556" y="2708920"/>
            <a:ext cx="216024" cy="247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852466" y="2634032"/>
            <a:ext cx="317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1  </a:t>
            </a:r>
            <a:r>
              <a:rPr lang="en-US" b="1" dirty="0" smtClean="0"/>
              <a:t>(5)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589411" y="2967412"/>
            <a:ext cx="216024" cy="247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25"/>
          <p:cNvSpPr txBox="1"/>
          <p:nvPr/>
        </p:nvSpPr>
        <p:spPr>
          <a:xfrm>
            <a:off x="866321" y="2909720"/>
            <a:ext cx="231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75556" y="3229564"/>
            <a:ext cx="216024" cy="247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27"/>
          <p:cNvSpPr txBox="1"/>
          <p:nvPr/>
        </p:nvSpPr>
        <p:spPr>
          <a:xfrm>
            <a:off x="852466" y="3171872"/>
            <a:ext cx="231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75556" y="3526888"/>
            <a:ext cx="216024" cy="247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29"/>
          <p:cNvSpPr txBox="1"/>
          <p:nvPr/>
        </p:nvSpPr>
        <p:spPr>
          <a:xfrm>
            <a:off x="852466" y="3469196"/>
            <a:ext cx="231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Informasi</a:t>
            </a:r>
            <a:r>
              <a:rPr lang="en-US" dirty="0"/>
              <a:t> Header: </a:t>
            </a:r>
            <a:r>
              <a:rPr lang="en-US" dirty="0" err="1"/>
              <a:t>nama</a:t>
            </a:r>
            <a:r>
              <a:rPr lang="en-US" dirty="0"/>
              <a:t>/</a:t>
            </a:r>
            <a:r>
              <a:rPr lang="en-US" dirty="0" err="1"/>
              <a:t>ikon</a:t>
            </a:r>
            <a:r>
              <a:rPr lang="en-US" dirty="0"/>
              <a:t> </a:t>
            </a:r>
            <a:r>
              <a:rPr lang="en-US" dirty="0" err="1"/>
              <a:t>penyelenggara</a:t>
            </a:r>
            <a:r>
              <a:rPr lang="en-US" dirty="0"/>
              <a:t>,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, email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6469" y="5187543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6180" y="5177269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26589" y="5164569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46300" y="5164569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06709" y="5164569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49724" y="5164673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69435" y="5154399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29844" y="5141699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49555" y="5141699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9964" y="5141699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TextBox 23"/>
          <p:cNvSpPr txBox="1"/>
          <p:nvPr/>
        </p:nvSpPr>
        <p:spPr>
          <a:xfrm>
            <a:off x="179512" y="2276872"/>
            <a:ext cx="317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7236296" y="4043164"/>
            <a:ext cx="1618084" cy="40998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Simpan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9512" y="185761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Soal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xxx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179512" y="959594"/>
            <a:ext cx="317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: </a:t>
            </a:r>
            <a:r>
              <a:rPr lang="en-US" b="1" dirty="0" smtClean="0"/>
              <a:t>xxx</a:t>
            </a:r>
            <a:endParaRPr lang="en-US" dirty="0" smtClean="0"/>
          </a:p>
          <a:p>
            <a:r>
              <a:rPr lang="en-US" dirty="0" err="1" smtClean="0"/>
              <a:t>Ujian</a:t>
            </a:r>
            <a:r>
              <a:rPr lang="en-US" dirty="0" smtClean="0"/>
              <a:t>: 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 smtClean="0"/>
              <a:t>Ujian</a:t>
            </a:r>
            <a:endParaRPr lang="en-US" b="1" dirty="0" smtClean="0"/>
          </a:p>
          <a:p>
            <a:r>
              <a:rPr lang="en-US" dirty="0" err="1" smtClean="0"/>
              <a:t>Tanggal</a:t>
            </a:r>
            <a:r>
              <a:rPr lang="en-US" dirty="0" smtClean="0"/>
              <a:t>/Jam: </a:t>
            </a:r>
            <a:r>
              <a:rPr lang="en-US" b="1" dirty="0" smtClean="0"/>
              <a:t>xxx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07504" y="4652266"/>
            <a:ext cx="8789670" cy="4329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9512" y="46650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Daftar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7504" y="5085184"/>
            <a:ext cx="8789670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7504" y="2277742"/>
            <a:ext cx="8789670" cy="2231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283238" y="4038028"/>
            <a:ext cx="809042" cy="409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4795" y="4063428"/>
            <a:ext cx="21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-1" y="40466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3568" y="6926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Ujian</a:t>
            </a:r>
            <a:r>
              <a:rPr lang="en-US" dirty="0" smtClean="0"/>
              <a:t> - List </a:t>
            </a:r>
            <a:r>
              <a:rPr lang="en-US" dirty="0" err="1" smtClean="0"/>
              <a:t>Peserta</a:t>
            </a:r>
            <a:r>
              <a:rPr lang="en-US" dirty="0" smtClean="0"/>
              <a:t> - 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1560" y="79025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Input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406405"/>
            <a:ext cx="91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9552" y="1951672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Masukkan</a:t>
            </a:r>
            <a:r>
              <a:rPr lang="en-US" u="sng" dirty="0" smtClean="0"/>
              <a:t> </a:t>
            </a:r>
            <a:r>
              <a:rPr lang="en-US" u="sng" dirty="0" err="1" smtClean="0"/>
              <a:t>soal</a:t>
            </a:r>
            <a:r>
              <a:rPr lang="en-US" u="sng" dirty="0" smtClean="0"/>
              <a:t> Multiple Choice</a:t>
            </a:r>
          </a:p>
          <a:p>
            <a:endParaRPr lang="en-US" u="sng" dirty="0" smtClean="0"/>
          </a:p>
          <a:p>
            <a:r>
              <a:rPr lang="en-US" u="sng" dirty="0" err="1" smtClean="0"/>
              <a:t>Masukkan</a:t>
            </a:r>
            <a:r>
              <a:rPr lang="en-US" u="sng" dirty="0" smtClean="0"/>
              <a:t> </a:t>
            </a:r>
            <a:r>
              <a:rPr lang="en-US" u="sng" dirty="0" err="1" smtClean="0"/>
              <a:t>soal</a:t>
            </a:r>
            <a:r>
              <a:rPr lang="en-US" u="sng" dirty="0" smtClean="0"/>
              <a:t> True/False</a:t>
            </a:r>
          </a:p>
          <a:p>
            <a:endParaRPr lang="en-US" u="sng" dirty="0" smtClean="0"/>
          </a:p>
          <a:p>
            <a:r>
              <a:rPr lang="en-US" u="sng" dirty="0" err="1"/>
              <a:t>Masukkan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u="sng" dirty="0"/>
              <a:t> </a:t>
            </a:r>
            <a:r>
              <a:rPr lang="en-US" u="sng" dirty="0" smtClean="0"/>
              <a:t>Short Answer</a:t>
            </a:r>
          </a:p>
          <a:p>
            <a:endParaRPr lang="en-US" u="sng" dirty="0"/>
          </a:p>
          <a:p>
            <a:r>
              <a:rPr lang="en-US" u="sng" dirty="0" err="1" smtClean="0"/>
              <a:t>Masukkan</a:t>
            </a:r>
            <a:r>
              <a:rPr lang="en-US" u="sng" dirty="0" smtClean="0"/>
              <a:t> </a:t>
            </a:r>
            <a:r>
              <a:rPr lang="en-US" u="sng" dirty="0" err="1"/>
              <a:t>soal</a:t>
            </a:r>
            <a:r>
              <a:rPr lang="en-US" u="sng" dirty="0"/>
              <a:t> </a:t>
            </a:r>
            <a:r>
              <a:rPr lang="en-US" u="sng" smtClean="0"/>
              <a:t>Numerical Answer</a:t>
            </a:r>
          </a:p>
          <a:p>
            <a:endParaRPr lang="en-US" u="sng" dirty="0"/>
          </a:p>
          <a:p>
            <a:r>
              <a:rPr lang="en-US" u="sng" dirty="0" err="1" smtClean="0"/>
              <a:t>Masukkan</a:t>
            </a:r>
            <a:r>
              <a:rPr lang="en-US" u="sng" dirty="0" smtClean="0"/>
              <a:t> </a:t>
            </a:r>
            <a:r>
              <a:rPr lang="en-US" u="sng" dirty="0" err="1"/>
              <a:t>soal</a:t>
            </a:r>
            <a:r>
              <a:rPr lang="en-US" u="sng" dirty="0"/>
              <a:t> </a:t>
            </a:r>
            <a:r>
              <a:rPr lang="en-US" u="sng" dirty="0" smtClean="0"/>
              <a:t>Essay</a:t>
            </a:r>
            <a:endParaRPr lang="en-US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-5053" y="6194755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Catatan</a:t>
            </a:r>
            <a:r>
              <a:rPr lang="en-US" sz="1200" dirty="0" smtClean="0"/>
              <a:t>: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Pilihan</a:t>
            </a:r>
            <a:r>
              <a:rPr lang="en-US" sz="1200" dirty="0" smtClean="0"/>
              <a:t> </a:t>
            </a:r>
            <a:r>
              <a:rPr lang="en-US" sz="1200" dirty="0" err="1" smtClean="0"/>
              <a:t>Ganda</a:t>
            </a:r>
            <a:r>
              <a:rPr lang="en-US" sz="1200" dirty="0" smtClean="0"/>
              <a:t>, </a:t>
            </a:r>
            <a:r>
              <a:rPr lang="en-US" sz="1200" dirty="0" err="1" smtClean="0"/>
              <a:t>Benar</a:t>
            </a:r>
            <a:r>
              <a:rPr lang="en-US" sz="1200" dirty="0" smtClean="0"/>
              <a:t>/Salah, Matching, Short Answer, Numerical Answer, Essay, 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lainnya</a:t>
            </a:r>
            <a:r>
              <a:rPr lang="en-US" sz="120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/>
              <a:t>Sebaiknya</a:t>
            </a:r>
            <a:r>
              <a:rPr lang="en-US" sz="1200" dirty="0" smtClean="0"/>
              <a:t> </a:t>
            </a:r>
            <a:r>
              <a:rPr lang="en-US" sz="1200" dirty="0" err="1" smtClean="0"/>
              <a:t>kunci</a:t>
            </a:r>
            <a:r>
              <a:rPr lang="en-US" sz="1200" dirty="0" smtClean="0"/>
              <a:t> </a:t>
            </a:r>
            <a:r>
              <a:rPr lang="en-US" sz="1200" dirty="0" err="1" smtClean="0"/>
              <a:t>jawaban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setiap</a:t>
            </a:r>
            <a:r>
              <a:rPr lang="en-US" sz="1200" dirty="0" smtClean="0"/>
              <a:t> </a:t>
            </a:r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soal</a:t>
            </a:r>
            <a:r>
              <a:rPr lang="en-US" sz="1200" dirty="0" smtClean="0"/>
              <a:t> </a:t>
            </a:r>
            <a:r>
              <a:rPr lang="en-US" sz="1200" dirty="0" err="1" smtClean="0"/>
              <a:t>disimpan</a:t>
            </a:r>
            <a:r>
              <a:rPr lang="en-US" sz="1200" dirty="0" smtClean="0"/>
              <a:t>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databasenya</a:t>
            </a:r>
            <a:r>
              <a:rPr lang="en-US" sz="1200" dirty="0" smtClean="0"/>
              <a:t> </a:t>
            </a:r>
            <a:r>
              <a:rPr lang="en-US" sz="1200" dirty="0" err="1" smtClean="0"/>
              <a:t>masing-masing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3970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7784" y="2397004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284290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7784" y="2842907"/>
            <a:ext cx="5904656" cy="651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7647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Input </a:t>
            </a:r>
            <a:r>
              <a:rPr lang="en-US" dirty="0" err="1" smtClean="0"/>
              <a:t>Soal</a:t>
            </a:r>
            <a:r>
              <a:rPr lang="en-US" dirty="0" smtClean="0"/>
              <a:t> (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Mutiple</a:t>
            </a:r>
            <a:r>
              <a:rPr lang="en-US" dirty="0" smtClean="0"/>
              <a:t> Choice)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5491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Pilihan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9552" y="3562987"/>
            <a:ext cx="7992888" cy="1579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35491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27784" y="3611848"/>
            <a:ext cx="5760640" cy="513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41694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Nilai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27784" y="4169494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flipV="1">
            <a:off x="5580112" y="4215788"/>
            <a:ext cx="360040" cy="2787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453882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27784" y="4601542"/>
            <a:ext cx="5760640" cy="513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627784" y="515172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Tambah</a:t>
            </a:r>
            <a:r>
              <a:rPr lang="en-US" u="sng" dirty="0" smtClean="0"/>
              <a:t> </a:t>
            </a:r>
            <a:r>
              <a:rPr lang="en-US" u="sng" dirty="0" err="1" smtClean="0"/>
              <a:t>Pilihan</a:t>
            </a:r>
            <a:endParaRPr lang="en-US" u="sng" dirty="0"/>
          </a:p>
        </p:txBody>
      </p:sp>
      <p:sp>
        <p:nvSpPr>
          <p:cNvPr id="28" name="Rectangle 27"/>
          <p:cNvSpPr/>
          <p:nvPr/>
        </p:nvSpPr>
        <p:spPr>
          <a:xfrm>
            <a:off x="2627784" y="5517232"/>
            <a:ext cx="309634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SIMPAN PERUBAHAN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8116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27784" y="1883656"/>
            <a:ext cx="3312368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Pilihan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Ganda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40640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7647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Soal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60238"/>
              </p:ext>
            </p:extLst>
          </p:nvPr>
        </p:nvGraphicFramePr>
        <p:xfrm>
          <a:off x="636240" y="2132856"/>
          <a:ext cx="6816079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511"/>
                <a:gridCol w="1493529"/>
                <a:gridCol w="40210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Soal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Teks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Soal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Aksi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52" y="5373216"/>
            <a:ext cx="9138947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bedakan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master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master </a:t>
            </a:r>
            <a:r>
              <a:rPr lang="en-US" dirty="0" err="1" smtClean="0"/>
              <a:t>soal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record master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/</a:t>
            </a:r>
            <a:r>
              <a:rPr lang="en-US" dirty="0" err="1" smtClean="0"/>
              <a:t>dihapus</a:t>
            </a:r>
            <a:r>
              <a:rPr lang="en-US" dirty="0" smtClean="0"/>
              <a:t>/</a:t>
            </a:r>
            <a:r>
              <a:rPr lang="en-US" dirty="0" err="1" smtClean="0"/>
              <a:t>diupdate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/</a:t>
            </a:r>
            <a:r>
              <a:rPr lang="en-US" dirty="0" err="1" smtClean="0"/>
              <a:t>menghapus</a:t>
            </a:r>
            <a:r>
              <a:rPr lang="en-US" dirty="0" smtClean="0"/>
              <a:t>/</a:t>
            </a:r>
            <a:r>
              <a:rPr lang="en-US" dirty="0" err="1" smtClean="0"/>
              <a:t>mengupdate</a:t>
            </a:r>
            <a:r>
              <a:rPr lang="en-US" dirty="0" smtClean="0"/>
              <a:t> record master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ybs</a:t>
            </a:r>
            <a:r>
              <a:rPr lang="en-US" dirty="0" smtClean="0"/>
              <a:t> di </a:t>
            </a:r>
            <a:r>
              <a:rPr lang="en-US" dirty="0" err="1" smtClean="0"/>
              <a:t>ujian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3635896" y="2609202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UPDATE</a:t>
            </a:r>
          </a:p>
          <a:p>
            <a:pPr algn="ctr"/>
            <a:r>
              <a:rPr lang="en-US" sz="1000" b="1" dirty="0" smtClean="0"/>
              <a:t>SOAL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4461166" y="2609202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  <a:p>
            <a:pPr algn="ctr"/>
            <a:r>
              <a:rPr lang="en-US" sz="1000" b="1" dirty="0" smtClean="0"/>
              <a:t>SOAL</a:t>
            </a:r>
            <a:endParaRPr lang="en-US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3663606" y="3283881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UPDATE</a:t>
            </a:r>
          </a:p>
          <a:p>
            <a:pPr algn="ctr"/>
            <a:r>
              <a:rPr lang="en-US" sz="1000" b="1" dirty="0" smtClean="0"/>
              <a:t>SOAL</a:t>
            </a:r>
            <a:endParaRPr lang="en-US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4488876" y="3283881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  <a:p>
            <a:pPr algn="ctr"/>
            <a:r>
              <a:rPr lang="en-US" sz="1000" b="1" dirty="0" smtClean="0"/>
              <a:t>SOAL</a:t>
            </a:r>
            <a:endParaRPr lang="en-US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3655396" y="3861048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UPDATE</a:t>
            </a:r>
          </a:p>
          <a:p>
            <a:pPr algn="ctr"/>
            <a:r>
              <a:rPr lang="en-US" sz="1000" b="1" dirty="0" smtClean="0"/>
              <a:t>SOAL</a:t>
            </a:r>
            <a:endParaRPr lang="en-US" sz="1000" b="1" dirty="0"/>
          </a:p>
        </p:txBody>
      </p:sp>
      <p:sp>
        <p:nvSpPr>
          <p:cNvPr id="17" name="Rectangle 16"/>
          <p:cNvSpPr/>
          <p:nvPr/>
        </p:nvSpPr>
        <p:spPr>
          <a:xfrm>
            <a:off x="4480666" y="3861048"/>
            <a:ext cx="753261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  <a:p>
            <a:pPr algn="ctr"/>
            <a:r>
              <a:rPr lang="en-US" sz="1000" b="1" dirty="0" smtClean="0"/>
              <a:t>SOAL</a:t>
            </a:r>
            <a:endParaRPr lang="en-US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76470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Manajemen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046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7584" y="1700808"/>
            <a:ext cx="1170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Input </a:t>
            </a:r>
            <a:r>
              <a:rPr lang="en-US" u="sng" dirty="0" smtClean="0"/>
              <a:t>User</a:t>
            </a:r>
            <a:endParaRPr lang="en-US" dirty="0" smtClean="0"/>
          </a:p>
          <a:p>
            <a:endParaRPr lang="en-US" u="sng" dirty="0"/>
          </a:p>
          <a:p>
            <a:r>
              <a:rPr lang="en-US" u="sng" dirty="0" smtClean="0"/>
              <a:t>List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5184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3808" y="1518445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7647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Input User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54667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43808" y="5466736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flipV="1">
            <a:off x="5796136" y="5513030"/>
            <a:ext cx="360040" cy="2787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43808" y="5877272"/>
            <a:ext cx="309634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SIMPAN PERUBAHAN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9552" y="10824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43808" y="1154460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471754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user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login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media.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9552" y="22641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43808" y="2264172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9552" y="26242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43808" y="2624212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9552" y="189465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43808" y="1894650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9552" y="29969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Profile Facebook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43808" y="2996952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4046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552" y="48098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43808" y="4809852"/>
            <a:ext cx="5904656" cy="656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552" y="335699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Profile </a:t>
            </a:r>
            <a:r>
              <a:rPr lang="en-US" dirty="0" err="1" smtClean="0"/>
              <a:t>Instagram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43808" y="3356992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9552" y="43778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Avatar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839526" y="4449812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94" y="4434453"/>
            <a:ext cx="1410534" cy="38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39552" y="37170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Profile Twitter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843808" y="3717032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9552" y="40770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Profile </a:t>
            </a:r>
            <a:r>
              <a:rPr lang="en-US" dirty="0" err="1" smtClean="0"/>
              <a:t>Youtube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43808" y="4077072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8460432" y="1376772"/>
            <a:ext cx="504056" cy="432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 flipV="1">
            <a:off x="-66674" y="1262920"/>
            <a:ext cx="636386" cy="4320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061" y="2636912"/>
            <a:ext cx="90010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6070" y="6423719"/>
            <a:ext cx="9150069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Catatan</a:t>
            </a:r>
            <a:r>
              <a:rPr lang="en-US" sz="1200" dirty="0" smtClean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Item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berupa</a:t>
            </a:r>
            <a:r>
              <a:rPr lang="en-US" sz="1200" dirty="0" smtClean="0"/>
              <a:t> Announcement, </a:t>
            </a:r>
            <a:r>
              <a:rPr lang="en-US" sz="1200" dirty="0" err="1" smtClean="0"/>
              <a:t>Ujian</a:t>
            </a:r>
            <a:r>
              <a:rPr lang="en-US" sz="1200" dirty="0" smtClean="0"/>
              <a:t>,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lainnya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err="1" smtClean="0"/>
              <a:t>Maksimal</a:t>
            </a:r>
            <a:r>
              <a:rPr lang="en-US" sz="1200" dirty="0" smtClean="0"/>
              <a:t> N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794" y="5184902"/>
            <a:ext cx="90010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9794" y="3902613"/>
            <a:ext cx="90010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6926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List User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09880"/>
              </p:ext>
            </p:extLst>
          </p:nvPr>
        </p:nvGraphicFramePr>
        <p:xfrm>
          <a:off x="636240" y="2132856"/>
          <a:ext cx="675134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30"/>
                <a:gridCol w="1110216"/>
                <a:gridCol w="755968"/>
                <a:gridCol w="776288"/>
                <a:gridCol w="2903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Username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Lengkap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Hak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Akses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Aksi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2" y="404664"/>
            <a:ext cx="913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008" y="2852936"/>
            <a:ext cx="897277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UPDATE</a:t>
            </a:r>
          </a:p>
          <a:p>
            <a:pPr algn="ctr"/>
            <a:r>
              <a:rPr lang="en-US" sz="1000" b="1" dirty="0" smtClean="0"/>
              <a:t>USER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5618939" y="2852936"/>
            <a:ext cx="897277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  <a:p>
            <a:pPr algn="ctr"/>
            <a:r>
              <a:rPr lang="en-US" sz="1000" b="1" dirty="0" smtClean="0"/>
              <a:t>USER</a:t>
            </a:r>
            <a:endParaRPr lang="en-US" sz="1000" b="1" dirty="0"/>
          </a:p>
        </p:txBody>
      </p:sp>
      <p:sp>
        <p:nvSpPr>
          <p:cNvPr id="12" name="Rectangle 11"/>
          <p:cNvSpPr/>
          <p:nvPr/>
        </p:nvSpPr>
        <p:spPr>
          <a:xfrm>
            <a:off x="4666073" y="3499905"/>
            <a:ext cx="897277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UPDATE</a:t>
            </a:r>
          </a:p>
          <a:p>
            <a:pPr algn="ctr"/>
            <a:r>
              <a:rPr lang="en-US" sz="1000" b="1" dirty="0" smtClean="0"/>
              <a:t>USER</a:t>
            </a:r>
            <a:endParaRPr lang="en-US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5641004" y="3499905"/>
            <a:ext cx="897277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  <a:p>
            <a:pPr algn="ctr"/>
            <a:r>
              <a:rPr lang="en-US" sz="1000" b="1" dirty="0" smtClean="0"/>
              <a:t>USER</a:t>
            </a:r>
            <a:endParaRPr lang="en-US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4666073" y="4147977"/>
            <a:ext cx="897277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UPDATE</a:t>
            </a:r>
          </a:p>
          <a:p>
            <a:pPr algn="ctr"/>
            <a:r>
              <a:rPr lang="en-US" sz="1000" b="1" dirty="0" smtClean="0"/>
              <a:t>USER</a:t>
            </a:r>
            <a:endParaRPr lang="en-US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5641004" y="4147977"/>
            <a:ext cx="897277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HAPUS</a:t>
            </a:r>
          </a:p>
          <a:p>
            <a:pPr algn="ctr"/>
            <a:r>
              <a:rPr lang="en-US" sz="1000" b="1" dirty="0" smtClean="0"/>
              <a:t>USER</a:t>
            </a:r>
            <a:endParaRPr lang="en-US" sz="1000" b="1" dirty="0"/>
          </a:p>
        </p:txBody>
      </p:sp>
      <p:sp>
        <p:nvSpPr>
          <p:cNvPr id="17" name="Rectangle 16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7647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2" y="404664"/>
            <a:ext cx="913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0920" y="2564904"/>
            <a:ext cx="1541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Setting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6926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Setting Theme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2" y="404664"/>
            <a:ext cx="913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8355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7530" y="1907540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3395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7530" y="2411596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98" y="1892181"/>
            <a:ext cx="1410534" cy="38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98" y="2396237"/>
            <a:ext cx="1410534" cy="38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552" y="284364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</a:t>
            </a:r>
            <a:r>
              <a:rPr lang="en-US" dirty="0" err="1" smtClean="0"/>
              <a:t>Penyelenggara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7530" y="2915652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33477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7530" y="3419708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4210" y="3933056"/>
            <a:ext cx="309634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SIMPAN PERUBAHAN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0608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TAMPILAN PESERTA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55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6" y="435107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Home</a:t>
            </a:r>
            <a:r>
              <a:rPr lang="en-US" dirty="0" smtClean="0"/>
              <a:t>   </a:t>
            </a:r>
            <a:r>
              <a:rPr lang="en-US" u="sng" dirty="0" err="1" smtClean="0"/>
              <a:t>Mengerjakan</a:t>
            </a:r>
            <a:r>
              <a:rPr lang="en-US" u="sng" dirty="0" smtClean="0"/>
              <a:t> </a:t>
            </a:r>
            <a:r>
              <a:rPr lang="en-US" u="sng" dirty="0" err="1" smtClean="0"/>
              <a:t>Ujian</a:t>
            </a:r>
            <a:r>
              <a:rPr lang="en-US" dirty="0" smtClean="0"/>
              <a:t>   </a:t>
            </a:r>
            <a:r>
              <a:rPr lang="en-US" u="sng" dirty="0" err="1" smtClean="0"/>
              <a:t>Riwayat</a:t>
            </a:r>
            <a:r>
              <a:rPr lang="en-US" u="sng" dirty="0" smtClean="0"/>
              <a:t> </a:t>
            </a:r>
            <a:r>
              <a:rPr lang="en-US" u="sng" dirty="0" err="1" smtClean="0"/>
              <a:t>Ujian</a:t>
            </a:r>
            <a:r>
              <a:rPr lang="en-US" dirty="0" smtClean="0"/>
              <a:t>   </a:t>
            </a:r>
            <a:r>
              <a:rPr lang="en-US" u="sng" dirty="0" smtClean="0"/>
              <a:t>Logout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62880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Halo, ……………………………...</a:t>
            </a:r>
          </a:p>
          <a:p>
            <a:pPr algn="ctr"/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Online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3" y="40466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Mengerjakan</a:t>
            </a:r>
            <a:r>
              <a:rPr lang="en-US" u="sng" dirty="0"/>
              <a:t> </a:t>
            </a:r>
            <a:r>
              <a:rPr lang="en-US" u="sng" dirty="0" err="1"/>
              <a:t>Ujian</a:t>
            </a:r>
            <a:r>
              <a:rPr lang="en-US" dirty="0"/>
              <a:t>   </a:t>
            </a:r>
            <a:r>
              <a:rPr lang="en-US" u="sng" dirty="0" err="1"/>
              <a:t>Riwayat</a:t>
            </a:r>
            <a:r>
              <a:rPr lang="en-US" u="sng" dirty="0"/>
              <a:t> </a:t>
            </a:r>
            <a:r>
              <a:rPr lang="en-US" u="sng" dirty="0" err="1"/>
              <a:t>Ujian</a:t>
            </a:r>
            <a:r>
              <a:rPr lang="en-US" dirty="0"/>
              <a:t>   </a:t>
            </a:r>
            <a:r>
              <a:rPr lang="en-US" u="sng" dirty="0"/>
              <a:t>Logout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75541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57670"/>
              </p:ext>
            </p:extLst>
          </p:nvPr>
        </p:nvGraphicFramePr>
        <p:xfrm>
          <a:off x="636240" y="2132856"/>
          <a:ext cx="6550858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192"/>
                <a:gridCol w="1186307"/>
                <a:gridCol w="1060260"/>
                <a:gridCol w="857694"/>
                <a:gridCol w="1020382"/>
                <a:gridCol w="1267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Ujian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Informasi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Ujian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Maximal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Attempt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Batas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Waktu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Jumlah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Attempt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Aksi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xxx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6070" y="5408056"/>
            <a:ext cx="9150069" cy="14773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jumlah</a:t>
            </a:r>
            <a:r>
              <a:rPr lang="en-US" dirty="0" smtClean="0"/>
              <a:t> attempt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kali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ybs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(</a:t>
            </a:r>
            <a:r>
              <a:rPr lang="en-US" dirty="0" err="1" smtClean="0"/>
              <a:t>mengerjakan</a:t>
            </a:r>
            <a:r>
              <a:rPr lang="en-US" dirty="0" smtClean="0"/>
              <a:t>)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Kerjakan</a:t>
            </a:r>
            <a:r>
              <a:rPr lang="en-US" dirty="0" smtClean="0"/>
              <a:t>, </a:t>
            </a:r>
            <a:r>
              <a:rPr lang="en-US" dirty="0" err="1" smtClean="0"/>
              <a:t>munculkan</a:t>
            </a:r>
            <a:r>
              <a:rPr lang="en-US" dirty="0" smtClean="0"/>
              <a:t> popup </a:t>
            </a:r>
            <a:r>
              <a:rPr lang="en-US" b="1" dirty="0" err="1" smtClean="0"/>
              <a:t>Apakah</a:t>
            </a:r>
            <a:r>
              <a:rPr lang="en-US" b="1" dirty="0" smtClean="0"/>
              <a:t> </a:t>
            </a:r>
            <a:r>
              <a:rPr lang="en-US" b="1" dirty="0" err="1" smtClean="0"/>
              <a:t>yakin</a:t>
            </a:r>
            <a:r>
              <a:rPr lang="en-US" b="1" dirty="0" smtClean="0"/>
              <a:t> </a:t>
            </a:r>
            <a:r>
              <a:rPr lang="en-US" b="1" dirty="0" err="1" smtClean="0"/>
              <a:t>mengerjakan</a:t>
            </a:r>
            <a:r>
              <a:rPr lang="en-US" b="1" dirty="0" smtClean="0"/>
              <a:t>?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Yes </a:t>
            </a:r>
            <a:r>
              <a:rPr lang="en-US" dirty="0" err="1" smtClean="0"/>
              <a:t>pada</a:t>
            </a:r>
            <a:r>
              <a:rPr lang="en-US" dirty="0" smtClean="0"/>
              <a:t> popup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84168" y="2867894"/>
            <a:ext cx="864096" cy="4320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KERJAKAN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2657" y="5131058"/>
            <a:ext cx="9150069" cy="17543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Catatan</a:t>
            </a:r>
            <a:r>
              <a:rPr lang="en-US" sz="900" dirty="0" smtClean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 err="1" smtClean="0"/>
              <a:t>Halaman</a:t>
            </a:r>
            <a:r>
              <a:rPr lang="en-US" sz="900" dirty="0" smtClean="0"/>
              <a:t> </a:t>
            </a:r>
            <a:r>
              <a:rPr lang="en-US" sz="900" dirty="0" err="1" smtClean="0"/>
              <a:t>ini</a:t>
            </a:r>
            <a:r>
              <a:rPr lang="en-US" sz="900" dirty="0" smtClean="0"/>
              <a:t> </a:t>
            </a:r>
            <a:r>
              <a:rPr lang="en-US" sz="900" dirty="0" err="1" smtClean="0"/>
              <a:t>untuk</a:t>
            </a:r>
            <a:r>
              <a:rPr lang="en-US" sz="900" dirty="0" smtClean="0"/>
              <a:t> </a:t>
            </a:r>
            <a:r>
              <a:rPr lang="en-US" sz="900" dirty="0" err="1" smtClean="0"/>
              <a:t>mengerjakan</a:t>
            </a:r>
            <a:r>
              <a:rPr lang="en-US" sz="900" dirty="0" smtClean="0"/>
              <a:t> </a:t>
            </a:r>
            <a:r>
              <a:rPr lang="en-US" sz="900" dirty="0" err="1" smtClean="0"/>
              <a:t>ujian</a:t>
            </a:r>
            <a:r>
              <a:rPr lang="en-US" sz="9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 err="1"/>
              <a:t>Ketika</a:t>
            </a:r>
            <a:r>
              <a:rPr lang="en-US" sz="900" dirty="0"/>
              <a:t> </a:t>
            </a:r>
            <a:r>
              <a:rPr lang="en-US" sz="900" dirty="0" err="1"/>
              <a:t>pertama</a:t>
            </a:r>
            <a:r>
              <a:rPr lang="en-US" sz="900" dirty="0"/>
              <a:t> kali </a:t>
            </a:r>
            <a:r>
              <a:rPr lang="en-US" sz="900" dirty="0" err="1"/>
              <a:t>peserta</a:t>
            </a:r>
            <a:r>
              <a:rPr lang="en-US" sz="900" dirty="0"/>
              <a:t> </a:t>
            </a:r>
            <a:r>
              <a:rPr lang="en-US" sz="900" dirty="0" err="1"/>
              <a:t>membuka</a:t>
            </a:r>
            <a:r>
              <a:rPr lang="en-US" sz="900" dirty="0"/>
              <a:t> </a:t>
            </a:r>
            <a:r>
              <a:rPr lang="en-US" sz="900" dirty="0" err="1"/>
              <a:t>halaman</a:t>
            </a:r>
            <a:r>
              <a:rPr lang="en-US" sz="900" dirty="0"/>
              <a:t> </a:t>
            </a:r>
            <a:r>
              <a:rPr lang="en-US" sz="900" dirty="0" err="1" smtClean="0"/>
              <a:t>suatu</a:t>
            </a:r>
            <a:r>
              <a:rPr lang="en-US" sz="900" dirty="0" smtClean="0"/>
              <a:t> </a:t>
            </a:r>
            <a:r>
              <a:rPr lang="en-US" sz="900" dirty="0" err="1" smtClean="0"/>
              <a:t>ujianl</a:t>
            </a:r>
            <a:r>
              <a:rPr lang="en-US" sz="900" dirty="0" smtClean="0"/>
              <a:t> </a:t>
            </a:r>
            <a:r>
              <a:rPr lang="en-US" sz="900" dirty="0" err="1" smtClean="0"/>
              <a:t>ini</a:t>
            </a:r>
            <a:r>
              <a:rPr lang="en-US" sz="900" dirty="0"/>
              <a:t>,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smtClean="0"/>
              <a:t>data </a:t>
            </a:r>
            <a:r>
              <a:rPr lang="en-US" sz="900" dirty="0" err="1" smtClean="0"/>
              <a:t>ujian</a:t>
            </a:r>
            <a:r>
              <a:rPr lang="en-US" sz="900" dirty="0" smtClean="0"/>
              <a:t> </a:t>
            </a:r>
            <a:r>
              <a:rPr lang="en-US" sz="900" dirty="0" err="1" smtClean="0"/>
              <a:t>ybs</a:t>
            </a:r>
            <a:r>
              <a:rPr lang="en-US" sz="900" dirty="0" smtClean="0"/>
              <a:t> </a:t>
            </a:r>
            <a:r>
              <a:rPr lang="en-US" sz="900" dirty="0" err="1" smtClean="0"/>
              <a:t>langsung</a:t>
            </a:r>
            <a:r>
              <a:rPr lang="en-US" sz="900" dirty="0" smtClean="0"/>
              <a:t> </a:t>
            </a:r>
            <a:r>
              <a:rPr lang="en-US" sz="900" dirty="0" err="1" smtClean="0"/>
              <a:t>terinput</a:t>
            </a:r>
            <a:r>
              <a:rPr lang="en-US" sz="900" dirty="0" smtClean="0"/>
              <a:t> </a:t>
            </a:r>
            <a:r>
              <a:rPr lang="en-US" sz="900" dirty="0" err="1" smtClean="0"/>
              <a:t>ke</a:t>
            </a:r>
            <a:r>
              <a:rPr lang="en-US" sz="900" dirty="0" smtClean="0"/>
              <a:t> </a:t>
            </a:r>
            <a:r>
              <a:rPr lang="en-US" sz="900" dirty="0" err="1"/>
              <a:t>dalam</a:t>
            </a:r>
            <a:r>
              <a:rPr lang="en-US" sz="900" dirty="0"/>
              <a:t> database </a:t>
            </a:r>
            <a:r>
              <a:rPr lang="en-US" sz="900" dirty="0" err="1" smtClean="0"/>
              <a:t>attempt_cache</a:t>
            </a:r>
            <a:r>
              <a:rPr lang="en-US" sz="900" dirty="0" smtClean="0"/>
              <a:t> </a:t>
            </a:r>
            <a:r>
              <a:rPr lang="en-US" sz="900" dirty="0" err="1" smtClean="0"/>
              <a:t>dan</a:t>
            </a:r>
            <a:r>
              <a:rPr lang="en-US" sz="900" dirty="0" smtClean="0"/>
              <a:t> </a:t>
            </a:r>
            <a:r>
              <a:rPr lang="en-US" sz="900" dirty="0" err="1" smtClean="0"/>
              <a:t>attempt_detail</a:t>
            </a:r>
            <a:r>
              <a:rPr lang="en-US" sz="900" dirty="0" smtClean="0"/>
              <a:t>,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900" dirty="0" err="1" smtClean="0"/>
              <a:t>sehingga</a:t>
            </a:r>
            <a:r>
              <a:rPr lang="en-US" sz="900" dirty="0" smtClean="0"/>
              <a:t> </a:t>
            </a:r>
            <a:r>
              <a:rPr lang="en-US" sz="900" dirty="0" err="1"/>
              <a:t>ketika</a:t>
            </a:r>
            <a:r>
              <a:rPr lang="en-US" sz="900" dirty="0"/>
              <a:t> </a:t>
            </a:r>
            <a:r>
              <a:rPr lang="en-US" sz="900" dirty="0" err="1"/>
              <a:t>peserta</a:t>
            </a:r>
            <a:r>
              <a:rPr lang="en-US" sz="900" dirty="0"/>
              <a:t> </a:t>
            </a:r>
            <a:r>
              <a:rPr lang="en-US" sz="900" dirty="0" err="1"/>
              <a:t>klik</a:t>
            </a:r>
            <a:r>
              <a:rPr lang="en-US" sz="900" dirty="0"/>
              <a:t> </a:t>
            </a:r>
            <a:r>
              <a:rPr lang="en-US" sz="900" dirty="0" err="1"/>
              <a:t>tombol</a:t>
            </a:r>
            <a:r>
              <a:rPr lang="en-US" sz="900" dirty="0"/>
              <a:t> </a:t>
            </a:r>
            <a:r>
              <a:rPr lang="en-US" sz="900" dirty="0" err="1"/>
              <a:t>selesaikan</a:t>
            </a:r>
            <a:r>
              <a:rPr lang="en-US" sz="900" dirty="0"/>
              <a:t> </a:t>
            </a:r>
            <a:r>
              <a:rPr lang="en-US" sz="900" dirty="0" err="1"/>
              <a:t>ujian</a:t>
            </a:r>
            <a:r>
              <a:rPr lang="en-US" sz="900" dirty="0"/>
              <a:t> = </a:t>
            </a:r>
            <a:r>
              <a:rPr lang="en-US" sz="900" dirty="0" err="1" smtClean="0"/>
              <a:t>tinggal</a:t>
            </a:r>
            <a:r>
              <a:rPr lang="en-US" sz="900" dirty="0" smtClean="0"/>
              <a:t> </a:t>
            </a:r>
            <a:r>
              <a:rPr lang="en-US" sz="900" dirty="0" err="1" smtClean="0"/>
              <a:t>mengupdate</a:t>
            </a:r>
            <a:r>
              <a:rPr lang="en-US" sz="900" dirty="0" smtClean="0"/>
              <a:t> </a:t>
            </a:r>
            <a:r>
              <a:rPr lang="en-US" sz="900" dirty="0" err="1" smtClean="0"/>
              <a:t>kolom</a:t>
            </a:r>
            <a:r>
              <a:rPr lang="en-US" sz="900" dirty="0" smtClean="0"/>
              <a:t> </a:t>
            </a:r>
            <a:r>
              <a:rPr lang="en-US" sz="900" dirty="0" err="1" smtClean="0"/>
              <a:t>pilihan_ke</a:t>
            </a:r>
            <a:r>
              <a:rPr lang="en-US" sz="900" dirty="0" smtClean="0"/>
              <a:t>, </a:t>
            </a:r>
            <a:r>
              <a:rPr lang="en-US" sz="900" dirty="0" err="1" smtClean="0"/>
              <a:t>teks_jawaban</a:t>
            </a:r>
            <a:r>
              <a:rPr lang="en-US" sz="900" dirty="0" smtClean="0"/>
              <a:t>, </a:t>
            </a:r>
            <a:r>
              <a:rPr lang="en-US" sz="900" dirty="0" err="1" smtClean="0"/>
              <a:t>nilai</a:t>
            </a:r>
            <a:r>
              <a:rPr lang="en-US" sz="900" dirty="0" smtClean="0"/>
              <a:t>, </a:t>
            </a:r>
            <a:r>
              <a:rPr lang="en-US" sz="900" dirty="0" err="1" smtClean="0"/>
              <a:t>umpanbalik</a:t>
            </a:r>
            <a:r>
              <a:rPr lang="en-US" sz="900" dirty="0" smtClean="0"/>
              <a:t> </a:t>
            </a:r>
            <a:r>
              <a:rPr lang="en-US" sz="900" dirty="0" err="1" smtClean="0"/>
              <a:t>nya</a:t>
            </a:r>
            <a:r>
              <a:rPr lang="en-US" sz="900" dirty="0" smtClean="0"/>
              <a:t>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900" dirty="0" err="1" smtClean="0"/>
              <a:t>Selama</a:t>
            </a:r>
            <a:r>
              <a:rPr lang="en-US" sz="900" dirty="0" smtClean="0"/>
              <a:t> </a:t>
            </a:r>
            <a:r>
              <a:rPr lang="en-US" sz="900" dirty="0" err="1" smtClean="0"/>
              <a:t>peserta</a:t>
            </a:r>
            <a:r>
              <a:rPr lang="en-US" sz="900" dirty="0" smtClean="0"/>
              <a:t> </a:t>
            </a:r>
            <a:r>
              <a:rPr lang="en-US" sz="900" dirty="0" err="1" smtClean="0"/>
              <a:t>mengerjakan</a:t>
            </a:r>
            <a:r>
              <a:rPr lang="en-US" sz="900" dirty="0" smtClean="0"/>
              <a:t> </a:t>
            </a:r>
            <a:r>
              <a:rPr lang="en-US" sz="900" dirty="0" err="1" smtClean="0"/>
              <a:t>ujian</a:t>
            </a:r>
            <a:r>
              <a:rPr lang="en-US" sz="900" dirty="0" smtClean="0"/>
              <a:t>, </a:t>
            </a:r>
            <a:r>
              <a:rPr lang="en-US" sz="900" dirty="0" err="1" smtClean="0"/>
              <a:t>maka</a:t>
            </a:r>
            <a:r>
              <a:rPr lang="en-US" sz="900" dirty="0" smtClean="0"/>
              <a:t> data yang </a:t>
            </a:r>
            <a:r>
              <a:rPr lang="en-US" sz="900" dirty="0" err="1" smtClean="0"/>
              <a:t>ada</a:t>
            </a:r>
            <a:r>
              <a:rPr lang="en-US" sz="900" dirty="0" smtClean="0"/>
              <a:t> di database </a:t>
            </a:r>
            <a:r>
              <a:rPr lang="en-US" sz="900" dirty="0" err="1" smtClean="0"/>
              <a:t>attempt_cache</a:t>
            </a:r>
            <a:r>
              <a:rPr lang="en-US" sz="900" dirty="0" smtClean="0"/>
              <a:t> </a:t>
            </a:r>
            <a:r>
              <a:rPr lang="en-US" sz="900" dirty="0" err="1" smtClean="0"/>
              <a:t>akan</a:t>
            </a:r>
            <a:r>
              <a:rPr lang="en-US" sz="900" dirty="0" smtClean="0"/>
              <a:t> </a:t>
            </a:r>
            <a:r>
              <a:rPr lang="en-US" sz="900" dirty="0" err="1" smtClean="0"/>
              <a:t>terus</a:t>
            </a:r>
            <a:r>
              <a:rPr lang="en-US" sz="900" dirty="0" smtClean="0"/>
              <a:t> </a:t>
            </a:r>
            <a:r>
              <a:rPr lang="en-US" sz="900" dirty="0" err="1" smtClean="0"/>
              <a:t>diupdate</a:t>
            </a:r>
            <a:endParaRPr lang="en-US" sz="900" dirty="0"/>
          </a:p>
          <a:p>
            <a:pPr marL="742950" lvl="1" indent="-285750">
              <a:buFont typeface="Arial" charset="0"/>
              <a:buChar char="•"/>
            </a:pPr>
            <a:r>
              <a:rPr lang="en-US" sz="900" dirty="0" err="1" smtClean="0"/>
              <a:t>Halaman</a:t>
            </a:r>
            <a:r>
              <a:rPr lang="en-US" sz="900" dirty="0" smtClean="0"/>
              <a:t> </a:t>
            </a:r>
            <a:r>
              <a:rPr lang="en-US" sz="900" dirty="0" err="1" smtClean="0"/>
              <a:t>ini</a:t>
            </a:r>
            <a:r>
              <a:rPr lang="en-US" sz="900" dirty="0" smtClean="0"/>
              <a:t> </a:t>
            </a:r>
            <a:r>
              <a:rPr lang="en-US" sz="900" dirty="0" err="1" smtClean="0"/>
              <a:t>sifatnya</a:t>
            </a:r>
            <a:r>
              <a:rPr lang="en-US" sz="900" dirty="0" smtClean="0"/>
              <a:t> </a:t>
            </a:r>
            <a:r>
              <a:rPr lang="en-US" sz="900" dirty="0" err="1" smtClean="0"/>
              <a:t>meretrieve</a:t>
            </a:r>
            <a:r>
              <a:rPr lang="en-US" sz="900" dirty="0" smtClean="0"/>
              <a:t> </a:t>
            </a:r>
            <a:r>
              <a:rPr lang="en-US" sz="900" dirty="0" err="1" smtClean="0"/>
              <a:t>updatean</a:t>
            </a:r>
            <a:r>
              <a:rPr lang="en-US" sz="900" dirty="0" smtClean="0"/>
              <a:t> yang </a:t>
            </a:r>
            <a:r>
              <a:rPr lang="en-US" sz="900" dirty="0" err="1" smtClean="0"/>
              <a:t>ada</a:t>
            </a:r>
            <a:r>
              <a:rPr lang="en-US" sz="900" dirty="0" smtClean="0"/>
              <a:t> di </a:t>
            </a:r>
            <a:r>
              <a:rPr lang="en-US" sz="900" dirty="0" err="1" smtClean="0"/>
              <a:t>tabel</a:t>
            </a:r>
            <a:r>
              <a:rPr lang="en-US" sz="900" dirty="0" smtClean="0"/>
              <a:t> </a:t>
            </a:r>
            <a:r>
              <a:rPr lang="en-US" sz="900" dirty="0" err="1" smtClean="0"/>
              <a:t>attempt_cache</a:t>
            </a:r>
            <a:r>
              <a:rPr lang="en-US" sz="9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900" dirty="0" err="1" smtClean="0"/>
              <a:t>Adapun</a:t>
            </a:r>
            <a:r>
              <a:rPr lang="en-US" sz="900" dirty="0" smtClean="0"/>
              <a:t> </a:t>
            </a:r>
            <a:r>
              <a:rPr lang="en-US" sz="900" dirty="0" err="1" smtClean="0"/>
              <a:t>jika</a:t>
            </a:r>
            <a:r>
              <a:rPr lang="en-US" sz="900" dirty="0" smtClean="0"/>
              <a:t> </a:t>
            </a:r>
            <a:r>
              <a:rPr lang="en-US" sz="900" dirty="0" err="1" smtClean="0"/>
              <a:t>berikutnya</a:t>
            </a:r>
            <a:r>
              <a:rPr lang="en-US" sz="900" dirty="0" smtClean="0"/>
              <a:t> </a:t>
            </a:r>
            <a:r>
              <a:rPr lang="en-US" sz="900" dirty="0" err="1" smtClean="0"/>
              <a:t>membuka</a:t>
            </a:r>
            <a:r>
              <a:rPr lang="en-US" sz="900" dirty="0" smtClean="0"/>
              <a:t> </a:t>
            </a:r>
            <a:r>
              <a:rPr lang="en-US" sz="900" dirty="0" err="1" smtClean="0"/>
              <a:t>halaman</a:t>
            </a:r>
            <a:r>
              <a:rPr lang="en-US" sz="900" dirty="0" smtClean="0"/>
              <a:t> yang </a:t>
            </a:r>
            <a:r>
              <a:rPr lang="en-US" sz="900" dirty="0" err="1" smtClean="0"/>
              <a:t>sama</a:t>
            </a:r>
            <a:r>
              <a:rPr lang="en-US" sz="900" dirty="0" smtClean="0"/>
              <a:t> (</a:t>
            </a:r>
            <a:r>
              <a:rPr lang="en-US" sz="900" dirty="0" err="1" smtClean="0"/>
              <a:t>misal</a:t>
            </a:r>
            <a:r>
              <a:rPr lang="en-US" sz="900" dirty="0" smtClean="0"/>
              <a:t> </a:t>
            </a:r>
            <a:r>
              <a:rPr lang="en-US" sz="900" dirty="0" err="1" smtClean="0"/>
              <a:t>karena</a:t>
            </a:r>
            <a:r>
              <a:rPr lang="en-US" sz="900" dirty="0" smtClean="0"/>
              <a:t>  </a:t>
            </a:r>
            <a:r>
              <a:rPr lang="en-US" sz="900" dirty="0" err="1" smtClean="0"/>
              <a:t>sebelumnya</a:t>
            </a:r>
            <a:r>
              <a:rPr lang="en-US" sz="900" dirty="0" smtClean="0"/>
              <a:t> </a:t>
            </a:r>
            <a:r>
              <a:rPr lang="en-US" sz="900" dirty="0" err="1" smtClean="0"/>
              <a:t>mengalami</a:t>
            </a:r>
            <a:r>
              <a:rPr lang="en-US" sz="900" dirty="0" smtClean="0"/>
              <a:t> </a:t>
            </a:r>
            <a:r>
              <a:rPr lang="en-US" sz="900" dirty="0" err="1" smtClean="0"/>
              <a:t>mati</a:t>
            </a:r>
            <a:r>
              <a:rPr lang="en-US" sz="900" dirty="0" smtClean="0"/>
              <a:t> </a:t>
            </a:r>
            <a:r>
              <a:rPr lang="en-US" sz="900" dirty="0" err="1" smtClean="0"/>
              <a:t>listrik</a:t>
            </a:r>
            <a:r>
              <a:rPr lang="en-US" sz="900" dirty="0" smtClean="0"/>
              <a:t>), </a:t>
            </a:r>
            <a:r>
              <a:rPr lang="en-US" sz="900" dirty="0" err="1" smtClean="0"/>
              <a:t>maka</a:t>
            </a:r>
            <a:r>
              <a:rPr lang="en-US" sz="900" dirty="0" smtClean="0"/>
              <a:t> </a:t>
            </a:r>
            <a:r>
              <a:rPr lang="en-US" sz="900" dirty="0" err="1" smtClean="0"/>
              <a:t>sifatnya</a:t>
            </a:r>
            <a:r>
              <a:rPr lang="en-US" sz="900" dirty="0" smtClean="0"/>
              <a:t> </a:t>
            </a:r>
            <a:r>
              <a:rPr lang="en-US" sz="900" dirty="0" err="1"/>
              <a:t>hanya</a:t>
            </a:r>
            <a:r>
              <a:rPr lang="en-US" sz="900" dirty="0"/>
              <a:t> </a:t>
            </a:r>
            <a:r>
              <a:rPr lang="en-US" sz="900" dirty="0" err="1" smtClean="0"/>
              <a:t>meretrieve</a:t>
            </a:r>
            <a:r>
              <a:rPr lang="en-US" sz="900" dirty="0" smtClean="0"/>
              <a:t> record </a:t>
            </a:r>
            <a:r>
              <a:rPr lang="en-US" sz="900" dirty="0" err="1" smtClean="0"/>
              <a:t>attempt_cache</a:t>
            </a:r>
            <a:endParaRPr lang="en-US" sz="900" dirty="0"/>
          </a:p>
          <a:p>
            <a:pPr marL="285750" indent="-285750">
              <a:buFont typeface="Arial" charset="0"/>
              <a:buChar char="•"/>
            </a:pPr>
            <a:r>
              <a:rPr lang="en-US" sz="900" dirty="0" err="1" smtClean="0"/>
              <a:t>Pada</a:t>
            </a:r>
            <a:r>
              <a:rPr lang="en-US" sz="900" dirty="0" smtClean="0"/>
              <a:t> </a:t>
            </a:r>
            <a:r>
              <a:rPr lang="en-US" sz="900" dirty="0" err="1" smtClean="0"/>
              <a:t>setiap</a:t>
            </a:r>
            <a:r>
              <a:rPr lang="en-US" sz="900" dirty="0" smtClean="0"/>
              <a:t> record database </a:t>
            </a:r>
            <a:r>
              <a:rPr lang="en-US" sz="900" dirty="0" err="1" smtClean="0"/>
              <a:t>attempt_detail</a:t>
            </a:r>
            <a:r>
              <a:rPr lang="en-US" sz="900" dirty="0" smtClean="0"/>
              <a:t> </a:t>
            </a:r>
            <a:r>
              <a:rPr lang="en-US" sz="900" dirty="0" err="1" smtClean="0"/>
              <a:t>terdapat</a:t>
            </a:r>
            <a:r>
              <a:rPr lang="en-US" sz="900" dirty="0" smtClean="0"/>
              <a:t> </a:t>
            </a:r>
            <a:r>
              <a:rPr lang="en-US" sz="900" dirty="0" err="1" smtClean="0"/>
              <a:t>kolom</a:t>
            </a:r>
            <a:r>
              <a:rPr lang="en-US" sz="900" dirty="0" smtClean="0"/>
              <a:t> </a:t>
            </a:r>
            <a:r>
              <a:rPr lang="en-US" sz="900" dirty="0" err="1" smtClean="0"/>
              <a:t>nilai</a:t>
            </a:r>
            <a:r>
              <a:rPr lang="en-US" sz="900" dirty="0" smtClean="0"/>
              <a:t> (</a:t>
            </a:r>
            <a:r>
              <a:rPr lang="en-US" sz="900" dirty="0" err="1" smtClean="0"/>
              <a:t>ada</a:t>
            </a:r>
            <a:r>
              <a:rPr lang="en-US" sz="900" dirty="0" smtClean="0"/>
              <a:t> </a:t>
            </a:r>
            <a:r>
              <a:rPr lang="en-US" sz="900" dirty="0" err="1" smtClean="0"/>
              <a:t>nilai</a:t>
            </a:r>
            <a:r>
              <a:rPr lang="en-US" sz="900" dirty="0" smtClean="0"/>
              <a:t> yang </a:t>
            </a:r>
            <a:r>
              <a:rPr lang="en-US" sz="900" dirty="0" err="1" smtClean="0"/>
              <a:t>bisa</a:t>
            </a:r>
            <a:r>
              <a:rPr lang="en-US" sz="900" dirty="0" smtClean="0"/>
              <a:t> </a:t>
            </a:r>
            <a:r>
              <a:rPr lang="en-US" sz="900" dirty="0" err="1" smtClean="0"/>
              <a:t>terisi</a:t>
            </a:r>
            <a:r>
              <a:rPr lang="en-US" sz="900" dirty="0" smtClean="0"/>
              <a:t> </a:t>
            </a:r>
            <a:r>
              <a:rPr lang="en-US" sz="900" dirty="0" err="1" smtClean="0"/>
              <a:t>otomatis</a:t>
            </a:r>
            <a:r>
              <a:rPr lang="en-US" sz="900" dirty="0" smtClean="0"/>
              <a:t> </a:t>
            </a:r>
            <a:r>
              <a:rPr lang="en-US" sz="900" dirty="0" err="1" smtClean="0"/>
              <a:t>dan</a:t>
            </a:r>
            <a:r>
              <a:rPr lang="en-US" sz="900" dirty="0" smtClean="0"/>
              <a:t> </a:t>
            </a:r>
            <a:r>
              <a:rPr lang="en-US" sz="900" dirty="0" err="1" smtClean="0"/>
              <a:t>ada</a:t>
            </a:r>
            <a:r>
              <a:rPr lang="en-US" sz="900" dirty="0" smtClean="0"/>
              <a:t> </a:t>
            </a:r>
            <a:r>
              <a:rPr lang="en-US" sz="900" dirty="0" err="1" smtClean="0"/>
              <a:t>nilai</a:t>
            </a:r>
            <a:r>
              <a:rPr lang="en-US" sz="900" dirty="0" smtClean="0"/>
              <a:t> yang </a:t>
            </a:r>
            <a:r>
              <a:rPr lang="en-US" sz="900" dirty="0" err="1" smtClean="0"/>
              <a:t>musti</a:t>
            </a:r>
            <a:r>
              <a:rPr lang="en-US" sz="900" dirty="0" smtClean="0"/>
              <a:t> </a:t>
            </a:r>
            <a:r>
              <a:rPr lang="en-US" sz="900" dirty="0" err="1" smtClean="0"/>
              <a:t>diisi</a:t>
            </a:r>
            <a:r>
              <a:rPr lang="en-US" sz="900" dirty="0" smtClean="0"/>
              <a:t> </a:t>
            </a:r>
            <a:r>
              <a:rPr lang="en-US" sz="900" dirty="0" err="1" smtClean="0"/>
              <a:t>secara</a:t>
            </a:r>
            <a:r>
              <a:rPr lang="en-US" sz="900" dirty="0" smtClean="0"/>
              <a:t> manual)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 err="1" smtClean="0"/>
              <a:t>Ketika</a:t>
            </a:r>
            <a:r>
              <a:rPr lang="en-US" sz="900" dirty="0" smtClean="0"/>
              <a:t> </a:t>
            </a:r>
            <a:r>
              <a:rPr lang="en-US" sz="900" dirty="0" err="1" smtClean="0"/>
              <a:t>waktu</a:t>
            </a:r>
            <a:r>
              <a:rPr lang="en-US" sz="900" dirty="0" smtClean="0"/>
              <a:t> </a:t>
            </a:r>
            <a:r>
              <a:rPr lang="en-US" sz="900" dirty="0" err="1" smtClean="0"/>
              <a:t>habis</a:t>
            </a:r>
            <a:r>
              <a:rPr lang="en-US" sz="900" dirty="0" smtClean="0"/>
              <a:t>, </a:t>
            </a:r>
            <a:r>
              <a:rPr lang="en-US" sz="900" dirty="0" err="1" smtClean="0"/>
              <a:t>maka</a:t>
            </a:r>
            <a:r>
              <a:rPr lang="en-US" sz="900" dirty="0" smtClean="0"/>
              <a:t> </a:t>
            </a:r>
            <a:r>
              <a:rPr lang="en-US" sz="900" dirty="0" err="1" smtClean="0"/>
              <a:t>soal</a:t>
            </a:r>
            <a:r>
              <a:rPr lang="en-US" sz="900" dirty="0" smtClean="0"/>
              <a:t> </a:t>
            </a:r>
            <a:r>
              <a:rPr lang="en-US" sz="900" dirty="0" err="1" smtClean="0"/>
              <a:t>tersubmit</a:t>
            </a:r>
            <a:r>
              <a:rPr lang="en-US" sz="900" dirty="0" smtClean="0"/>
              <a:t> </a:t>
            </a:r>
            <a:r>
              <a:rPr lang="en-US" sz="900" dirty="0" err="1" smtClean="0"/>
              <a:t>otomatis</a:t>
            </a:r>
            <a:r>
              <a:rPr lang="en-US" sz="900" dirty="0" smtClean="0"/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 err="1" smtClean="0"/>
              <a:t>Ketika</a:t>
            </a:r>
            <a:r>
              <a:rPr lang="en-US" sz="900" dirty="0" smtClean="0"/>
              <a:t> idle </a:t>
            </a:r>
            <a:r>
              <a:rPr lang="en-US" sz="900" dirty="0" err="1" smtClean="0"/>
              <a:t>selama</a:t>
            </a:r>
            <a:r>
              <a:rPr lang="en-US" sz="900" dirty="0" smtClean="0"/>
              <a:t> </a:t>
            </a:r>
            <a:r>
              <a:rPr lang="en-US" sz="900" dirty="0" err="1" smtClean="0"/>
              <a:t>sekian</a:t>
            </a:r>
            <a:r>
              <a:rPr lang="en-US" sz="900" dirty="0" smtClean="0"/>
              <a:t> </a:t>
            </a:r>
            <a:r>
              <a:rPr lang="en-US" sz="900" dirty="0" err="1" smtClean="0"/>
              <a:t>waktu</a:t>
            </a:r>
            <a:r>
              <a:rPr lang="en-US" sz="900" dirty="0" smtClean="0"/>
              <a:t> </a:t>
            </a:r>
            <a:r>
              <a:rPr lang="en-US" sz="900" dirty="0" err="1" smtClean="0"/>
              <a:t>atau</a:t>
            </a:r>
            <a:r>
              <a:rPr lang="en-US" sz="900" dirty="0" smtClean="0"/>
              <a:t> logout, </a:t>
            </a:r>
            <a:r>
              <a:rPr lang="en-US" sz="900" dirty="0" err="1"/>
              <a:t>maka</a:t>
            </a:r>
            <a:r>
              <a:rPr lang="en-US" sz="900" dirty="0"/>
              <a:t> </a:t>
            </a:r>
            <a:r>
              <a:rPr lang="en-US" sz="900" dirty="0" err="1"/>
              <a:t>soal</a:t>
            </a:r>
            <a:r>
              <a:rPr lang="en-US" sz="900" dirty="0"/>
              <a:t> </a:t>
            </a:r>
            <a:r>
              <a:rPr lang="en-US" sz="900" dirty="0" err="1"/>
              <a:t>tersubmit</a:t>
            </a:r>
            <a:r>
              <a:rPr lang="en-US" sz="900" dirty="0"/>
              <a:t> </a:t>
            </a:r>
            <a:r>
              <a:rPr lang="en-US" sz="900" dirty="0" err="1" smtClean="0"/>
              <a:t>otomatis</a:t>
            </a:r>
            <a:r>
              <a:rPr lang="en-US" sz="9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900" dirty="0" err="1" smtClean="0"/>
              <a:t>Ketika</a:t>
            </a:r>
            <a:r>
              <a:rPr lang="en-US" sz="900" dirty="0" smtClean="0"/>
              <a:t> </a:t>
            </a:r>
            <a:r>
              <a:rPr lang="en-US" sz="900" dirty="0" err="1" smtClean="0"/>
              <a:t>klik</a:t>
            </a:r>
            <a:r>
              <a:rPr lang="en-US" sz="900" dirty="0" smtClean="0"/>
              <a:t> </a:t>
            </a:r>
            <a:r>
              <a:rPr lang="en-US" sz="900" dirty="0" err="1" smtClean="0"/>
              <a:t>tombol</a:t>
            </a:r>
            <a:r>
              <a:rPr lang="en-US" sz="900" dirty="0" smtClean="0"/>
              <a:t> </a:t>
            </a:r>
            <a:r>
              <a:rPr lang="en-US" sz="900" dirty="0" err="1" smtClean="0"/>
              <a:t>Selesaikan</a:t>
            </a:r>
            <a:r>
              <a:rPr lang="en-US" sz="900" dirty="0" smtClean="0"/>
              <a:t> </a:t>
            </a:r>
            <a:r>
              <a:rPr lang="en-US" sz="900" dirty="0" err="1" smtClean="0"/>
              <a:t>ujian</a:t>
            </a:r>
            <a:r>
              <a:rPr lang="en-US" sz="900" dirty="0" smtClean="0"/>
              <a:t>, </a:t>
            </a:r>
            <a:r>
              <a:rPr lang="en-US" sz="900" dirty="0" err="1" smtClean="0"/>
              <a:t>maka</a:t>
            </a:r>
            <a:r>
              <a:rPr lang="en-US" sz="900" dirty="0" smtClean="0"/>
              <a:t> </a:t>
            </a:r>
            <a:r>
              <a:rPr lang="en-US" sz="900" dirty="0" err="1" smtClean="0"/>
              <a:t>munculkan</a:t>
            </a:r>
            <a:r>
              <a:rPr lang="en-US" sz="900" dirty="0" smtClean="0"/>
              <a:t> popup </a:t>
            </a:r>
            <a:r>
              <a:rPr lang="en-US" sz="900" b="1" dirty="0" err="1" smtClean="0"/>
              <a:t>Apakah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yakin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mensubmit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jawaban</a:t>
            </a:r>
            <a:r>
              <a:rPr lang="en-US" sz="900" b="1" dirty="0" smtClean="0"/>
              <a:t>?</a:t>
            </a:r>
            <a:r>
              <a:rPr lang="en-US" sz="900" dirty="0" smtClean="0"/>
              <a:t> </a:t>
            </a:r>
            <a:r>
              <a:rPr lang="en-US" sz="900" dirty="0" err="1" smtClean="0"/>
              <a:t>Jika</a:t>
            </a:r>
            <a:r>
              <a:rPr lang="en-US" sz="900" dirty="0" smtClean="0"/>
              <a:t> </a:t>
            </a:r>
            <a:r>
              <a:rPr lang="en-US" sz="900" dirty="0" err="1" smtClean="0"/>
              <a:t>klik</a:t>
            </a:r>
            <a:r>
              <a:rPr lang="en-US" sz="900" dirty="0" smtClean="0"/>
              <a:t> </a:t>
            </a:r>
            <a:r>
              <a:rPr lang="en-US" sz="900" dirty="0" err="1" smtClean="0"/>
              <a:t>tombol</a:t>
            </a:r>
            <a:r>
              <a:rPr lang="en-US" sz="900" dirty="0" smtClean="0"/>
              <a:t> Yes </a:t>
            </a:r>
            <a:r>
              <a:rPr lang="en-US" sz="900" dirty="0" err="1" smtClean="0"/>
              <a:t>pada</a:t>
            </a:r>
            <a:r>
              <a:rPr lang="en-US" sz="900" dirty="0" smtClean="0"/>
              <a:t> popup </a:t>
            </a:r>
            <a:r>
              <a:rPr lang="en-US" sz="900" dirty="0" err="1" smtClean="0"/>
              <a:t>tersebut</a:t>
            </a:r>
            <a:r>
              <a:rPr lang="en-US" sz="900" dirty="0" smtClean="0"/>
              <a:t>, </a:t>
            </a:r>
            <a:r>
              <a:rPr lang="en-US" sz="900" dirty="0" err="1" smtClean="0"/>
              <a:t>maka</a:t>
            </a:r>
            <a:r>
              <a:rPr lang="en-US" sz="900" dirty="0" smtClean="0"/>
              <a:t> </a:t>
            </a:r>
            <a:r>
              <a:rPr lang="en-US" sz="900" dirty="0" err="1" smtClean="0"/>
              <a:t>jawaban</a:t>
            </a:r>
            <a:r>
              <a:rPr lang="en-US" sz="900" dirty="0" smtClean="0"/>
              <a:t> </a:t>
            </a:r>
            <a:r>
              <a:rPr lang="en-US" sz="900" dirty="0" err="1" smtClean="0"/>
              <a:t>akan</a:t>
            </a:r>
            <a:r>
              <a:rPr lang="en-US" sz="900" dirty="0" smtClean="0"/>
              <a:t> </a:t>
            </a:r>
            <a:r>
              <a:rPr lang="en-US" sz="900" dirty="0" err="1" smtClean="0"/>
              <a:t>tersimpan</a:t>
            </a:r>
            <a:r>
              <a:rPr lang="en-US" sz="900" dirty="0" smtClean="0"/>
              <a:t> </a:t>
            </a:r>
            <a:r>
              <a:rPr lang="en-US" sz="900" dirty="0" err="1" smtClean="0"/>
              <a:t>ke</a:t>
            </a:r>
            <a:r>
              <a:rPr lang="en-US" sz="900" dirty="0" smtClean="0"/>
              <a:t> </a:t>
            </a:r>
            <a:r>
              <a:rPr lang="en-US" sz="900" dirty="0" err="1" smtClean="0"/>
              <a:t>dalam</a:t>
            </a:r>
            <a:r>
              <a:rPr lang="en-US" sz="900" dirty="0" smtClean="0"/>
              <a:t> database </a:t>
            </a:r>
            <a:r>
              <a:rPr lang="en-US" sz="900" dirty="0" err="1" smtClean="0"/>
              <a:t>attempt_detail</a:t>
            </a:r>
            <a:endParaRPr lang="en-US" sz="9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07504" y="836712"/>
            <a:ext cx="8789670" cy="4329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75556" y="1700808"/>
            <a:ext cx="216024" cy="247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852466" y="1625920"/>
            <a:ext cx="317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1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589411" y="1959300"/>
            <a:ext cx="216024" cy="247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25"/>
          <p:cNvSpPr txBox="1"/>
          <p:nvPr/>
        </p:nvSpPr>
        <p:spPr>
          <a:xfrm>
            <a:off x="866321" y="1901608"/>
            <a:ext cx="231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75556" y="2221452"/>
            <a:ext cx="216024" cy="247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27"/>
          <p:cNvSpPr txBox="1"/>
          <p:nvPr/>
        </p:nvSpPr>
        <p:spPr>
          <a:xfrm>
            <a:off x="852466" y="2163760"/>
            <a:ext cx="231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75556" y="2518776"/>
            <a:ext cx="216024" cy="247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29"/>
          <p:cNvSpPr txBox="1"/>
          <p:nvPr/>
        </p:nvSpPr>
        <p:spPr>
          <a:xfrm>
            <a:off x="852466" y="2461084"/>
            <a:ext cx="231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46469" y="4179431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6180" y="4169157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26589" y="4156457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46300" y="4156457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06709" y="4156457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49724" y="4156561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69435" y="4146287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29844" y="4133587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49555" y="4133587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09964" y="4133587"/>
            <a:ext cx="447703" cy="4099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TextBox 23"/>
          <p:cNvSpPr txBox="1"/>
          <p:nvPr/>
        </p:nvSpPr>
        <p:spPr>
          <a:xfrm>
            <a:off x="179512" y="1268760"/>
            <a:ext cx="317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7236296" y="2996952"/>
            <a:ext cx="1618084" cy="40998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Selesaikan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Ujian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84949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Soal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xxx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64726" y="85840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Sisa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Waktu</a:t>
            </a:r>
            <a:r>
              <a:rPr lang="en-US" dirty="0" smtClean="0">
                <a:solidFill>
                  <a:schemeClr val="bg1"/>
                </a:solidFill>
              </a:rPr>
              <a:t> 00:00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TextBox 23"/>
          <p:cNvSpPr txBox="1"/>
          <p:nvPr/>
        </p:nvSpPr>
        <p:spPr>
          <a:xfrm>
            <a:off x="179512" y="404664"/>
            <a:ext cx="317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Ujian</a:t>
            </a:r>
            <a:r>
              <a:rPr lang="en-US" dirty="0" smtClean="0"/>
              <a:t>: 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 smtClean="0"/>
              <a:t>Ujian</a:t>
            </a:r>
            <a:endParaRPr lang="en-US" b="1" dirty="0"/>
          </a:p>
        </p:txBody>
      </p:sp>
      <p:sp>
        <p:nvSpPr>
          <p:cNvPr id="91" name="Rectangle 90"/>
          <p:cNvSpPr/>
          <p:nvPr/>
        </p:nvSpPr>
        <p:spPr>
          <a:xfrm>
            <a:off x="107504" y="3644154"/>
            <a:ext cx="8789670" cy="4329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79512" y="36569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Daftar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7504" y="4077072"/>
            <a:ext cx="8789670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107504" y="1269630"/>
            <a:ext cx="8789670" cy="2231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79512" y="3019011"/>
            <a:ext cx="1618084" cy="40998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Soal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sebelumnya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949996" y="3029916"/>
            <a:ext cx="1618084" cy="40998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Soal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selanjutnya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04" y="-8508"/>
            <a:ext cx="414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Tanggal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 Jam </a:t>
            </a:r>
            <a:r>
              <a:rPr lang="en-US" dirty="0" err="1" smtClean="0">
                <a:solidFill>
                  <a:schemeClr val="bg1"/>
                </a:solidFill>
              </a:rPr>
              <a:t>mulai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83671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28257"/>
              </p:ext>
            </p:extLst>
          </p:nvPr>
        </p:nvGraphicFramePr>
        <p:xfrm>
          <a:off x="636240" y="2266176"/>
          <a:ext cx="7736269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192"/>
                <a:gridCol w="1186307"/>
                <a:gridCol w="1052335"/>
                <a:gridCol w="999719"/>
                <a:gridCol w="1018286"/>
                <a:gridCol w="1112209"/>
                <a:gridCol w="12082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Ujian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Informasi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Ujian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Attempt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Jam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Attempt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Nama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Lengkap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Total </a:t>
                      </a:r>
                    </a:p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Nilai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xxx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xxx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70" y="5962054"/>
            <a:ext cx="9150069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ujian-ujian</a:t>
            </a:r>
            <a:r>
              <a:rPr lang="en-US" dirty="0" smtClean="0"/>
              <a:t> yang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86" y="46738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Home</a:t>
            </a:r>
            <a:r>
              <a:rPr lang="en-US" dirty="0" smtClean="0"/>
              <a:t>   </a:t>
            </a:r>
            <a:r>
              <a:rPr lang="en-US" u="sng" dirty="0" err="1" smtClean="0"/>
              <a:t>Mengerjakan</a:t>
            </a:r>
            <a:r>
              <a:rPr lang="en-US" u="sng" dirty="0" smtClean="0"/>
              <a:t> </a:t>
            </a:r>
            <a:r>
              <a:rPr lang="en-US" u="sng" dirty="0" err="1" smtClean="0"/>
              <a:t>Ujian</a:t>
            </a:r>
            <a:r>
              <a:rPr lang="en-US" dirty="0" smtClean="0"/>
              <a:t>   </a:t>
            </a:r>
            <a:r>
              <a:rPr lang="en-US" u="sng" dirty="0" err="1" smtClean="0"/>
              <a:t>Riwayat</a:t>
            </a:r>
            <a:r>
              <a:rPr lang="en-US" u="sng" dirty="0" smtClean="0"/>
              <a:t> </a:t>
            </a:r>
            <a:r>
              <a:rPr lang="en-US" u="sng" dirty="0" err="1" smtClean="0"/>
              <a:t>Ujian</a:t>
            </a:r>
            <a:r>
              <a:rPr lang="en-US" dirty="0" smtClean="0"/>
              <a:t>   </a:t>
            </a:r>
            <a:r>
              <a:rPr lang="en-US" u="sng" dirty="0" smtClean="0"/>
              <a:t>Logout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0608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DATABASE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4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7384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tabel_soal</a:t>
            </a:r>
            <a:r>
              <a:rPr lang="en-US" dirty="0"/>
              <a:t>: id, </a:t>
            </a:r>
            <a:r>
              <a:rPr lang="en-US" dirty="0" err="1"/>
              <a:t>jenis_soal</a:t>
            </a:r>
            <a:r>
              <a:rPr lang="en-US" dirty="0"/>
              <a:t>, </a:t>
            </a:r>
            <a:r>
              <a:rPr lang="en-US" dirty="0" err="1"/>
              <a:t>nama_soal</a:t>
            </a:r>
            <a:r>
              <a:rPr lang="en-US" dirty="0"/>
              <a:t>, </a:t>
            </a:r>
            <a:r>
              <a:rPr lang="en-US" dirty="0" err="1"/>
              <a:t>teks_soal</a:t>
            </a:r>
            <a:endParaRPr lang="en-US" dirty="0"/>
          </a:p>
          <a:p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err="1" smtClean="0"/>
              <a:t>soal_kuncijawabanmultiplechoice</a:t>
            </a:r>
            <a:r>
              <a:rPr lang="en-US" dirty="0" smtClean="0"/>
              <a:t>: </a:t>
            </a:r>
            <a:r>
              <a:rPr lang="en-US" dirty="0"/>
              <a:t>id, </a:t>
            </a:r>
            <a:r>
              <a:rPr lang="en-US" dirty="0" err="1"/>
              <a:t>id_soal</a:t>
            </a:r>
            <a:r>
              <a:rPr lang="en-US" dirty="0"/>
              <a:t>, </a:t>
            </a:r>
            <a:r>
              <a:rPr lang="en-US" dirty="0" err="1" smtClean="0"/>
              <a:t>jenis_soal</a:t>
            </a:r>
            <a:r>
              <a:rPr lang="en-US" dirty="0" smtClean="0"/>
              <a:t>, </a:t>
            </a:r>
            <a:r>
              <a:rPr lang="en-US" dirty="0" err="1" smtClean="0"/>
              <a:t>nama_soal</a:t>
            </a:r>
            <a:r>
              <a:rPr lang="en-US" dirty="0" smtClean="0"/>
              <a:t>, </a:t>
            </a:r>
            <a:r>
              <a:rPr lang="en-US" dirty="0" err="1" smtClean="0"/>
              <a:t>teks_soal</a:t>
            </a:r>
            <a:r>
              <a:rPr lang="en-US" dirty="0" smtClean="0"/>
              <a:t>, </a:t>
            </a:r>
            <a:r>
              <a:rPr lang="en-US" dirty="0" err="1" smtClean="0"/>
              <a:t>pilihan_ke</a:t>
            </a:r>
            <a:r>
              <a:rPr lang="en-US" dirty="0"/>
              <a:t>, </a:t>
            </a:r>
            <a:r>
              <a:rPr lang="en-US" dirty="0" err="1" smtClean="0"/>
              <a:t>teks_pilihan</a:t>
            </a:r>
            <a:r>
              <a:rPr lang="en-US" dirty="0" smtClean="0"/>
              <a:t>,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umpanbalik</a:t>
            </a:r>
            <a:endParaRPr lang="en-US" dirty="0"/>
          </a:p>
          <a:p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err="1" smtClean="0"/>
              <a:t>ujian</a:t>
            </a:r>
            <a:r>
              <a:rPr lang="en-US" dirty="0" smtClean="0"/>
              <a:t>: </a:t>
            </a:r>
            <a:r>
              <a:rPr lang="en-US" dirty="0"/>
              <a:t>id, </a:t>
            </a:r>
            <a:r>
              <a:rPr lang="en-US" dirty="0" err="1" smtClean="0"/>
              <a:t>nama_ujian</a:t>
            </a:r>
            <a:r>
              <a:rPr lang="en-US" dirty="0" smtClean="0"/>
              <a:t>, </a:t>
            </a:r>
            <a:r>
              <a:rPr lang="en-US" dirty="0" err="1" smtClean="0"/>
              <a:t>informasi_ujian</a:t>
            </a:r>
            <a:r>
              <a:rPr lang="en-US" dirty="0" smtClean="0"/>
              <a:t>, </a:t>
            </a:r>
            <a:r>
              <a:rPr lang="en-US" dirty="0" err="1"/>
              <a:t>maximal_attempt</a:t>
            </a:r>
            <a:r>
              <a:rPr lang="en-US" dirty="0"/>
              <a:t>, </a:t>
            </a:r>
            <a:r>
              <a:rPr lang="en-US" dirty="0" err="1"/>
              <a:t>batas_waktu</a:t>
            </a:r>
            <a:r>
              <a:rPr lang="en-US" dirty="0"/>
              <a:t>, </a:t>
            </a:r>
            <a:r>
              <a:rPr lang="en-US" dirty="0" err="1"/>
              <a:t>status_aktif</a:t>
            </a:r>
            <a:endParaRPr lang="en-US" dirty="0"/>
          </a:p>
          <a:p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err="1" smtClean="0"/>
              <a:t>ujian_soal</a:t>
            </a:r>
            <a:r>
              <a:rPr lang="en-US" dirty="0"/>
              <a:t>: id, </a:t>
            </a:r>
            <a:r>
              <a:rPr lang="en-US" dirty="0" err="1" smtClean="0"/>
              <a:t>id_ujian</a:t>
            </a:r>
            <a:r>
              <a:rPr lang="en-US" dirty="0" smtClean="0"/>
              <a:t>, </a:t>
            </a:r>
            <a:r>
              <a:rPr lang="en-US" dirty="0" err="1" smtClean="0"/>
              <a:t>nomor_halaman</a:t>
            </a:r>
            <a:r>
              <a:rPr lang="en-US" dirty="0" smtClean="0"/>
              <a:t>, </a:t>
            </a:r>
            <a:r>
              <a:rPr lang="en-US" dirty="0" err="1" smtClean="0"/>
              <a:t>nomor_soal</a:t>
            </a:r>
            <a:r>
              <a:rPr lang="en-US" dirty="0" smtClean="0"/>
              <a:t>, </a:t>
            </a:r>
            <a:r>
              <a:rPr lang="en-US" dirty="0" err="1"/>
              <a:t>id_soal</a:t>
            </a:r>
            <a:r>
              <a:rPr lang="en-US" dirty="0"/>
              <a:t>, </a:t>
            </a:r>
            <a:r>
              <a:rPr lang="en-US" dirty="0" err="1"/>
              <a:t>jenis_soal</a:t>
            </a:r>
            <a:r>
              <a:rPr lang="en-US" dirty="0"/>
              <a:t>, </a:t>
            </a:r>
            <a:r>
              <a:rPr lang="en-US" dirty="0" err="1"/>
              <a:t>nama_soal</a:t>
            </a:r>
            <a:r>
              <a:rPr lang="en-US" dirty="0"/>
              <a:t>, </a:t>
            </a:r>
            <a:r>
              <a:rPr lang="en-US" dirty="0" err="1"/>
              <a:t>teks_soal</a:t>
            </a:r>
            <a:endParaRPr lang="en-US" dirty="0"/>
          </a:p>
          <a:p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err="1" smtClean="0"/>
              <a:t>ujian_kuncijawabanmultiplechoice</a:t>
            </a:r>
            <a:r>
              <a:rPr lang="en-US" dirty="0" smtClean="0"/>
              <a:t>: </a:t>
            </a:r>
            <a:r>
              <a:rPr lang="en-US" dirty="0"/>
              <a:t>id, </a:t>
            </a:r>
            <a:r>
              <a:rPr lang="en-US" dirty="0" err="1" smtClean="0"/>
              <a:t>id_ujian</a:t>
            </a:r>
            <a:r>
              <a:rPr lang="en-US" dirty="0" smtClean="0"/>
              <a:t>, </a:t>
            </a:r>
            <a:r>
              <a:rPr lang="en-US" dirty="0" err="1" smtClean="0"/>
              <a:t>id_ujian_soal</a:t>
            </a:r>
            <a:r>
              <a:rPr lang="en-US" dirty="0"/>
              <a:t>, </a:t>
            </a:r>
            <a:r>
              <a:rPr lang="en-US" dirty="0" err="1" smtClean="0"/>
              <a:t>nomor_halaman</a:t>
            </a:r>
            <a:r>
              <a:rPr lang="en-US" dirty="0" smtClean="0"/>
              <a:t>, </a:t>
            </a:r>
            <a:r>
              <a:rPr lang="en-US" dirty="0" err="1" smtClean="0"/>
              <a:t>nomor_soal</a:t>
            </a:r>
            <a:r>
              <a:rPr lang="en-US" dirty="0" smtClean="0"/>
              <a:t>, </a:t>
            </a:r>
            <a:r>
              <a:rPr lang="en-US" dirty="0" err="1" smtClean="0"/>
              <a:t>id_soal</a:t>
            </a:r>
            <a:r>
              <a:rPr lang="en-US" dirty="0" smtClean="0"/>
              <a:t>, </a:t>
            </a:r>
            <a:r>
              <a:rPr lang="en-US" dirty="0" err="1" smtClean="0"/>
              <a:t>jenis_soal</a:t>
            </a:r>
            <a:r>
              <a:rPr lang="en-US" dirty="0" smtClean="0"/>
              <a:t>, </a:t>
            </a:r>
            <a:r>
              <a:rPr lang="en-US" dirty="0" err="1" smtClean="0"/>
              <a:t>nama_soal</a:t>
            </a:r>
            <a:r>
              <a:rPr lang="en-US" dirty="0" smtClean="0"/>
              <a:t>, </a:t>
            </a:r>
            <a:r>
              <a:rPr lang="en-US" dirty="0" err="1" smtClean="0"/>
              <a:t>teks_soal</a:t>
            </a:r>
            <a:r>
              <a:rPr lang="en-US" dirty="0" smtClean="0"/>
              <a:t>, </a:t>
            </a:r>
            <a:r>
              <a:rPr lang="en-US" dirty="0" err="1" smtClean="0"/>
              <a:t>pilihan_ke</a:t>
            </a:r>
            <a:r>
              <a:rPr lang="en-US" dirty="0"/>
              <a:t>, </a:t>
            </a:r>
            <a:r>
              <a:rPr lang="en-US" dirty="0" err="1" smtClean="0"/>
              <a:t>teks_pilihan</a:t>
            </a:r>
            <a:r>
              <a:rPr lang="en-US" dirty="0" smtClean="0"/>
              <a:t>,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umpanbalik</a:t>
            </a:r>
            <a:endParaRPr lang="en-US" dirty="0"/>
          </a:p>
          <a:p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smtClean="0"/>
              <a:t>user</a:t>
            </a:r>
            <a:r>
              <a:rPr lang="en-US" dirty="0" smtClean="0"/>
              <a:t>: </a:t>
            </a:r>
            <a:r>
              <a:rPr lang="en-US" dirty="0"/>
              <a:t>id, username, password, </a:t>
            </a:r>
            <a:r>
              <a:rPr lang="en-US" dirty="0" err="1"/>
              <a:t>nama_lengkap</a:t>
            </a:r>
            <a:r>
              <a:rPr lang="en-US" dirty="0"/>
              <a:t>, email, </a:t>
            </a:r>
            <a:r>
              <a:rPr lang="en-US" dirty="0" err="1"/>
              <a:t>hp</a:t>
            </a:r>
            <a:r>
              <a:rPr lang="en-US" dirty="0"/>
              <a:t>, </a:t>
            </a:r>
            <a:r>
              <a:rPr lang="en-US" dirty="0" err="1" smtClean="0"/>
              <a:t>url_profile_facebook</a:t>
            </a:r>
            <a:r>
              <a:rPr lang="en-US" dirty="0" smtClean="0"/>
              <a:t>, </a:t>
            </a:r>
            <a:r>
              <a:rPr lang="en-US" dirty="0" err="1" smtClean="0"/>
              <a:t>url_profile_instagram</a:t>
            </a:r>
            <a:r>
              <a:rPr lang="en-US" dirty="0" smtClean="0"/>
              <a:t>, </a:t>
            </a:r>
            <a:r>
              <a:rPr lang="en-US" dirty="0" err="1" smtClean="0"/>
              <a:t>url_profile_twitter</a:t>
            </a:r>
            <a:r>
              <a:rPr lang="en-US" dirty="0" smtClean="0"/>
              <a:t>, </a:t>
            </a:r>
            <a:r>
              <a:rPr lang="en-US" dirty="0" err="1" smtClean="0"/>
              <a:t>url_profile_youtube</a:t>
            </a:r>
            <a:r>
              <a:rPr lang="en-US" dirty="0" smtClean="0"/>
              <a:t>, </a:t>
            </a:r>
            <a:r>
              <a:rPr lang="en-US" dirty="0" err="1" smtClean="0"/>
              <a:t>tempat_tinggal</a:t>
            </a:r>
            <a:r>
              <a:rPr lang="en-US" dirty="0" smtClean="0"/>
              <a:t>, </a:t>
            </a:r>
            <a:r>
              <a:rPr lang="en-US" dirty="0" err="1" smtClean="0"/>
              <a:t>socialite_id</a:t>
            </a:r>
            <a:r>
              <a:rPr lang="en-US" dirty="0" smtClean="0"/>
              <a:t>, </a:t>
            </a:r>
            <a:r>
              <a:rPr lang="en-US" dirty="0" err="1" smtClean="0"/>
              <a:t>socialite_name</a:t>
            </a:r>
            <a:r>
              <a:rPr lang="en-US" dirty="0" smtClean="0"/>
              <a:t>, avatar, </a:t>
            </a:r>
            <a:r>
              <a:rPr lang="en-US" dirty="0" err="1" smtClean="0"/>
              <a:t>remember_token</a:t>
            </a:r>
            <a:r>
              <a:rPr lang="en-US" dirty="0" smtClean="0"/>
              <a:t>, </a:t>
            </a:r>
            <a:r>
              <a:rPr lang="en-US" dirty="0" err="1" smtClean="0"/>
              <a:t>hak_akses</a:t>
            </a:r>
            <a:endParaRPr lang="en-US" dirty="0" smtClean="0"/>
          </a:p>
          <a:p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err="1" smtClean="0"/>
              <a:t>enrol</a:t>
            </a:r>
            <a:r>
              <a:rPr lang="en-US" dirty="0" smtClean="0"/>
              <a:t>: </a:t>
            </a:r>
            <a:r>
              <a:rPr lang="en-US" dirty="0"/>
              <a:t>id, </a:t>
            </a:r>
            <a:r>
              <a:rPr lang="en-US" dirty="0" err="1" smtClean="0"/>
              <a:t>id_ujian</a:t>
            </a:r>
            <a:r>
              <a:rPr lang="en-US" dirty="0" smtClean="0"/>
              <a:t>, </a:t>
            </a:r>
            <a:r>
              <a:rPr lang="en-US" dirty="0" err="1" smtClean="0"/>
              <a:t>nama_ujian</a:t>
            </a:r>
            <a:r>
              <a:rPr lang="en-US" dirty="0" smtClean="0"/>
              <a:t>, </a:t>
            </a:r>
            <a:r>
              <a:rPr lang="en-US" dirty="0" err="1" smtClean="0"/>
              <a:t>informasi_ujian</a:t>
            </a:r>
            <a:r>
              <a:rPr lang="en-US" dirty="0" smtClean="0"/>
              <a:t>, </a:t>
            </a:r>
            <a:r>
              <a:rPr lang="en-US" dirty="0" err="1" smtClean="0"/>
              <a:t>maximal_attempt</a:t>
            </a:r>
            <a:r>
              <a:rPr lang="en-US" dirty="0" smtClean="0"/>
              <a:t>, </a:t>
            </a:r>
            <a:r>
              <a:rPr lang="en-US" dirty="0" err="1" smtClean="0"/>
              <a:t>batas_waktu</a:t>
            </a:r>
            <a:r>
              <a:rPr lang="en-US" dirty="0" smtClean="0"/>
              <a:t>, </a:t>
            </a:r>
            <a:r>
              <a:rPr lang="en-US" dirty="0" err="1" smtClean="0"/>
              <a:t>status_aktif</a:t>
            </a:r>
            <a:r>
              <a:rPr lang="en-US" dirty="0" smtClean="0"/>
              <a:t>, </a:t>
            </a:r>
            <a:r>
              <a:rPr lang="en-US" dirty="0" err="1" smtClean="0"/>
              <a:t>tanggal_enrol</a:t>
            </a:r>
            <a:r>
              <a:rPr lang="en-US" dirty="0" smtClean="0"/>
              <a:t>, </a:t>
            </a:r>
            <a:r>
              <a:rPr lang="en-US" dirty="0" err="1" smtClean="0"/>
              <a:t>jam_enrol</a:t>
            </a:r>
            <a:r>
              <a:rPr lang="en-US" dirty="0" smtClean="0"/>
              <a:t>, </a:t>
            </a:r>
            <a:r>
              <a:rPr lang="en-US" dirty="0" err="1" smtClean="0"/>
              <a:t>id_user</a:t>
            </a:r>
            <a:r>
              <a:rPr lang="en-US" dirty="0" smtClean="0"/>
              <a:t>, </a:t>
            </a:r>
            <a:r>
              <a:rPr lang="en-US" dirty="0" err="1"/>
              <a:t>nama_lengkap</a:t>
            </a:r>
            <a:r>
              <a:rPr lang="en-US" dirty="0"/>
              <a:t>, email, </a:t>
            </a:r>
            <a:r>
              <a:rPr lang="en-US" dirty="0" err="1" smtClean="0"/>
              <a:t>hp</a:t>
            </a:r>
            <a:r>
              <a:rPr lang="en-US" dirty="0"/>
              <a:t>, </a:t>
            </a:r>
            <a:r>
              <a:rPr lang="en-US" dirty="0" err="1"/>
              <a:t>url_profile_facebook</a:t>
            </a:r>
            <a:r>
              <a:rPr lang="en-US" dirty="0"/>
              <a:t>, </a:t>
            </a:r>
            <a:r>
              <a:rPr lang="en-US" dirty="0" err="1"/>
              <a:t>url_profile_instagram</a:t>
            </a:r>
            <a:r>
              <a:rPr lang="en-US" dirty="0"/>
              <a:t>, </a:t>
            </a:r>
            <a:r>
              <a:rPr lang="en-US" dirty="0" err="1"/>
              <a:t>url_profile_twitter</a:t>
            </a:r>
            <a:r>
              <a:rPr lang="en-US" dirty="0"/>
              <a:t>, </a:t>
            </a:r>
            <a:r>
              <a:rPr lang="en-US" dirty="0" err="1"/>
              <a:t>url_profile_youtube</a:t>
            </a:r>
            <a:r>
              <a:rPr lang="en-US" dirty="0"/>
              <a:t>, </a:t>
            </a:r>
            <a:r>
              <a:rPr lang="en-US" dirty="0" err="1"/>
              <a:t>tempat_tinggal</a:t>
            </a:r>
            <a:endParaRPr lang="en-US" dirty="0"/>
          </a:p>
          <a:p>
            <a:r>
              <a:rPr lang="en-US" b="1" dirty="0" err="1" smtClean="0"/>
              <a:t>tabel</a:t>
            </a:r>
            <a:r>
              <a:rPr lang="en-US" b="1" dirty="0" smtClean="0"/>
              <a:t> attempt</a:t>
            </a:r>
            <a:r>
              <a:rPr lang="en-US" dirty="0" smtClean="0"/>
              <a:t>: </a:t>
            </a:r>
            <a:r>
              <a:rPr lang="en-US" dirty="0"/>
              <a:t>id, </a:t>
            </a:r>
            <a:r>
              <a:rPr lang="en-US" dirty="0" err="1" smtClean="0"/>
              <a:t>id_ujian</a:t>
            </a:r>
            <a:r>
              <a:rPr lang="en-US" dirty="0" smtClean="0"/>
              <a:t>, </a:t>
            </a:r>
            <a:r>
              <a:rPr lang="en-US" dirty="0" err="1"/>
              <a:t>nama_ujian</a:t>
            </a:r>
            <a:r>
              <a:rPr lang="en-US" dirty="0"/>
              <a:t>, </a:t>
            </a:r>
            <a:r>
              <a:rPr lang="en-US" dirty="0" err="1"/>
              <a:t>informasi_ujian</a:t>
            </a:r>
            <a:r>
              <a:rPr lang="en-US" dirty="0"/>
              <a:t>, </a:t>
            </a:r>
            <a:r>
              <a:rPr lang="en-US" dirty="0" err="1"/>
              <a:t>maximal_attempt</a:t>
            </a:r>
            <a:r>
              <a:rPr lang="en-US" dirty="0"/>
              <a:t>, </a:t>
            </a:r>
            <a:r>
              <a:rPr lang="en-US" dirty="0" err="1"/>
              <a:t>batas_waktu</a:t>
            </a:r>
            <a:r>
              <a:rPr lang="en-US" dirty="0"/>
              <a:t>, </a:t>
            </a:r>
            <a:r>
              <a:rPr lang="en-US" dirty="0" err="1"/>
              <a:t>status_aktif</a:t>
            </a:r>
            <a:r>
              <a:rPr lang="en-US" dirty="0"/>
              <a:t>, </a:t>
            </a:r>
            <a:r>
              <a:rPr lang="en-US" dirty="0" smtClean="0"/>
              <a:t> timestamp</a:t>
            </a:r>
            <a:r>
              <a:rPr lang="en-US" dirty="0"/>
              <a:t>, </a:t>
            </a:r>
            <a:r>
              <a:rPr lang="en-US" dirty="0" err="1"/>
              <a:t>tanggal_attempt</a:t>
            </a:r>
            <a:r>
              <a:rPr lang="en-US" dirty="0" smtClean="0"/>
              <a:t>, </a:t>
            </a:r>
            <a:r>
              <a:rPr lang="en-US" dirty="0" err="1" smtClean="0"/>
              <a:t>jam_attempt</a:t>
            </a:r>
            <a:r>
              <a:rPr lang="en-US" dirty="0" smtClean="0"/>
              <a:t>, </a:t>
            </a:r>
            <a:r>
              <a:rPr lang="en-US" dirty="0" err="1" smtClean="0"/>
              <a:t>id_user</a:t>
            </a:r>
            <a:r>
              <a:rPr lang="en-US" dirty="0" smtClean="0"/>
              <a:t>, </a:t>
            </a:r>
            <a:r>
              <a:rPr lang="en-US" dirty="0" err="1"/>
              <a:t>nama_lengkap</a:t>
            </a:r>
            <a:r>
              <a:rPr lang="en-US" dirty="0"/>
              <a:t>, email, </a:t>
            </a:r>
            <a:r>
              <a:rPr lang="en-US" dirty="0" err="1" smtClean="0"/>
              <a:t>hp</a:t>
            </a:r>
            <a:r>
              <a:rPr lang="en-US" dirty="0"/>
              <a:t>, </a:t>
            </a:r>
            <a:r>
              <a:rPr lang="en-US" dirty="0" err="1"/>
              <a:t>url_profile_facebook</a:t>
            </a:r>
            <a:r>
              <a:rPr lang="en-US" dirty="0"/>
              <a:t>, </a:t>
            </a:r>
            <a:r>
              <a:rPr lang="en-US" dirty="0" err="1"/>
              <a:t>url_profile_instagram</a:t>
            </a:r>
            <a:r>
              <a:rPr lang="en-US" dirty="0"/>
              <a:t>, </a:t>
            </a:r>
            <a:r>
              <a:rPr lang="en-US" dirty="0" err="1"/>
              <a:t>url_profile_twitter</a:t>
            </a:r>
            <a:r>
              <a:rPr lang="en-US" dirty="0"/>
              <a:t>, </a:t>
            </a:r>
            <a:r>
              <a:rPr lang="en-US" dirty="0" err="1"/>
              <a:t>url_profile_youtube</a:t>
            </a:r>
            <a:r>
              <a:rPr lang="en-US" dirty="0"/>
              <a:t>, </a:t>
            </a:r>
            <a:r>
              <a:rPr lang="en-US" dirty="0" err="1"/>
              <a:t>tempat_tinggal</a:t>
            </a:r>
            <a:endParaRPr lang="en-US" dirty="0"/>
          </a:p>
          <a:p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err="1" smtClean="0"/>
              <a:t>attempt_cache</a:t>
            </a:r>
            <a:r>
              <a:rPr lang="en-US" dirty="0"/>
              <a:t>: id, </a:t>
            </a:r>
            <a:r>
              <a:rPr lang="en-US" dirty="0" err="1"/>
              <a:t>id_attempt</a:t>
            </a:r>
            <a:r>
              <a:rPr lang="en-US" dirty="0"/>
              <a:t>, </a:t>
            </a:r>
            <a:r>
              <a:rPr lang="en-US" dirty="0" err="1" smtClean="0"/>
              <a:t>id_ujian</a:t>
            </a:r>
            <a:r>
              <a:rPr lang="en-US" dirty="0" smtClean="0"/>
              <a:t>, </a:t>
            </a:r>
            <a:r>
              <a:rPr lang="en-US" dirty="0" err="1" smtClean="0"/>
              <a:t>id_ujian_soal</a:t>
            </a:r>
            <a:r>
              <a:rPr lang="en-US" dirty="0"/>
              <a:t>, </a:t>
            </a:r>
            <a:r>
              <a:rPr lang="en-US" dirty="0" err="1" smtClean="0"/>
              <a:t>nomor_halaman</a:t>
            </a:r>
            <a:r>
              <a:rPr lang="en-US" dirty="0" smtClean="0"/>
              <a:t>, </a:t>
            </a:r>
            <a:r>
              <a:rPr lang="en-US" dirty="0" err="1" smtClean="0"/>
              <a:t>nomor_soal</a:t>
            </a:r>
            <a:r>
              <a:rPr lang="en-US" dirty="0" smtClean="0"/>
              <a:t>, </a:t>
            </a:r>
            <a:r>
              <a:rPr lang="en-US" dirty="0" err="1" smtClean="0"/>
              <a:t>id_soal</a:t>
            </a:r>
            <a:r>
              <a:rPr lang="en-US" dirty="0" smtClean="0"/>
              <a:t>, </a:t>
            </a:r>
            <a:r>
              <a:rPr lang="en-US" dirty="0" err="1" smtClean="0"/>
              <a:t>jenis_soal</a:t>
            </a:r>
            <a:r>
              <a:rPr lang="en-US" dirty="0" smtClean="0"/>
              <a:t>, </a:t>
            </a:r>
            <a:r>
              <a:rPr lang="en-US" dirty="0" err="1" smtClean="0"/>
              <a:t>nama_soal</a:t>
            </a:r>
            <a:r>
              <a:rPr lang="en-US" dirty="0" smtClean="0"/>
              <a:t>, </a:t>
            </a:r>
            <a:r>
              <a:rPr lang="en-US" dirty="0" err="1" smtClean="0"/>
              <a:t>teks_soal</a:t>
            </a:r>
            <a:r>
              <a:rPr lang="en-US" dirty="0" smtClean="0"/>
              <a:t>, </a:t>
            </a:r>
            <a:r>
              <a:rPr lang="en-US" dirty="0" err="1" smtClean="0"/>
              <a:t>pilihan_ke</a:t>
            </a:r>
            <a:r>
              <a:rPr lang="en-US" dirty="0"/>
              <a:t>, </a:t>
            </a:r>
            <a:r>
              <a:rPr lang="en-US" dirty="0" err="1"/>
              <a:t>teks_jawaban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umpanbalik</a:t>
            </a:r>
            <a:endParaRPr lang="en-US" dirty="0"/>
          </a:p>
          <a:p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err="1" smtClean="0"/>
              <a:t>attempt_detail</a:t>
            </a:r>
            <a:r>
              <a:rPr lang="en-US" dirty="0"/>
              <a:t>: id, </a:t>
            </a:r>
            <a:r>
              <a:rPr lang="en-US" dirty="0" err="1"/>
              <a:t>id_attempt</a:t>
            </a:r>
            <a:r>
              <a:rPr lang="en-US" dirty="0"/>
              <a:t>, </a:t>
            </a:r>
            <a:r>
              <a:rPr lang="en-US" dirty="0" err="1"/>
              <a:t>id_ujian</a:t>
            </a:r>
            <a:r>
              <a:rPr lang="en-US" dirty="0"/>
              <a:t>, </a:t>
            </a:r>
            <a:r>
              <a:rPr lang="en-US" dirty="0" err="1"/>
              <a:t>id_ujian_soal</a:t>
            </a:r>
            <a:r>
              <a:rPr lang="en-US" dirty="0"/>
              <a:t>, </a:t>
            </a:r>
            <a:r>
              <a:rPr lang="en-US" dirty="0" err="1"/>
              <a:t>nomor_halaman</a:t>
            </a:r>
            <a:r>
              <a:rPr lang="en-US" dirty="0"/>
              <a:t>, </a:t>
            </a:r>
            <a:r>
              <a:rPr lang="en-US" dirty="0" err="1"/>
              <a:t>nomor_soal</a:t>
            </a:r>
            <a:r>
              <a:rPr lang="en-US" dirty="0"/>
              <a:t>, </a:t>
            </a:r>
            <a:r>
              <a:rPr lang="en-US" dirty="0" err="1"/>
              <a:t>id_soal</a:t>
            </a:r>
            <a:r>
              <a:rPr lang="en-US" dirty="0"/>
              <a:t>, </a:t>
            </a:r>
            <a:r>
              <a:rPr lang="en-US" dirty="0" err="1"/>
              <a:t>jenis_soal</a:t>
            </a:r>
            <a:r>
              <a:rPr lang="en-US" dirty="0"/>
              <a:t>, </a:t>
            </a:r>
            <a:r>
              <a:rPr lang="en-US" dirty="0" err="1"/>
              <a:t>nama_soal</a:t>
            </a:r>
            <a:r>
              <a:rPr lang="en-US" dirty="0"/>
              <a:t>, </a:t>
            </a:r>
            <a:r>
              <a:rPr lang="en-US" dirty="0" err="1"/>
              <a:t>teks_soal</a:t>
            </a:r>
            <a:r>
              <a:rPr lang="en-US" dirty="0"/>
              <a:t>, </a:t>
            </a:r>
            <a:r>
              <a:rPr lang="en-US" dirty="0" err="1"/>
              <a:t>pilihan_ke</a:t>
            </a:r>
            <a:r>
              <a:rPr lang="en-US" dirty="0"/>
              <a:t>, </a:t>
            </a:r>
            <a:r>
              <a:rPr lang="en-US" dirty="0" err="1"/>
              <a:t>teks_jawaban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umpanbalik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32084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59832" y="3208413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227687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login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online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59832" y="3645024"/>
            <a:ext cx="309634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7089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59832" y="2780928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421179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? </a:t>
            </a:r>
            <a:r>
              <a:rPr lang="en-US" u="sng" dirty="0" err="1" smtClean="0"/>
              <a:t>Registrasi</a:t>
            </a:r>
            <a:endParaRPr lang="en-US" u="sng" dirty="0" smtClean="0"/>
          </a:p>
          <a:p>
            <a:r>
              <a:rPr lang="en-US" dirty="0" err="1" smtClean="0"/>
              <a:t>Lupa</a:t>
            </a:r>
            <a:r>
              <a:rPr lang="en-US" dirty="0" smtClean="0"/>
              <a:t> password? </a:t>
            </a:r>
            <a:r>
              <a:rPr lang="en-US" u="sng" dirty="0" smtClean="0"/>
              <a:t>Recovery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3167844" y="980728"/>
            <a:ext cx="21962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Ikon</a:t>
            </a:r>
            <a:r>
              <a:rPr lang="en-US" dirty="0" smtClean="0"/>
              <a:t> Perusahaan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521990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Atau</a:t>
            </a:r>
            <a:r>
              <a:rPr lang="en-US" dirty="0" smtClean="0"/>
              <a:t> login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03648" y="5877272"/>
            <a:ext cx="165618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79912" y="5877272"/>
            <a:ext cx="165618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71758" y="5877272"/>
            <a:ext cx="165618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226758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recovery password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online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3848" y="3068960"/>
            <a:ext cx="309634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25649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3848" y="2636912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48" y="365431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Login? </a:t>
            </a:r>
            <a:r>
              <a:rPr lang="en-US" u="sng" dirty="0" smtClean="0"/>
              <a:t>Login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99892" y="980728"/>
            <a:ext cx="21962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Ikon</a:t>
            </a:r>
            <a:r>
              <a:rPr lang="en-US" dirty="0" smtClean="0"/>
              <a:t> Perusahaan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218811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online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1800" y="5914108"/>
            <a:ext cx="309634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REGISTRASI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69067" y="64440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? </a:t>
            </a:r>
            <a:r>
              <a:rPr lang="en-US" u="sng" dirty="0" smtClean="0"/>
              <a:t>Login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03835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1800" y="3038351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3568" y="25388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71800" y="2610866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388222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71800" y="3882223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3568" y="430314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71800" y="4303149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34399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771800" y="3439956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3568" y="477110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Sosial</a:t>
            </a:r>
            <a:r>
              <a:rPr lang="en-US" dirty="0" smtClean="0"/>
              <a:t> Media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71800" y="4771106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3568" y="521244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71800" y="5212446"/>
            <a:ext cx="5904656" cy="63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99892" y="980728"/>
            <a:ext cx="219624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Ikon</a:t>
            </a:r>
            <a:r>
              <a:rPr lang="en-US" dirty="0" smtClean="0"/>
              <a:t> Perusahaan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0608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TAMPILAN ADMIN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62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18" y="404664"/>
            <a:ext cx="913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Home</a:t>
            </a:r>
            <a:r>
              <a:rPr lang="en-US" dirty="0" smtClean="0"/>
              <a:t>   </a:t>
            </a:r>
            <a:r>
              <a:rPr lang="en-US" u="sng" dirty="0" err="1" smtClean="0"/>
              <a:t>Manajemen</a:t>
            </a:r>
            <a:r>
              <a:rPr lang="en-US" u="sng" dirty="0" smtClean="0"/>
              <a:t> </a:t>
            </a:r>
            <a:r>
              <a:rPr lang="en-US" u="sng" dirty="0" err="1" smtClean="0"/>
              <a:t>Soal</a:t>
            </a:r>
            <a:r>
              <a:rPr lang="en-US" dirty="0" smtClean="0"/>
              <a:t>   </a:t>
            </a:r>
            <a:r>
              <a:rPr lang="en-US" u="sng" dirty="0" err="1" smtClean="0"/>
              <a:t>Manajemen</a:t>
            </a:r>
            <a:r>
              <a:rPr lang="en-US" u="sng" dirty="0" smtClean="0"/>
              <a:t> User</a:t>
            </a:r>
            <a:r>
              <a:rPr lang="en-US" dirty="0" smtClean="0"/>
              <a:t>   </a:t>
            </a:r>
            <a:r>
              <a:rPr lang="en-US" u="sng" dirty="0" err="1" smtClean="0"/>
              <a:t>Manajemen</a:t>
            </a:r>
            <a:r>
              <a:rPr lang="en-US" u="sng" dirty="0" smtClean="0"/>
              <a:t> </a:t>
            </a:r>
            <a:r>
              <a:rPr lang="en-US" u="sng" dirty="0" err="1" smtClean="0"/>
              <a:t>Sistem</a:t>
            </a:r>
            <a:r>
              <a:rPr lang="en-US" dirty="0" smtClean="0"/>
              <a:t>    </a:t>
            </a:r>
            <a:r>
              <a:rPr lang="en-US" u="sng" dirty="0" smtClean="0"/>
              <a:t>Logout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62880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Halo, ……………………………...</a:t>
            </a:r>
          </a:p>
          <a:p>
            <a:pPr algn="ctr"/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Online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2" y="404664"/>
            <a:ext cx="914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76470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72" y="-7200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2300679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Input </a:t>
            </a:r>
            <a:r>
              <a:rPr lang="en-US" u="sng" dirty="0" err="1" smtClean="0"/>
              <a:t>Ujian</a:t>
            </a:r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List </a:t>
            </a:r>
            <a:r>
              <a:rPr lang="en-US" u="sng" dirty="0" err="1" smtClean="0"/>
              <a:t>Ujian</a:t>
            </a:r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Input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List </a:t>
            </a:r>
            <a:r>
              <a:rPr lang="en-US" u="sng" dirty="0" err="1"/>
              <a:t>Soal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5" y="404664"/>
            <a:ext cx="913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Soal</a:t>
            </a:r>
            <a:r>
              <a:rPr lang="en-US" dirty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smtClean="0"/>
              <a:t>User</a:t>
            </a:r>
            <a:r>
              <a:rPr lang="en-US" dirty="0" smtClean="0"/>
              <a:t>   </a:t>
            </a:r>
            <a:r>
              <a:rPr lang="en-US" u="sng" dirty="0" err="1"/>
              <a:t>Manajemen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dirty="0"/>
              <a:t>    </a:t>
            </a:r>
            <a:r>
              <a:rPr lang="en-US" u="sng" dirty="0" smtClean="0"/>
              <a:t>Logout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70537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7784" y="1705371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216130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7784" y="2161303"/>
            <a:ext cx="5760640" cy="1809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27784" y="4941168"/>
            <a:ext cx="309634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TAMBAH UJIAN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7647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Input </a:t>
            </a:r>
            <a:r>
              <a:rPr lang="en-US" dirty="0" err="1" smtClean="0"/>
              <a:t>Ujian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0511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Maximal Attempt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27784" y="4051192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flipV="1">
            <a:off x="5508104" y="4101134"/>
            <a:ext cx="432048" cy="3193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6070" y="5962054"/>
            <a:ext cx="9150069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maximal attempt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kali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(</a:t>
            </a:r>
            <a:r>
              <a:rPr lang="en-US" dirty="0" err="1" smtClean="0"/>
              <a:t>mengerjakan</a:t>
            </a:r>
            <a:r>
              <a:rPr lang="en-US" dirty="0" smtClean="0"/>
              <a:t>)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39552" y="44998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Batas </a:t>
            </a:r>
            <a:r>
              <a:rPr lang="en-US" dirty="0" err="1" smtClean="0"/>
              <a:t>Waktu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27784" y="4499828"/>
            <a:ext cx="33123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72" y="-99392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Informasi</a:t>
            </a:r>
            <a:r>
              <a:rPr lang="en-US" dirty="0" smtClean="0"/>
              <a:t> Header: </a:t>
            </a:r>
            <a:r>
              <a:rPr lang="en-US" dirty="0" err="1" smtClean="0"/>
              <a:t>nama</a:t>
            </a:r>
            <a:r>
              <a:rPr lang="en-US" dirty="0" smtClean="0"/>
              <a:t>/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penyelenggara</a:t>
            </a:r>
            <a:r>
              <a:rPr lang="en-US" dirty="0" smtClean="0"/>
              <a:t>,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,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1945</Words>
  <Application>Microsoft Office PowerPoint</Application>
  <PresentationFormat>On-screen Show (4:3)</PresentationFormat>
  <Paragraphs>466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Fritz Gamaliel</dc:creator>
  <cp:lastModifiedBy>ismail - [2010]</cp:lastModifiedBy>
  <cp:revision>468</cp:revision>
  <dcterms:created xsi:type="dcterms:W3CDTF">2021-02-15T00:23:29Z</dcterms:created>
  <dcterms:modified xsi:type="dcterms:W3CDTF">2021-04-27T12:06:42Z</dcterms:modified>
</cp:coreProperties>
</file>