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3635" y="192897"/>
          <a:ext cx="9380855" cy="636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/>
                <a:gridCol w="4418965"/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Министерство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науки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высшего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образования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Республики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Казахстан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университет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им.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М.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Козыбаева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Факультет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инженерии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цифровых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технологий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Кафедра</a:t>
                      </a:r>
                      <a:r>
                        <a:rPr sz="1400" spc="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технологии»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ТВОРЧЕСКИЙ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ПРОЕКТ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по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дисциплине: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Протоколы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интерфейсы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компьютерных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систем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На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тему: «Разработка</a:t>
                      </a:r>
                      <a:r>
                        <a:rPr sz="14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40" dirty="0">
                          <a:latin typeface="Times New Roman" panose="02020603050405020304"/>
                          <a:cs typeface="Times New Roman" panose="02020603050405020304"/>
                        </a:rPr>
                        <a:t>э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лектронн</a:t>
                      </a:r>
                      <a:r>
                        <a:rPr lang="ru-RU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ой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библиотек</a:t>
                      </a:r>
                      <a:r>
                        <a:rPr lang="ru-RU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Librista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 marR="3440430">
                        <a:lnSpc>
                          <a:spcPct val="107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Выполнил</a:t>
                      </a:r>
                      <a:r>
                        <a:rPr sz="14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студент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группы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ИС-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23-2</a:t>
                      </a:r>
                      <a:endParaRPr lang="ru-RU" sz="1400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Мукашева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А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М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2025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5">
              <a:lnSpc>
                <a:spcPct val="100000"/>
              </a:lnSpc>
              <a:spcBef>
                <a:spcPts val="100"/>
              </a:spcBef>
            </a:pPr>
            <a:r>
              <a:rPr dirty="0"/>
              <a:t>Актуальность</a:t>
            </a:r>
            <a:r>
              <a:rPr spc="-75" dirty="0"/>
              <a:t> </a:t>
            </a:r>
            <a:r>
              <a:rPr spc="-10" dirty="0"/>
              <a:t>проекта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447800"/>
            <a:ext cx="8801100" cy="4260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условиях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цифровизации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образования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студентам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важно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иметь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быстрый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учебной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научной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литературе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Существующие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платформы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такие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как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ЛитРес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часто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требуют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оплаты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или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включают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нужные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материалы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Поэтому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создала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электронную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библиотеку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Librista,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которая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предоставляет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бесплатный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книгам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ориентированным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студентов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Проект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решает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проблему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нехватки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печатных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ресурсов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делает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учебный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процесс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более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635" y="533400"/>
            <a:ext cx="106603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spc="-4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spc="-3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—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азработка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электронной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библиотеки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Librista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современным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UX/UI-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дизайном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адаптированной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под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различные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устройства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обеспечивающей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удобный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доступ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литературе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динамическое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взаимодействие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пользователем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через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веб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ru-RU" i="1" spc="-1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1600200"/>
            <a:ext cx="10142220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Задачи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проекта:</a:t>
            </a:r>
            <a:endParaRPr spc="-10" dirty="0">
              <a:solidFill>
                <a:schemeClr val="tx1"/>
              </a:solidFill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Обеспечить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основным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принципам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UX/UI-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—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создание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интуитивного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пользовательского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опыта</a:t>
            </a:r>
            <a:r>
              <a:rPr lang="ru-RU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Разработать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хорошо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структурированный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документированный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комментариями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поясняющими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логику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частей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двух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версиях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например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компьютера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мобильного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устройства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адаптированных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экраны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фотогалереи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навигацию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отвечающую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требованиям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удобства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функциональности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динамическое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содержимое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использованием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технологий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DHTML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JavaScript.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Оформить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презентацию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проекта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соответствии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установленными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требованиями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чтобы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представить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возможности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особенности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системы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050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(главная)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981200"/>
            <a:ext cx="7724775" cy="442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838200"/>
            <a:ext cx="9627235" cy="104013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Главная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страница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библиотеки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содержит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логотип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меню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переключатель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темы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блоки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новостей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изображениями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статистикой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Реализованы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категории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списки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визуальные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эффекты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адаптивен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соответствует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требованиям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812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(404)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1905000"/>
            <a:ext cx="7834630" cy="4255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838200"/>
            <a:ext cx="979868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Страница 404 отображает анимацию книги, вращающейся вокруг своей оси, символизируя потерянную информацию. Дизайн оформлен в стиле основного интерфейса библиотеки и включает сообщение об ошибке с предложением вернуться на главную.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812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(каталог)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1828800"/>
            <a:ext cx="7409815" cy="4230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209800" y="838200"/>
            <a:ext cx="950595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Каталог библиотеки содержит список книг с возможностью фильтрации по категориям, авторам, году издания и рейтингу. Реализована сортировка по различным параметрам. Интерфейс удобен для поиска и адаптирован под разные устройства.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812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(детальная информация) 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7705725" cy="4396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762000"/>
            <a:ext cx="92938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Страница «Статистика» отображает ключевые аналитические данные о работе библиотеки в удобном и наглядном формате. Интерфейс реализован с использованием графиков и диаграмм, позволяющих быстро оценить активность и предпочтения пользователей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QR</a:t>
            </a:r>
            <a:r>
              <a:rPr sz="1800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sz="1800" i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</a:t>
            </a:r>
            <a:r>
              <a:rPr sz="1800" i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публикацию</a:t>
            </a:r>
            <a:endParaRPr sz="1800" i="1" spc="-1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4257675" cy="4257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3226</Words>
  <Application>WPS Presentation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Times New Roman</vt:lpstr>
      <vt:lpstr>Wingdings</vt:lpstr>
      <vt:lpstr>Microsoft YaHei</vt:lpstr>
      <vt:lpstr>Arial Unicode MS</vt:lpstr>
      <vt:lpstr>Calibri</vt:lpstr>
      <vt:lpstr>Office Theme</vt:lpstr>
      <vt:lpstr>PowerPoint 演示文稿</vt:lpstr>
      <vt:lpstr>Актуальность проекта</vt:lpstr>
      <vt:lpstr>Цель проекта  — разработка электронной библиотеки Librista с современным UX/UI-дизайном, адаптированной под различные устройства, обеспечивающей удобный доступ к литературе и динамическое взаимодействие с пользователем через веб-интерфейс.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ainur</cp:lastModifiedBy>
  <cp:revision>9</cp:revision>
  <dcterms:created xsi:type="dcterms:W3CDTF">2025-05-19T17:45:00Z</dcterms:created>
  <dcterms:modified xsi:type="dcterms:W3CDTF">2025-05-20T04:04:55Z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2025-04-29T15:00:00Z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2025-05-19T15:00:00Z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56D07BA3E39146A1A802BB7C3190A1F9_13</vt:lpwstr>
  </property>
  <property fmtid="{D5CDD505-2E9C-101B-9397-08002B2CF9AE}" pid="7" name="KSOProductBuildVer">
    <vt:lpwstr>1049-12.2.0.21179</vt:lpwstr>
  </property>
</Properties>
</file>