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63" r:id="rId8"/>
    <p:sldId id="264" r:id="rId9"/>
    <p:sldId id="260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/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70508" y="533527"/>
            <a:ext cx="5704332" cy="36469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70508" y="1249426"/>
            <a:ext cx="6464934" cy="1854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843635" y="192897"/>
          <a:ext cx="9380855" cy="636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5690"/>
                <a:gridCol w="4418965"/>
              </a:tblGrid>
              <a:tr h="1534160">
                <a:tc gridSpan="2">
                  <a:txBody>
                    <a:bodyPr/>
                    <a:lstStyle/>
                    <a:p>
                      <a:pPr marL="1914525" algn="ctr">
                        <a:lnSpc>
                          <a:spcPts val="1530"/>
                        </a:lnSpc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Министерство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науки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высшего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образования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Республики</a:t>
                      </a:r>
                      <a:r>
                        <a:rPr sz="1400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Казахстан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892425" marR="967740" algn="ctr">
                        <a:lnSpc>
                          <a:spcPts val="1800"/>
                        </a:lnSpc>
                        <a:spcBef>
                          <a:spcPts val="80"/>
                        </a:spcBef>
                      </a:pP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Северо-Казахстанский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государственный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университет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им.</a:t>
                      </a:r>
                      <a:r>
                        <a:rPr sz="1400" spc="-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М.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Козыбаева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Факультет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инженерии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цифровых</a:t>
                      </a:r>
                      <a:r>
                        <a:rPr sz="1400" spc="-4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технологий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Кафедра</a:t>
                      </a:r>
                      <a:r>
                        <a:rPr sz="1400" spc="5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«Информационно-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коммуникационные</a:t>
                      </a:r>
                      <a:r>
                        <a:rPr sz="1400" spc="1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технологии»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204787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ТВОРЧЕСКИЙ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ПРОЕКТ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6430" algn="ctr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по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дисциплине: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Протоколы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интерфейсы</a:t>
                      </a:r>
                      <a:r>
                        <a:rPr sz="1400" spc="-3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компьютерных</a:t>
                      </a:r>
                      <a:r>
                        <a:rPr sz="1400" spc="-5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систем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1917700" algn="ct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На</a:t>
                      </a:r>
                      <a:r>
                        <a:rPr sz="1400" spc="-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тему: «Разработка</a:t>
                      </a:r>
                      <a:r>
                        <a:rPr sz="1400" spc="-4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40" dirty="0">
                          <a:latin typeface="Times New Roman" panose="02020603050405020304"/>
                          <a:cs typeface="Times New Roman" panose="02020603050405020304"/>
                        </a:rPr>
                        <a:t>э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лектронн</a:t>
                      </a:r>
                      <a:r>
                        <a:rPr lang="ru-RU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ой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en-US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библиотек</a:t>
                      </a:r>
                      <a:r>
                        <a:rPr lang="ru-RU" altLang="en-US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</a:t>
                      </a:r>
                      <a:r>
                        <a:rPr lang="en-US" alt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 Librista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»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  <a:tr h="1762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1750" marR="3440430">
                        <a:lnSpc>
                          <a:spcPct val="107000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Выполнил</a:t>
                      </a:r>
                      <a:r>
                        <a:rPr sz="1400" spc="-6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5" dirty="0">
                          <a:latin typeface="Times New Roman" panose="02020603050405020304"/>
                          <a:cs typeface="Times New Roman" panose="02020603050405020304"/>
                        </a:rPr>
                        <a:t>студент </a:t>
                      </a: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группы</a:t>
                      </a:r>
                      <a:r>
                        <a:rPr sz="1400" spc="-3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10" dirty="0">
                          <a:latin typeface="Times New Roman" panose="02020603050405020304"/>
                          <a:cs typeface="Times New Roman" panose="02020603050405020304"/>
                        </a:rPr>
                        <a:t>ИС-</a:t>
                      </a:r>
                      <a:r>
                        <a:rPr lang="ru-RU" sz="1400" spc="-10" dirty="0">
                          <a:latin typeface="Times New Roman" panose="02020603050405020304"/>
                          <a:cs typeface="Times New Roman" panose="02020603050405020304"/>
                        </a:rPr>
                        <a:t>23-2</a:t>
                      </a:r>
                      <a:endParaRPr lang="ru-RU" sz="1400" spc="-1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lang="ru-RU" sz="1400" dirty="0">
                          <a:latin typeface="Times New Roman" panose="02020603050405020304"/>
                          <a:cs typeface="Times New Roman" panose="02020603050405020304"/>
                        </a:rPr>
                        <a:t>Мукашева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А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r>
                        <a:rPr lang="ru-RU" sz="1400" spc="-20" dirty="0">
                          <a:latin typeface="Times New Roman" panose="02020603050405020304"/>
                          <a:cs typeface="Times New Roman" panose="02020603050405020304"/>
                        </a:rPr>
                        <a:t>М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.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</a:tr>
              <a:tr h="101981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00"/>
                        </a:spcBef>
                      </a:pP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4813300">
                        <a:lnSpc>
                          <a:spcPts val="1605"/>
                        </a:lnSpc>
                      </a:pPr>
                      <a:r>
                        <a:rPr sz="1400" dirty="0">
                          <a:latin typeface="Times New Roman" panose="02020603050405020304"/>
                          <a:cs typeface="Times New Roman" panose="02020603050405020304"/>
                        </a:rPr>
                        <a:t>Петропавловск,</a:t>
                      </a:r>
                      <a:r>
                        <a:rPr sz="1400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1400" spc="-20" dirty="0">
                          <a:latin typeface="Times New Roman" panose="02020603050405020304"/>
                          <a:cs typeface="Times New Roman" panose="02020603050405020304"/>
                        </a:rPr>
                        <a:t>2025</a:t>
                      </a:r>
                      <a:endParaRPr sz="14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038" rIns="0" bIns="0" rtlCol="0">
            <a:spAutoFit/>
          </a:bodyPr>
          <a:lstStyle/>
          <a:p>
            <a:pPr marL="3513455">
              <a:lnSpc>
                <a:spcPct val="100000"/>
              </a:lnSpc>
              <a:spcBef>
                <a:spcPts val="100"/>
              </a:spcBef>
            </a:pPr>
            <a:r>
              <a:rPr dirty="0"/>
              <a:t>Актуальность</a:t>
            </a:r>
            <a:r>
              <a:rPr spc="-75" dirty="0"/>
              <a:t> </a:t>
            </a:r>
            <a:r>
              <a:rPr spc="-10" dirty="0"/>
              <a:t>проекта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828800" y="1447800"/>
            <a:ext cx="8801100" cy="4260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условиях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цифровизации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образования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студентам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важно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иметь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быстрый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учебной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научной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литературе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Существующие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платформы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такие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как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ЛитРес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часто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требуют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оплаты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или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включают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нужные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материалы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Поэтому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создала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электронную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библиотеку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Librista,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которая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предоставляет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бесплатный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книгам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ориентированным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на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студентов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Проект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решает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проблему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нехватки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печатных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ресурсов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делает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учебный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процесс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более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доступным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sz="1800">
                <a:latin typeface="Times New Roman" panose="02020603050405020304"/>
                <a:cs typeface="Times New Roman" panose="02020603050405020304"/>
              </a:rPr>
              <a:t>удобным</a:t>
            </a:r>
            <a:r>
              <a:rPr lang="en-US" altLang="ru-RU" sz="1800"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  <a:p>
            <a:pPr marL="12700" marR="5080" algn="just">
              <a:lnSpc>
                <a:spcPct val="99000"/>
              </a:lnSpc>
              <a:spcBef>
                <a:spcPts val="120"/>
              </a:spcBef>
            </a:pPr>
            <a:endParaRPr lang="en-US" altLang="ru-RU" sz="18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635" y="533400"/>
            <a:ext cx="1085469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Цель</a:t>
            </a:r>
            <a:r>
              <a:rPr spc="-4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проекта</a:t>
            </a:r>
            <a:r>
              <a:rPr spc="-3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—</a:t>
            </a:r>
            <a:r>
              <a:rPr lang="ru-RU" altLang="en-US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азработка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электронной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библиотеки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Librista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современным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UX/UI-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дизайном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адаптированной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под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различные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устройства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обеспечивающей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удобный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доступ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к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литературе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динамическое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взаимодействие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пользователем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через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веб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-</a:t>
            </a:r>
            <a:r>
              <a:rPr lang="en-US" altLang="en-US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интерфейс</a:t>
            </a:r>
            <a: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.</a:t>
            </a: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ru-RU" i="1" spc="-10" dirty="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ru-RU" i="1" spc="-10" dirty="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95400" y="1600200"/>
            <a:ext cx="10142220" cy="4444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tx1"/>
                </a:solidFill>
              </a:rPr>
              <a:t>Задачи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проекта:</a:t>
            </a:r>
            <a:endParaRPr spc="-10" dirty="0">
              <a:solidFill>
                <a:schemeClr val="tx1"/>
              </a:solidFill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Обеспечить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основным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принципам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UX/UI-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—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создание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интуитивного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пользовательского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опыта</a:t>
            </a:r>
            <a:r>
              <a:rPr lang="ru-RU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Разработать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хорошо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структурированный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документированный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комментариями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поясняющими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логику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частей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UX-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дизайн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двух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версиях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(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например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для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компьютера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мобильного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устройства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),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адаптированных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под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разные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экраны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Создать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интерфейс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фотогалереи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навигацию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отвечающую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требованиям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удобства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функциональности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Реализовать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динамическое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содержимое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использованием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технологий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DHTML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JavaScript.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  <a:p>
            <a:pPr marL="680720" marR="5080" indent="-285750">
              <a:lnSpc>
                <a:spcPct val="100000"/>
              </a:lnSpc>
              <a:spcBef>
                <a:spcPts val="1440"/>
              </a:spcBef>
              <a:buFont typeface="Wingdings" panose="05000000000000000000"/>
              <a:buChar char=""/>
              <a:tabLst>
                <a:tab pos="681990" algn="l"/>
              </a:tabLst>
            </a:pP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Оформить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презентацию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проекта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соответствии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установленными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требованиями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чтобы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представить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ключевые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возможности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особенности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altLang="en-US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системы</a:t>
            </a:r>
            <a:r>
              <a:rPr lang="en-US" altLang="ru-RU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lang="en-US" altLang="ru-RU" i="1" spc="-5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(главная)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11" name="Замещающее содержимое 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752600"/>
            <a:ext cx="7724775" cy="4420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(авторизация)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828800"/>
            <a:ext cx="7834630" cy="42551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(каталог)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4" name="Замещающее содержимое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209800" y="1752600"/>
            <a:ext cx="7409815" cy="42303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63436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altLang="en-US"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Скриншоты сайта (детальная информация) </a:t>
            </a:r>
            <a:endParaRPr lang="ru-RU" altLang="en-US" sz="1800" i="1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9" name="Замещающее содержимое 8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752600"/>
            <a:ext cx="7705725" cy="43967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8623" y="1291209"/>
            <a:ext cx="2197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QR</a:t>
            </a:r>
            <a:r>
              <a:rPr sz="1800" i="1" spc="-5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код</a:t>
            </a:r>
            <a:r>
              <a:rPr sz="1800" i="1" spc="-4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на</a:t>
            </a:r>
            <a:r>
              <a:rPr sz="1800" i="1" spc="-45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i="1" spc="-10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публикацию</a:t>
            </a:r>
            <a:endParaRPr sz="1800" i="1" spc="-10" dirty="0">
              <a:solidFill>
                <a:schemeClr val="tx1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198370" y="1828800"/>
            <a:ext cx="4257675" cy="42576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2313</Words>
  <Application>WPS Presentation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Times New Roman</vt:lpstr>
      <vt:lpstr>Times New Roman</vt:lpstr>
      <vt:lpstr>Wingdings</vt:lpstr>
      <vt:lpstr>Microsoft YaHei</vt:lpstr>
      <vt:lpstr>Arial Unicode MS</vt:lpstr>
      <vt:lpstr>Calibri</vt:lpstr>
      <vt:lpstr>Office Theme</vt:lpstr>
      <vt:lpstr>PowerPoint 演示文稿</vt:lpstr>
      <vt:lpstr>Актуальность проекта</vt:lpstr>
      <vt:lpstr>Цель проекта  — разработка электронной библиотеки Librista с современным UX/UI-дизайном, адаптированной под различные устройства, обеспечивающей удобный доступ к литературе и динамическое взаимодействие с пользователем через веб-интерфейс.  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Nura</cp:lastModifiedBy>
  <cp:revision>6</cp:revision>
  <dcterms:created xsi:type="dcterms:W3CDTF">2025-05-19T17:45:00Z</dcterms:created>
  <dcterms:modified xsi:type="dcterms:W3CDTF">2025-05-19T21:14:43Z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2025-04-29T10:00:00Z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2025-05-19T10:00:00Z</vt:filetime>
  </property>
  <property fmtid="{D5CDD505-2E9C-101B-9397-08002B2CF9AE}" pid="5" name="Producer">
    <vt:lpwstr>Microsoft® PowerPoint® 2016</vt:lpwstr>
  </property>
  <property fmtid="{D5CDD505-2E9C-101B-9397-08002B2CF9AE}" pid="6" name="ICV">
    <vt:lpwstr>4AC6481A9BDD4ABFB5D11C4A62D84D25_13</vt:lpwstr>
  </property>
  <property fmtid="{D5CDD505-2E9C-101B-9397-08002B2CF9AE}" pid="7" name="KSOProductBuildVer">
    <vt:lpwstr>1049-12.2.0.21179</vt:lpwstr>
  </property>
</Properties>
</file>