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13b3ca31_0_1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13b3ca31_0_1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13b3ca3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713b3ca3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13b3ca31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13b3ca31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13b3ca3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13b3ca3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91903" y="151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Mastermind</a:t>
            </a:r>
            <a:endParaRPr b="1"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-831300" y="2862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Ildem Sanli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Olivier Masson</a:t>
            </a:r>
            <a:endParaRPr b="1" sz="1800"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4598" l="0" r="24282" t="0"/>
          <a:stretch/>
        </p:blipFill>
        <p:spPr>
          <a:xfrm>
            <a:off x="5312350" y="1514549"/>
            <a:ext cx="2644875" cy="2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90550" y="3884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5632317" y="1418375"/>
            <a:ext cx="3305700" cy="3483050"/>
            <a:chOff x="5632317" y="1189775"/>
            <a:chExt cx="3305700" cy="3483050"/>
          </a:xfrm>
        </p:grpSpPr>
        <p:sp>
          <p:nvSpPr>
            <p:cNvPr id="137" name="Google Shape;137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Deliverables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6084800" y="2057125"/>
              <a:ext cx="2599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Upload the materials on Github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Write the readme file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Prepare the slides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190500" y="1418604"/>
            <a:ext cx="3356431" cy="2765546"/>
            <a:chOff x="0" y="1189989"/>
            <a:chExt cx="3546900" cy="2765546"/>
          </a:xfrm>
        </p:grpSpPr>
        <p:sp>
          <p:nvSpPr>
            <p:cNvPr id="140" name="Google Shape;140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Preparation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82902" y="2057136"/>
              <a:ext cx="2877600" cy="18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Research on mastermind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Designing our  game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Planning of the project on Jira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Preparation of the flowchart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2944204" y="1418375"/>
            <a:ext cx="3305700" cy="3483050"/>
            <a:chOff x="2944204" y="1189775"/>
            <a:chExt cx="3305700" cy="3483050"/>
          </a:xfrm>
        </p:grpSpPr>
        <p:sp>
          <p:nvSpPr>
            <p:cNvPr id="143" name="Google Shape;143;p1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Coding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3283325" y="2057125"/>
              <a:ext cx="2689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Split the code in functions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Share the functions and write the code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Combine the functions and finalize the code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Testing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666700" y="4042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Mastermind for dummies 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50" y="1694900"/>
            <a:ext cx="2154725" cy="228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590975" y="1418100"/>
            <a:ext cx="4905600" cy="32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combination of 4 out of 6 possible coloured pins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Player has 12 attempts max to try and guess the combination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Right colour + right position → Exact match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Right colour + wrong position → Near match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Wrong colour → No match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4 exact match wins!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656850" y="641225"/>
            <a:ext cx="29838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656850" y="1509900"/>
            <a:ext cx="423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5900" lvl="0" marL="1143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Splitting the code into blocks </a:t>
            </a:r>
            <a:endParaRPr sz="1600"/>
          </a:p>
          <a:p>
            <a:pPr indent="-215900" lvl="0" marL="1143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Combining the blocks and making it consistent (lots of testing involved)</a:t>
            </a:r>
            <a:endParaRPr sz="1600"/>
          </a:p>
          <a:p>
            <a:pPr indent="-215900" lvl="0" marL="1143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Explaining/understanding each other’s code and helping each other</a:t>
            </a:r>
            <a:endParaRPr sz="1600"/>
          </a:p>
          <a:p>
            <a:pPr indent="-215900" lvl="0" marL="11430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SzPts val="1600"/>
              <a:buChar char="-"/>
            </a:pPr>
            <a:r>
              <a:rPr lang="en" sz="1600"/>
              <a:t>Friendly cooperation to make the code flawless</a:t>
            </a:r>
            <a:endParaRPr sz="1600"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434400" y="641225"/>
            <a:ext cx="3690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34400" y="1509900"/>
            <a:ext cx="4242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2857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Making sure that we could break the loop when we get 4 exact matches</a:t>
            </a:r>
            <a:endParaRPr sz="1600"/>
          </a:p>
          <a:p>
            <a:pPr indent="-330200" lvl="0" marL="2857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Comparing the inputs when the same colour was picked more than once</a:t>
            </a:r>
            <a:endParaRPr sz="1600"/>
          </a:p>
          <a:p>
            <a:pPr indent="-330200" lvl="0" marL="2857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Refining the code to make it readable by any aspiring pythonista</a:t>
            </a:r>
            <a:endParaRPr sz="1600"/>
          </a:p>
          <a:p>
            <a:pPr indent="-330200" lvl="0" marL="28575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SzPts val="1600"/>
              <a:buChar char="-"/>
            </a:pPr>
            <a:r>
              <a:rPr lang="en" sz="1600"/>
              <a:t>Refining our game to boost playability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deas for a v2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763125" y="1620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Replace all figures with colors to avoid confusion on the player’s part</a:t>
            </a:r>
            <a:endParaRPr sz="18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Feedback messages could be improved to boost player morale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