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602"/>
    <a:srgbClr val="EEB302"/>
    <a:srgbClr val="29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8"/>
    <p:restoredTop sz="96405"/>
  </p:normalViewPr>
  <p:slideViewPr>
    <p:cSldViewPr snapToGrid="0" snapToObjects="1" showGuides="1">
      <p:cViewPr>
        <p:scale>
          <a:sx n="277" d="100"/>
          <a:sy n="277" d="100"/>
        </p:scale>
        <p:origin x="-728" y="-3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05C-A17F-8642-8CE8-2D2297D6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7F8C-C43D-BF47-A6F6-56FBF787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F6A-2D80-2944-A65A-0D2F5AF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A98-3494-C64E-ADAC-56AD5D1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887-FE51-FD4F-82F3-DCDE233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1AA-A3C7-4244-9118-2D88384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35DD-AA91-4E43-8800-9ABF1778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379-61E2-FB45-9A90-BC5CA03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52CB-5C09-7D44-ABD2-AEB6862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4A-B185-8648-B073-BC627AF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740C-655B-A444-B418-573610B8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401E-2074-5F42-AF88-1B5311E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7239-4BD9-F540-B036-D0947B41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75F4-877C-8347-BF5F-A6729612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3006-55CB-A445-B828-F479668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E6C-6944-4745-9A55-FC6D64D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A6A-9E9B-AB4C-9B7E-42E3DAD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37-53FE-A54D-8725-726601F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79C-63E8-0447-980B-CD8909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868A-5E38-1447-8B1D-7027EEA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E60-46FC-2D47-AD0E-758C6A41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D0E-475A-524D-8BAB-81E1F9CC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7D9-FD29-BE48-B4F5-4B96DB7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D385-7A92-0843-9A38-B109A8D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E702-BA0F-AD49-8E55-D96B546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53A-7C54-A744-8638-3EB8BE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F41B-B688-3B4A-9A9D-1F9ACCAE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E585-8D8C-614F-8F5A-BA9E136A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5DA2-CC18-A44A-9E49-17793F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4D89-89A1-1941-A5D8-92BAFDF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C7C9-E368-4841-83B7-2777D3C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812-B35D-C649-B184-2D698D8A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FF7F-050B-484A-A4DB-3B76834F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03EF-F151-754C-A628-76DE8CD5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056B-326F-8148-B0C3-3355665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20841-D75E-C649-81F7-9B81CAE2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C66C7-BA8E-DB4F-8AFF-FE93DD0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DAA6-8081-EA47-ABB1-DF70DE6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EBA19-3DAA-954D-8705-5D9D5C9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3DD-317B-8E40-B2DF-F0A93DA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3685-8C19-F04F-8CD6-77DD5A6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49E-908C-934E-A4C9-4D81E07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50F5-47B8-A949-A114-B7AAE8B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5869-8EB9-6B41-AF99-8185F87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67BF-013F-FC41-A946-1A2D8E4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782-3B22-C042-935A-26C62FD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C9-D9B5-404E-898C-3AD8E21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A44-3752-BF49-A9FE-D8464A6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6B53-A480-AF4C-B59C-DB322BF6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A779-1E45-DA4A-A093-A5A259B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AC0D-908D-6B4C-9740-91C363D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EAF-015B-B94E-B6FD-1EA43F5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ECA-CB67-F040-BE14-DEAE0D4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4049-AFDE-CB49-9BCF-537A78B7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E61E-EDAB-EB45-9CAD-03909A4A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8ABE-AF77-184C-8F68-A52229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DD46-E634-2547-A462-458B0D9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1AE6-358F-6F45-B798-E1207A4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53A7-DE75-744D-8520-8947D6A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A72A-AEE7-714E-9CD2-74A1FCA8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901C-1E73-E544-996C-4328F0FA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047-B26A-6145-81CD-830EBDA6931A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4FA2-8857-3747-B96E-1F85AD0F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51D-C423-FD46-AB71-375EFC6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112">
            <a:extLst>
              <a:ext uri="{FF2B5EF4-FFF2-40B4-BE49-F238E27FC236}">
                <a16:creationId xmlns:a16="http://schemas.microsoft.com/office/drawing/2014/main" id="{ABA0D35A-8DD8-B248-9DAD-00BA9EB25EA8}"/>
              </a:ext>
            </a:extLst>
          </p:cNvPr>
          <p:cNvSpPr/>
          <p:nvPr/>
        </p:nvSpPr>
        <p:spPr>
          <a:xfrm>
            <a:off x="2547288" y="3659840"/>
            <a:ext cx="240631" cy="286043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E2F027F-3EDA-4D4C-958A-D7CA45B1EDF2}"/>
              </a:ext>
            </a:extLst>
          </p:cNvPr>
          <p:cNvSpPr/>
          <p:nvPr/>
        </p:nvSpPr>
        <p:spPr>
          <a:xfrm>
            <a:off x="1101964" y="3562939"/>
            <a:ext cx="3127697" cy="240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B0A348D5-195E-2143-B9A0-59E6E5FA9643}"/>
              </a:ext>
            </a:extLst>
          </p:cNvPr>
          <p:cNvSpPr/>
          <p:nvPr/>
        </p:nvSpPr>
        <p:spPr>
          <a:xfrm>
            <a:off x="3523931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95FE88-4AA2-3943-9A74-780EC47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3041573" y="2307976"/>
            <a:ext cx="1205346" cy="104601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8882E83-8235-1B40-AFB2-1D4FD512A661}"/>
              </a:ext>
            </a:extLst>
          </p:cNvPr>
          <p:cNvSpPr/>
          <p:nvPr/>
        </p:nvSpPr>
        <p:spPr>
          <a:xfrm>
            <a:off x="3066730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364CF-CB5D-FC4B-AFF5-0662C40F47E6}"/>
              </a:ext>
            </a:extLst>
          </p:cNvPr>
          <p:cNvSpPr txBox="1"/>
          <p:nvPr/>
        </p:nvSpPr>
        <p:spPr>
          <a:xfrm>
            <a:off x="3025801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6863-E355-9E4B-9CEC-4B597884DAC6}"/>
              </a:ext>
            </a:extLst>
          </p:cNvPr>
          <p:cNvGrpSpPr/>
          <p:nvPr/>
        </p:nvGrpSpPr>
        <p:grpSpPr>
          <a:xfrm>
            <a:off x="3885142" y="2039349"/>
            <a:ext cx="316674" cy="176064"/>
            <a:chOff x="5195380" y="1843116"/>
            <a:chExt cx="322613" cy="21320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CE2908E-7A80-0343-8D45-48E959758F55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DE445F-511C-9047-803E-629457AE5307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35603-FDE9-FE4C-83D8-61D2D088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3499295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533CBD-4721-4F4E-B082-C860A6D9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111" y="3574093"/>
            <a:ext cx="771824" cy="252478"/>
          </a:xfrm>
          <a:prstGeom prst="rect">
            <a:avLst/>
          </a:prstGeom>
        </p:spPr>
      </p:pic>
      <p:sp>
        <p:nvSpPr>
          <p:cNvPr id="102" name="Down Arrow 101">
            <a:extLst>
              <a:ext uri="{FF2B5EF4-FFF2-40B4-BE49-F238E27FC236}">
                <a16:creationId xmlns:a16="http://schemas.microsoft.com/office/drawing/2014/main" id="{764FFC52-F4D7-F34B-92F2-AB9BAB87DA50}"/>
              </a:ext>
            </a:extLst>
          </p:cNvPr>
          <p:cNvSpPr/>
          <p:nvPr/>
        </p:nvSpPr>
        <p:spPr>
          <a:xfrm>
            <a:off x="1568258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DADEAA6-3588-0D45-A9C7-A4C7074C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1085900" y="2307976"/>
            <a:ext cx="1205346" cy="1046018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EB53C0A-395E-2A47-BAED-939D6278EAA5}"/>
              </a:ext>
            </a:extLst>
          </p:cNvPr>
          <p:cNvSpPr/>
          <p:nvPr/>
        </p:nvSpPr>
        <p:spPr>
          <a:xfrm>
            <a:off x="1111057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1CEDE-9A7B-F842-ADDA-96AF2A393A00}"/>
              </a:ext>
            </a:extLst>
          </p:cNvPr>
          <p:cNvSpPr txBox="1"/>
          <p:nvPr/>
        </p:nvSpPr>
        <p:spPr>
          <a:xfrm>
            <a:off x="1070128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369A9E-579D-884C-A2F7-4F1B8953E058}"/>
              </a:ext>
            </a:extLst>
          </p:cNvPr>
          <p:cNvGrpSpPr/>
          <p:nvPr/>
        </p:nvGrpSpPr>
        <p:grpSpPr>
          <a:xfrm>
            <a:off x="1929469" y="2039351"/>
            <a:ext cx="316674" cy="200055"/>
            <a:chOff x="5195380" y="1843116"/>
            <a:chExt cx="322613" cy="24226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01B5C9B0-320F-414B-9F66-8AB972B2DBB6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AC71B8-10E3-AD4F-81B3-EEDFD96C7B1D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V1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8A7177-805B-B74A-AA79-16FD77C89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1543622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4FDF9F-3A0C-8247-B079-E6EF9EE1EE09}"/>
              </a:ext>
            </a:extLst>
          </p:cNvPr>
          <p:cNvSpPr/>
          <p:nvPr/>
        </p:nvSpPr>
        <p:spPr>
          <a:xfrm>
            <a:off x="2425148" y="3950340"/>
            <a:ext cx="476098" cy="240632"/>
          </a:xfrm>
          <a:prstGeom prst="roundRect">
            <a:avLst>
              <a:gd name="adj" fmla="val 50000"/>
            </a:avLst>
          </a:prstGeom>
          <a:solidFill>
            <a:srgbClr val="F2B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C3EC6-68B6-4345-A5AB-CBF73931D926}"/>
              </a:ext>
            </a:extLst>
          </p:cNvPr>
          <p:cNvSpPr txBox="1"/>
          <p:nvPr/>
        </p:nvSpPr>
        <p:spPr>
          <a:xfrm>
            <a:off x="2578001" y="3949376"/>
            <a:ext cx="3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78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4704303-8EBC-9D4D-AD0A-947951C1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809" y="4011255"/>
            <a:ext cx="137092" cy="1205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ED1E53-2C88-034A-9CB6-AB4EA9D39DF4}"/>
              </a:ext>
            </a:extLst>
          </p:cNvPr>
          <p:cNvSpPr txBox="1"/>
          <p:nvPr/>
        </p:nvSpPr>
        <p:spPr>
          <a:xfrm>
            <a:off x="2132340" y="4179499"/>
            <a:ext cx="10795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DEPLOYMENT RISK</a:t>
            </a:r>
          </a:p>
        </p:txBody>
      </p:sp>
    </p:spTree>
    <p:extLst>
      <p:ext uri="{BB962C8B-B14F-4D97-AF65-F5344CB8AC3E}">
        <p14:creationId xmlns:p14="http://schemas.microsoft.com/office/powerpoint/2010/main" val="11534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20</cp:revision>
  <dcterms:created xsi:type="dcterms:W3CDTF">2022-03-19T15:11:57Z</dcterms:created>
  <dcterms:modified xsi:type="dcterms:W3CDTF">2022-03-20T19:37:34Z</dcterms:modified>
</cp:coreProperties>
</file>