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>
        <p:scale>
          <a:sx n="305" d="100"/>
          <a:sy n="305" d="100"/>
        </p:scale>
        <p:origin x="-1592" y="-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2547288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101964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3523931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041573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066730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025801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3885142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3499295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11" y="3574093"/>
            <a:ext cx="771824" cy="252478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1568258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085900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111057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070128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1929469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1543622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4FDF9F-3A0C-8247-B079-E6EF9EE1EE09}"/>
              </a:ext>
            </a:extLst>
          </p:cNvPr>
          <p:cNvSpPr/>
          <p:nvPr/>
        </p:nvSpPr>
        <p:spPr>
          <a:xfrm>
            <a:off x="2425148" y="3950341"/>
            <a:ext cx="476098" cy="240632"/>
          </a:xfrm>
          <a:prstGeom prst="roundRect">
            <a:avLst>
              <a:gd name="adj" fmla="val 50000"/>
            </a:avLst>
          </a:prstGeom>
          <a:solidFill>
            <a:srgbClr val="F2B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C3EC6-68B6-4345-A5AB-CBF73931D926}"/>
              </a:ext>
            </a:extLst>
          </p:cNvPr>
          <p:cNvSpPr txBox="1"/>
          <p:nvPr/>
        </p:nvSpPr>
        <p:spPr>
          <a:xfrm>
            <a:off x="2578001" y="3949377"/>
            <a:ext cx="3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809" y="4011256"/>
            <a:ext cx="137092" cy="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17</cp:revision>
  <dcterms:created xsi:type="dcterms:W3CDTF">2022-03-19T15:11:57Z</dcterms:created>
  <dcterms:modified xsi:type="dcterms:W3CDTF">2022-03-19T16:24:58Z</dcterms:modified>
</cp:coreProperties>
</file>