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>
        <p:scale>
          <a:sx n="259" d="100"/>
          <a:sy n="259" d="100"/>
        </p:scale>
        <p:origin x="-3688" y="-2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2547288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101964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3523931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041573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066730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025801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3885142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3499295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11" y="3574093"/>
            <a:ext cx="771824" cy="252478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1568258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085900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111057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070128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1929469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1543622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4FDF9F-3A0C-8247-B079-E6EF9EE1EE09}"/>
              </a:ext>
            </a:extLst>
          </p:cNvPr>
          <p:cNvSpPr/>
          <p:nvPr/>
        </p:nvSpPr>
        <p:spPr>
          <a:xfrm>
            <a:off x="2425148" y="3950340"/>
            <a:ext cx="476098" cy="240632"/>
          </a:xfrm>
          <a:prstGeom prst="roundRect">
            <a:avLst>
              <a:gd name="adj" fmla="val 50000"/>
            </a:avLst>
          </a:prstGeom>
          <a:solidFill>
            <a:srgbClr val="F2B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C3EC6-68B6-4345-A5AB-CBF73931D926}"/>
              </a:ext>
            </a:extLst>
          </p:cNvPr>
          <p:cNvSpPr txBox="1"/>
          <p:nvPr/>
        </p:nvSpPr>
        <p:spPr>
          <a:xfrm>
            <a:off x="2578001" y="3949376"/>
            <a:ext cx="3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809" y="4011255"/>
            <a:ext cx="137092" cy="1205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ED1E53-2C88-034A-9CB6-AB4EA9D39DF4}"/>
              </a:ext>
            </a:extLst>
          </p:cNvPr>
          <p:cNvSpPr txBox="1"/>
          <p:nvPr/>
        </p:nvSpPr>
        <p:spPr>
          <a:xfrm>
            <a:off x="2132340" y="4179499"/>
            <a:ext cx="10795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DEPLOYMENT RISK</a:t>
            </a:r>
          </a:p>
        </p:txBody>
      </p:sp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B702A-2757-E74B-BB0E-6F81C48B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58" y="1956772"/>
            <a:ext cx="4957219" cy="2958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4CBBE6-88E6-D844-9423-8AF1316A523D}"/>
              </a:ext>
            </a:extLst>
          </p:cNvPr>
          <p:cNvSpPr/>
          <p:nvPr/>
        </p:nvSpPr>
        <p:spPr>
          <a:xfrm>
            <a:off x="3791513" y="4378065"/>
            <a:ext cx="1476855" cy="136308"/>
          </a:xfrm>
          <a:prstGeom prst="rect">
            <a:avLst/>
          </a:prstGeom>
          <a:solidFill>
            <a:srgbClr val="204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74A2A-F217-3A46-B440-883882DC898B}"/>
              </a:ext>
            </a:extLst>
          </p:cNvPr>
          <p:cNvSpPr/>
          <p:nvPr/>
        </p:nvSpPr>
        <p:spPr>
          <a:xfrm>
            <a:off x="3791641" y="2294013"/>
            <a:ext cx="42894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create </a:t>
            </a:r>
            <a:r>
              <a:rPr lang="en-GB" sz="7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--name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hadoop_name_node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app_id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a3de4ae5-a0be-42c5-a6d9-9e9c245831f5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export LOGSIGHT_APP_ID=a3de4ae5-a0be-42c5-a6d9-9e9c245831f5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upload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samples/hadoop_name_node_v1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upload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samples/hadoop_name_node_v2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cd7bb237-f6b6-4124-925d-9419eca75a48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logsight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 log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--tags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 v2 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GB" sz="700" dirty="0" err="1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GB" sz="700" dirty="0">
                <a:solidFill>
                  <a:srgbClr val="F5A5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cd7bb237-f6b6-4124-925d-9419eca75a48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KEY                             | VALUE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risk</a:t>
            </a:r>
            <a:r>
              <a:rPr lang="en-GB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 </a:t>
            </a:r>
            <a:r>
              <a:rPr lang="en-GB" sz="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totalLogCount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| 8332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baselineLogCount</a:t>
            </a: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| 4166                                 |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+---------------------------------+--------------------------------------+</a:t>
            </a:r>
          </a:p>
          <a:p>
            <a:r>
              <a:rPr lang="en-GB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sz="7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22</cp:revision>
  <dcterms:created xsi:type="dcterms:W3CDTF">2022-03-19T15:11:57Z</dcterms:created>
  <dcterms:modified xsi:type="dcterms:W3CDTF">2022-04-10T10:28:12Z</dcterms:modified>
</cp:coreProperties>
</file>