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>
      <p:cViewPr varScale="1">
        <p:scale>
          <a:sx n="160" d="100"/>
          <a:sy n="160" d="100"/>
        </p:scale>
        <p:origin x="2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8ff3da6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8ff3da6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8ff3da6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8ff3da6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it is HOW teens use the internet that leads to loneliness, not the internet itself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8ff3da6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98ff3da6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8ff3da6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8ff3da6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Teen Loneliness and AI Companions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Emily Bishop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 and social media have facilitated superficial relationships in young people that have lead to the highest reported scores of loneliness among young people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→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Companions will be a useful tool for teens to develop fulfilling connections and combat loneliness while also allowing young people to remain connected with their peers.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Screen-time is not inherently evil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Screen-time in and of itself is not the cause of the increased loneliness among young people, it is the </a:t>
            </a:r>
            <a:r>
              <a:rPr lang="en" b="1"/>
              <a:t>superficial relationships</a:t>
            </a:r>
            <a:r>
              <a:rPr lang="en"/>
              <a:t> digital technologies facilitate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Boys have significantly lower scores of reported loneliness when compared to young girls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Boys spend most of their time online gaming which is said to encourage teamwork and cooperation, useful skills when developing fulfilling social connections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Girls are more likely to spend the majority of their time online on social media sites which facilitates self-comparison and leads to negative feelings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within existing social lives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Young people’s social lives exist increasingly online and it is naive to think that this trend will stop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reducing screen time detaches teens from their peers (via social media)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benefit of AI companions is that they can meet young people where they already are socially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teens to continue interacting with their friends online, i.e. improves upon existing methods of communication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makes online interactions more fulfilling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Openness to AI companions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Young people, especially Generation Z, have a much different relationship with technology - digital natives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Childhood exposure to technology, view technology as integral part of their social and academic life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companions designed to be non-judgemental and wholly supportive, therefore no need to impress or self-compare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25" y="2995500"/>
            <a:ext cx="2514075" cy="16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Macintosh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Roboto</vt:lpstr>
      <vt:lpstr>Arial</vt:lpstr>
      <vt:lpstr>Geometric</vt:lpstr>
      <vt:lpstr>Teen Loneliness and AI Companions</vt:lpstr>
      <vt:lpstr>Thesis</vt:lpstr>
      <vt:lpstr>Screen-time is not inherently evil</vt:lpstr>
      <vt:lpstr>Integration within existing social lives</vt:lpstr>
      <vt:lpstr>Openness to AI companions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 Loneliness and AI Companions</dc:title>
  <cp:lastModifiedBy>David Evans</cp:lastModifiedBy>
  <cp:revision>1</cp:revision>
  <dcterms:modified xsi:type="dcterms:W3CDTF">2018-12-03T16:31:16Z</dcterms:modified>
</cp:coreProperties>
</file>