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650C-500B-1943-984F-07B599F03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A57F8-D85B-E748-97E2-59A385C81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C7E3A-5329-644D-9A33-ADF2A846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D1AC-DAD3-9543-B6C5-483EEFE422E5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9F7DF-D5ED-704B-A86D-E7438883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D23BA-3AE9-114C-83D7-DE41D228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D24F-539C-344E-9D65-9994678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AF2D-8416-4541-8CDF-1ECCFBD7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7AECF-20D1-194C-8C43-DEDBB7D0B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6B5C-63B0-CE4F-8EC4-411CEB0E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D1AC-DAD3-9543-B6C5-483EEFE422E5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86E9F-DFF0-3147-8577-3A480F0D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60ED-D634-3B40-8B77-DF00F1CC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D24F-539C-344E-9D65-9994678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2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1128A-912F-9744-AF7A-E558EFA15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BC7C0-12D0-7C43-91BD-A5BDA7635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4C81-BF6A-6E44-8AC7-1FCA7DC7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D1AC-DAD3-9543-B6C5-483EEFE422E5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450EB-3CAC-B44F-8030-4F90493A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8C28-452A-A142-91F2-B618E5FD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D24F-539C-344E-9D65-9994678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6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D65E-4910-7A47-8A03-18CC72B4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BACC-F0B8-1245-AA6D-7F158ED8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5793E-2358-F843-BA1A-AA958552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D1AC-DAD3-9543-B6C5-483EEFE422E5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6279F-777A-EC4A-B5F8-ECE0810F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46E4E-538E-3E42-A405-92CF0425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D24F-539C-344E-9D65-9994678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6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51DD-F256-E645-8ED5-E9D900BA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84031-BDC7-7B4A-8C68-F4A49108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20BF-2939-204C-96EC-0E0B7695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D1AC-DAD3-9543-B6C5-483EEFE422E5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E7BB7-BBF3-F949-BF75-13D2767D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DC82-AB91-C84B-8E04-994298BD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D24F-539C-344E-9D65-9994678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2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9A1C-8D59-1346-B022-97FA569B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A55E-6BC1-254F-A7D0-DB4868E80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758AC-2DCA-7A44-90F8-346E81845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3053E-F5A5-E846-9F0C-846AD2F3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D1AC-DAD3-9543-B6C5-483EEFE422E5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59B38-9EEC-954F-B74C-3B7417CD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A7C1A-4BA7-B74F-BEB9-A93697CF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D24F-539C-344E-9D65-9994678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3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0F7B-E48B-6D43-B925-68B12DB6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9DA94-CFB6-D347-B63C-E18A430CD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AD360-4523-0849-A9F3-9DA9AE0A3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E97E0-A561-9741-A6C1-2807341E0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538AA-35E1-E745-B92F-45B6CC6D2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839D5-E23A-3D42-84AD-36705744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D1AC-DAD3-9543-B6C5-483EEFE422E5}" type="datetimeFigureOut">
              <a:rPr lang="en-US" smtClean="0"/>
              <a:t>12/3/18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368FF-520C-E744-AA01-5C9202A2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EE7BF-85AE-F841-9B57-99C0AD3E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D24F-539C-344E-9D65-9994678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3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D6F4-C6FE-3E41-A732-09FD44E5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9F029-74A3-884D-9D0D-63A014C1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D1AC-DAD3-9543-B6C5-483EEFE422E5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C5207-0E6B-AD4D-9D20-E93AF267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E07DF-862F-B841-86D5-7555C09C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D24F-539C-344E-9D65-9994678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4E589-2848-B54C-B9B1-79001BE3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D1AC-DAD3-9543-B6C5-483EEFE422E5}" type="datetimeFigureOut">
              <a:rPr lang="en-US" smtClean="0"/>
              <a:t>12/3/18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D9520-470F-A944-A99A-9DCA814E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A9C0B-D4F9-BD4C-A538-3EC695CD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D24F-539C-344E-9D65-9994678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1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21A0-3F53-F742-8326-C13BC105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41C1-FA07-F649-8665-D8B8AFC0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79025-C985-E548-8ADC-37867EA70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A2B02-B186-C64E-9650-4C027C5E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D1AC-DAD3-9543-B6C5-483EEFE422E5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13AAC-A706-AD44-A375-25D0C8BE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0C7A0-9DDA-2E4C-AD61-3DC7C62B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D24F-539C-344E-9D65-9994678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9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2186-F0D6-2D45-99D4-9DCFB60E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8B43D-BFC1-F549-AACA-49AD7B768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55A67-A6A1-6E44-BD05-778020541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1731E-667D-D94D-958E-5F3475F4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D1AC-DAD3-9543-B6C5-483EEFE422E5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1C6A6-D9A8-7242-88D8-2AB1636B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A952A-B000-E743-AB11-3AE7F199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D24F-539C-344E-9D65-9994678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09D26-569A-3444-A298-442D2839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79875-0A25-6F48-A532-601691857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CC7DF-A57D-2E45-915B-3A856FE11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1D1AC-DAD3-9543-B6C5-483EEFE422E5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6C03-3ACF-8847-9944-C794F2F08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44E17-10A9-CA41-9CCA-6AFEB5598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ED24F-539C-344E-9D65-9994678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file:///Users/evans/aipavilion.github.io/docs/LonelinessPresentation.pptx" TargetMode="External"/><Relationship Id="rId3" Type="http://schemas.openxmlformats.org/officeDocument/2006/relationships/hyperlink" Target="Duplex%20and%20Deception%20Presentation.pdf" TargetMode="External"/><Relationship Id="rId7" Type="http://schemas.openxmlformats.org/officeDocument/2006/relationships/hyperlink" Target="https://docs.google.com/presentation/d/1LikkYZlB-HHwUuOnJMAg-Ud3B5k9vzd7ZEeJ66fO2E4/edit?usp=sharing" TargetMode="External"/><Relationship Id="rId2" Type="http://schemas.openxmlformats.org/officeDocument/2006/relationships/hyperlink" Target="https://docs.google.com/presentation/d/1Z_l0EIPTKWrhzu7GpF1pHBy1c9TM35zFaaaYoE8Jq7U/edit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Users/evans/aipavilion.github.io/docs/AI_Presentation.pptx" TargetMode="External"/><Relationship Id="rId5" Type="http://schemas.openxmlformats.org/officeDocument/2006/relationships/hyperlink" Target="https://docs.google.com/presentation/d/18_9LA4GTsThhTGZEFHHrrE7Cd0NN4ZG3NYJSvQxmtfM/edit?usp=sharing" TargetMode="External"/><Relationship Id="rId4" Type="http://schemas.openxmlformats.org/officeDocument/2006/relationships/hyperlink" Target="https://docs.google.com/presentation/d/1fuSI6BbFdxGCEtOuld6WWES7WMOXlGz3mkyoQQ_ut3M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702C-4ED3-3C49-B19C-76E63E33E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986"/>
            <a:ext cx="10515600" cy="58542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dirty="0"/>
              <a:t>Rohit </a:t>
            </a:r>
            <a:r>
              <a:rPr lang="en-US" sz="2600" b="1" dirty="0" err="1"/>
              <a:t>Musti</a:t>
            </a:r>
            <a:r>
              <a:rPr lang="en-US" sz="2600" b="1" dirty="0"/>
              <a:t>:</a:t>
            </a:r>
            <a:r>
              <a:rPr lang="en-US" sz="2600" dirty="0"/>
              <a:t> </a:t>
            </a:r>
            <a:r>
              <a:rPr lang="en-US" sz="2600" i="1" dirty="0">
                <a:hlinkClick r:id="rId2"/>
              </a:rPr>
              <a:t>AI and Sentencing</a:t>
            </a:r>
            <a:endParaRPr lang="en-US" sz="26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dirty="0"/>
              <a:t>Nathaniel </a:t>
            </a:r>
            <a:r>
              <a:rPr lang="en-US" sz="2600" b="1" dirty="0" err="1"/>
              <a:t>Grevatt</a:t>
            </a:r>
            <a:r>
              <a:rPr lang="en-US" sz="2600" b="1" dirty="0"/>
              <a:t>:</a:t>
            </a:r>
            <a:r>
              <a:rPr lang="en-US" sz="2600" dirty="0"/>
              <a:t> </a:t>
            </a:r>
            <a:r>
              <a:rPr lang="en-US" sz="2600" i="1" dirty="0">
                <a:hlinkClick r:id="rId3"/>
              </a:rPr>
              <a:t>Duplex and Deception</a:t>
            </a:r>
            <a:endParaRPr lang="en-US" sz="26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dirty="0"/>
              <a:t>Mira Lee:</a:t>
            </a:r>
            <a:r>
              <a:rPr lang="en-US" sz="2600" dirty="0"/>
              <a:t> </a:t>
            </a:r>
            <a:r>
              <a:rPr lang="en-US" sz="2600" i="1" dirty="0">
                <a:hlinkClick r:id="rId4"/>
              </a:rPr>
              <a:t>Bridging Artificial Intelligence’s Empathy Gap in Healthcare</a:t>
            </a:r>
            <a:endParaRPr lang="en-US" sz="26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dirty="0"/>
              <a:t>Maria Morrissey:</a:t>
            </a:r>
            <a:r>
              <a:rPr lang="en-US" sz="2600" dirty="0"/>
              <a:t> </a:t>
            </a:r>
            <a:r>
              <a:rPr lang="en-US" sz="2600" i="1" dirty="0">
                <a:hlinkClick r:id="rId5"/>
              </a:rPr>
              <a:t>AI, Income Inequality, &amp; Universal Basic Income</a:t>
            </a:r>
            <a:endParaRPr lang="en-US" sz="26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dirty="0"/>
              <a:t>Lauren Austin:</a:t>
            </a:r>
            <a:r>
              <a:rPr lang="en-US" sz="2600" dirty="0"/>
              <a:t> </a:t>
            </a:r>
            <a:r>
              <a:rPr lang="en-US" sz="2600" i="1" dirty="0">
                <a:hlinkClick r:id="rId6"/>
              </a:rPr>
              <a:t>Life Extension Technologies</a:t>
            </a:r>
            <a:endParaRPr lang="en-US" sz="26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dirty="0" err="1"/>
              <a:t>Kavyasri</a:t>
            </a:r>
            <a:r>
              <a:rPr lang="en-US" sz="2600" b="1" dirty="0"/>
              <a:t> </a:t>
            </a:r>
            <a:r>
              <a:rPr lang="en-US" sz="2600" b="1" dirty="0" err="1"/>
              <a:t>Ravikanti</a:t>
            </a:r>
            <a:r>
              <a:rPr lang="en-US" sz="2600" b="1" dirty="0"/>
              <a:t>:</a:t>
            </a:r>
            <a:r>
              <a:rPr lang="en-US" sz="2600" dirty="0"/>
              <a:t> </a:t>
            </a:r>
            <a:r>
              <a:rPr lang="en-US" sz="2600" i="1" dirty="0">
                <a:hlinkClick r:id="rId7"/>
              </a:rPr>
              <a:t>AI on Climate Change &amp; Environmental Issues</a:t>
            </a:r>
            <a:endParaRPr lang="en-US" sz="26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dirty="0"/>
              <a:t>Emily Bishop:</a:t>
            </a:r>
            <a:r>
              <a:rPr lang="en-US" sz="2600" dirty="0"/>
              <a:t> </a:t>
            </a:r>
            <a:r>
              <a:rPr lang="en-US" sz="2600" i="1" dirty="0">
                <a:hlinkClick r:id="rId8"/>
              </a:rPr>
              <a:t>Teen Loneliness and AI Companions</a:t>
            </a:r>
            <a:endParaRPr lang="en-US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dirty="0"/>
              <a:t>Olivia </a:t>
            </a:r>
            <a:r>
              <a:rPr lang="en-US" sz="2600" b="1" dirty="0" err="1"/>
              <a:t>Stiebel</a:t>
            </a:r>
            <a:endParaRPr lang="en-US" sz="2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dirty="0"/>
              <a:t>Megan </a:t>
            </a:r>
            <a:r>
              <a:rPr lang="en-US" sz="2600" b="1" dirty="0" err="1"/>
              <a:t>Greatorex</a:t>
            </a:r>
            <a:endParaRPr lang="en-US" sz="2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dirty="0"/>
              <a:t>Lauren Holt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dirty="0"/>
              <a:t>Jacob Dean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dirty="0"/>
              <a:t>Fiona </a:t>
            </a:r>
            <a:r>
              <a:rPr lang="en-US" sz="2600" b="1" dirty="0" err="1"/>
              <a:t>Seoh</a:t>
            </a:r>
            <a:endParaRPr lang="en-US" sz="2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dirty="0"/>
              <a:t>Erich Froese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dirty="0"/>
              <a:t>Cal </a:t>
            </a:r>
            <a:r>
              <a:rPr lang="en-US" sz="2600" b="1" dirty="0" err="1"/>
              <a:t>Ries</a:t>
            </a:r>
            <a:endParaRPr lang="en-US" sz="2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1396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72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8</cp:revision>
  <dcterms:created xsi:type="dcterms:W3CDTF">2018-12-03T17:08:37Z</dcterms:created>
  <dcterms:modified xsi:type="dcterms:W3CDTF">2018-12-04T01:00:41Z</dcterms:modified>
</cp:coreProperties>
</file>