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6B73-A06B-5945-ABDF-7BD78E5C4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C1E6-76FF-4F49-A3BD-352293EF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68E5-B8E2-314C-B901-03FA389F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4775-1177-4342-A9BA-D3BCCECD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48C9-74BA-CB46-9DDA-83C20137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2F1-5B3B-DE4A-8D8B-11B344A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90E0F-A751-0E46-A820-6E4CB32E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F0D9-D609-6C44-9E42-206C24BA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A623-03BF-DB4F-A9F2-9691F24A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3271-F415-3F44-B926-EB6E129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1B466-4698-7E4E-BC8B-45BDE609C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E16D-BBF0-3449-81ED-679BFB6D6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154F-F5E5-7F42-8414-DDD74ABE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D6DD2-ABE6-3549-8B5F-27D22177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2A4F-2666-2D41-BA76-75BB6D77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5A62-7A2B-6041-940D-F9D50A3A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C8FF-EFFC-AF43-A4EE-622DA350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D125-0F7E-D048-A5AA-8CC396C9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F3FB-1C21-C749-A203-EE9C08B3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2945-8511-7C45-87B3-331DB0B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7D46-59A0-1541-A807-4FBF396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AD4B-65BF-2742-A783-BA50E0F7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563D-E392-3D4C-98F6-89EF011F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F469-F16A-E94E-9407-4C98BFC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228F-AEA3-6246-B806-1B09689F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8554-4666-DE46-AC50-5226C7E3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C842-54AD-A34A-B5CB-36E9E8E04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32967-259E-554D-B514-61060BE5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D64C-2B82-AE4E-8E1B-BE49A2A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746BD-3CB3-FA48-8B7D-DEE46E5D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7837-9636-414D-BA35-AD779B60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624E-30BC-4D4F-8088-B493171A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A920D-33E2-AA43-BB05-3C954C60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8CE22-16D3-7C4C-AD6A-D8312EAD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D2BA7-723F-044B-BAEE-BB43409FA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6F7D2-9940-CD4C-9C1E-508F0B0DC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1CB00-71BB-F142-A382-122E96DC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DB066-505B-E34F-AF49-91B0D1E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72F7-E9C2-A542-AF8E-F49876EF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F74D-2CDF-2842-BB3A-D23CB53B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CEE3E-2A3A-2448-A420-D2317255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9EF1-C329-DA4A-B2F3-3EEB6FFF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4B109-C356-174E-A5E6-34C8734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6C03E-6602-FA4A-BCD6-4B3F3050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06395-A6AE-0C43-82EB-55623422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435A-E263-BE47-A40E-095F83E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01CA-797C-7B47-BE71-7AF4E0D7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5E62-CEE5-C645-84FE-E55788A5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23093-6AD2-CA42-8AC1-05394124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4ACC-E2DE-D349-AFC0-1D68D338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BED9B-6B7F-2645-86B9-30E1EF93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2242-388C-8941-9DC0-7EA71EB3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6225-CA6B-954E-9105-B8D302FD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4D916-3522-DF42-917D-574763CDA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2B946-1853-674A-A690-ADF379AD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9128-E7E6-E24E-9199-26046B8B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BB38-807C-244A-9673-2D74528D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1FE0E-1CFB-5247-8C22-075278EA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6D3F8-7868-B24B-959B-089393C9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1AA07-01B0-894A-A1C3-9ADA67E9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6EA7-C6BD-7949-9400-F1880EDF5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A435-4AE2-CF44-A77E-8F31ABE502D0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9731-4441-694A-9468-88DCD6C90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65A0-9A1C-BF4B-85FF-8976D7811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A3EE-6A43-9845-818F-58CD5B6B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10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74751-499D-AA4D-8FF0-1F502610C6B5}"/>
              </a:ext>
            </a:extLst>
          </p:cNvPr>
          <p:cNvSpPr txBox="1"/>
          <p:nvPr/>
        </p:nvSpPr>
        <p:spPr>
          <a:xfrm>
            <a:off x="9037674" y="1169581"/>
            <a:ext cx="2442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Arnold Foundation PSA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EBB0A-D9EB-A247-986F-AAFECD18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70"/>
            <a:ext cx="8750300" cy="650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62B45-A16B-094D-9FAE-38EB9C0AB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7"/>
          <a:stretch/>
        </p:blipFill>
        <p:spPr>
          <a:xfrm>
            <a:off x="7364615" y="4640689"/>
            <a:ext cx="4731368" cy="1473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21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7BB7F-7C1E-804A-B1E2-18A73D3D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8" y="0"/>
            <a:ext cx="64991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74751-499D-AA4D-8FF0-1F502610C6B5}"/>
              </a:ext>
            </a:extLst>
          </p:cNvPr>
          <p:cNvSpPr txBox="1"/>
          <p:nvPr/>
        </p:nvSpPr>
        <p:spPr>
          <a:xfrm>
            <a:off x="7432158" y="1052623"/>
            <a:ext cx="4037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Arnold Foundation PSA</a:t>
            </a:r>
          </a:p>
        </p:txBody>
      </p:sp>
    </p:spTree>
    <p:extLst>
      <p:ext uri="{BB962C8B-B14F-4D97-AF65-F5344CB8AC3E}">
        <p14:creationId xmlns:p14="http://schemas.microsoft.com/office/powerpoint/2010/main" val="39063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E23C3-3448-5A48-99C7-197656C7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21" y="191977"/>
            <a:ext cx="7905308" cy="6373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35497-DACA-5745-95AC-B12EE77D7258}"/>
              </a:ext>
            </a:extLst>
          </p:cNvPr>
          <p:cNvSpPr txBox="1"/>
          <p:nvPr/>
        </p:nvSpPr>
        <p:spPr>
          <a:xfrm>
            <a:off x="297712" y="2339163"/>
            <a:ext cx="235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Test-Fairness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07E52-B14A-A54C-935C-590B0DF3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959" y="3221664"/>
            <a:ext cx="3215702" cy="1318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66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3F5A2-7C1B-E048-8672-206207661442}"/>
                  </a:ext>
                </a:extLst>
              </p:cNvPr>
              <p:cNvSpPr txBox="1"/>
              <p:nvPr/>
            </p:nvSpPr>
            <p:spPr>
              <a:xfrm>
                <a:off x="1850065" y="2030819"/>
                <a:ext cx="8478860" cy="1110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𝑝𝑟𝑒𝑣𝑎𝑙𝑒𝑛𝑐𝑒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𝑝𝑟𝑒𝑣𝑎𝑙𝑒𝑛𝑐𝑒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𝑃𝑃𝑉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𝑃𝑃𝑉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(1 −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3F5A2-7C1B-E048-8672-20620766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65" y="2030819"/>
                <a:ext cx="8478860" cy="1110240"/>
              </a:xfrm>
              <a:prstGeom prst="rect">
                <a:avLst/>
              </a:prstGeom>
              <a:blipFill>
                <a:blip r:embed="rId2"/>
                <a:stretch>
                  <a:fillRect r="-15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7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10406</TotalTime>
  <Words>16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4</cp:revision>
  <dcterms:created xsi:type="dcterms:W3CDTF">2018-11-26T14:47:41Z</dcterms:created>
  <dcterms:modified xsi:type="dcterms:W3CDTF">2018-12-03T20:14:08Z</dcterms:modified>
</cp:coreProperties>
</file>