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  <p:sldId id="266" r:id="rId4"/>
    <p:sldId id="276" r:id="rId5"/>
    <p:sldId id="277" r:id="rId6"/>
    <p:sldId id="278" r:id="rId7"/>
    <p:sldId id="256" r:id="rId8"/>
    <p:sldId id="279" r:id="rId9"/>
    <p:sldId id="257" r:id="rId10"/>
    <p:sldId id="262" r:id="rId11"/>
    <p:sldId id="28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2F396-85E4-B14B-A5C8-75A87A21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0BD82A-B4DB-BA4B-8BE0-E177C69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F0729-58CD-3F45-9A3B-FA5BC58C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A5F6C-7162-224D-B3A3-0409A114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56E53-F583-EC4E-9685-E523FF8C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7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D4751-4A15-8542-BB7A-7462E93F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7A3ACF-C53D-5F4A-B4BE-123E4AC6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401A5-6196-AC41-9B8A-8F818B86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1E151-E938-0748-ADB6-B3D1DE04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E57A16-D30B-7042-AFF4-491146CD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0B9B08-500F-5143-A044-291E02AA4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0A54E4-E094-1244-B294-308DA4A1A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6CB19-0D23-4247-A83C-B1AD43F1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60F6D-4D26-9740-AC5E-25EB86F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F9DE8-FEBA-C14C-9A7F-9C537434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24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D40F1-7E39-7844-B908-0E8ED32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0911B-748A-B24C-ADB5-A54F0243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FC01E-96ED-DA4F-9D25-E51EFE90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FA8CA-550D-8D4B-89DF-387ADF0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C81BD-8ABB-E040-B8A5-BFA35166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3A837-C435-5349-A157-957A007F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32A86C-8FE1-C440-AB9E-251B911C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E6265-7F6A-5640-A8CC-E46181D0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9F470-C3AD-0B43-A07D-577790EB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99092-D76F-E24B-8A5C-A078B3BA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1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00B93-0AA2-B544-8628-E98ADCE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F40E79-7905-AC4B-B411-60D8E7B38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F7798-5035-B843-B394-017ED66F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708700-64DF-B84D-AEC6-EAED86D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B94C2-9F32-6F40-AE8D-BBC1325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B541CA-AE11-BD4B-83EC-A4FEB715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7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065D8-EA3A-CB4B-B710-FD96946B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BE5E53-C42E-E94C-AFFB-C6E2A1A6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C002E-2258-4A4B-B09C-88277353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8451E4-566D-BC42-95A4-92213846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4F8BBD-E1E1-E344-9FC3-BF54CECC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41089A-D1ED-A74E-95E7-F83E1B28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5017A5-0245-3E43-AC37-6E5BEBCE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1912D8-2548-274A-8160-148EBA3C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2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6F6B0-208D-2440-A211-AF2DE8A1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C7BD1B-3E90-3442-9608-7E6BCED6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DF6848-D9E4-CA4B-BCE1-4FC04F5E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FC163E-DACC-1D46-9EB6-AF3B6A5D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2A2B74-3FA2-D647-8695-987704BF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167CA6-B668-E740-9F61-73C8DB6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1E93EE-065F-F04D-AC93-E32CCD0F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2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FD08C-6EE7-1E46-877D-743B1DAC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46E6C-A6C7-9F4A-9723-23DD5DD2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049FCF-E055-1E48-B3B0-695DB664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F2FFFB-A211-1A4D-8967-28FCB94B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990AC-2E55-434D-9669-CA53E18D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39EA35-C639-2541-9078-D6450701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8249C-AB8B-4340-997F-8383D2FD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C74E10-5392-484D-872B-56F819D08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524F4D-0CBC-CC47-B25C-58F8B753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05A0A-6649-BB4E-B5E6-27DF466C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4CEF2D-54E1-E344-A205-7347936E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0600E0-E4B5-7448-8446-E65B93AA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7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7A84E8-656B-044D-8396-A3061C09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FEAA30-4225-1E4C-967D-03D41945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CDB23-8202-1C47-A674-CC64501FA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D060-E62C-B448-B96B-FABBFC56050D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7BC1D-FBD5-A249-BC66-C44133A65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D3D6A-2940-C041-ABFF-53F94B36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406D-C98E-4C41-B431-3E773BD39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9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450DE-E4A3-864A-BBB6-233EA6CC3E2C}"/>
              </a:ext>
            </a:extLst>
          </p:cNvPr>
          <p:cNvSpPr/>
          <p:nvPr/>
        </p:nvSpPr>
        <p:spPr>
          <a:xfrm>
            <a:off x="2954867" y="287867"/>
            <a:ext cx="6282266" cy="628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>
            <a:extLst>
              <a:ext uri="{FF2B5EF4-FFF2-40B4-BE49-F238E27FC236}">
                <a16:creationId xmlns:a16="http://schemas.microsoft.com/office/drawing/2014/main" id="{0EA73FDB-B8DC-0B48-B3B3-93F0E411E17C}"/>
              </a:ext>
            </a:extLst>
          </p:cNvPr>
          <p:cNvSpPr/>
          <p:nvPr/>
        </p:nvSpPr>
        <p:spPr>
          <a:xfrm rot="18900000">
            <a:off x="3608494" y="1030359"/>
            <a:ext cx="4975013" cy="4975013"/>
          </a:xfrm>
          <a:prstGeom prst="pie">
            <a:avLst/>
          </a:prstGeom>
          <a:solidFill>
            <a:schemeClr val="accent2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3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157C468-767C-BD44-AD31-6FACCF07BADD}"/>
              </a:ext>
            </a:extLst>
          </p:cNvPr>
          <p:cNvSpPr/>
          <p:nvPr/>
        </p:nvSpPr>
        <p:spPr>
          <a:xfrm>
            <a:off x="781407" y="315932"/>
            <a:ext cx="4247507" cy="2759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98E2A9-1A8D-6449-93BE-F5A85FF6BD7D}"/>
              </a:ext>
            </a:extLst>
          </p:cNvPr>
          <p:cNvSpPr/>
          <p:nvPr/>
        </p:nvSpPr>
        <p:spPr>
          <a:xfrm>
            <a:off x="1213779" y="1045778"/>
            <a:ext cx="1691381" cy="169138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02EB5AA-69A0-AA44-A726-0A44F20A3BE1}"/>
              </a:ext>
            </a:extLst>
          </p:cNvPr>
          <p:cNvSpPr/>
          <p:nvPr/>
        </p:nvSpPr>
        <p:spPr>
          <a:xfrm>
            <a:off x="3121346" y="1045777"/>
            <a:ext cx="1691381" cy="169138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480DB364-CAE0-6149-86A8-85DCB459C047}"/>
              </a:ext>
            </a:extLst>
          </p:cNvPr>
          <p:cNvSpPr/>
          <p:nvPr/>
        </p:nvSpPr>
        <p:spPr>
          <a:xfrm>
            <a:off x="1520779" y="2096018"/>
            <a:ext cx="47122" cy="457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43B8F61-E9BD-6844-B4DD-C253DFDCC928}"/>
              </a:ext>
            </a:extLst>
          </p:cNvPr>
          <p:cNvSpPr/>
          <p:nvPr/>
        </p:nvSpPr>
        <p:spPr>
          <a:xfrm>
            <a:off x="1407040" y="1977113"/>
            <a:ext cx="271306" cy="271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A348F87-28D2-EB4F-AB49-5DFF885CA146}"/>
              </a:ext>
            </a:extLst>
          </p:cNvPr>
          <p:cNvSpPr/>
          <p:nvPr/>
        </p:nvSpPr>
        <p:spPr>
          <a:xfrm>
            <a:off x="5590475" y="772418"/>
            <a:ext cx="2410526" cy="2303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7386D9-BCC4-1747-880E-9C22B8D27E0B}"/>
              </a:ext>
            </a:extLst>
          </p:cNvPr>
          <p:cNvSpPr/>
          <p:nvPr/>
        </p:nvSpPr>
        <p:spPr>
          <a:xfrm>
            <a:off x="6022846" y="1045777"/>
            <a:ext cx="1691381" cy="169138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235DF2A-34FC-EA4D-A4CD-2D0E63A387BD}"/>
              </a:ext>
            </a:extLst>
          </p:cNvPr>
          <p:cNvSpPr/>
          <p:nvPr/>
        </p:nvSpPr>
        <p:spPr>
          <a:xfrm>
            <a:off x="6216107" y="1977112"/>
            <a:ext cx="271306" cy="271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4EC48A6-1DC8-834B-96CD-5A1101AB3A5B}"/>
              </a:ext>
            </a:extLst>
          </p:cNvPr>
          <p:cNvSpPr/>
          <p:nvPr/>
        </p:nvSpPr>
        <p:spPr>
          <a:xfrm>
            <a:off x="8854469" y="772418"/>
            <a:ext cx="2410526" cy="2303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F0C92D8-6CE4-1D44-BDED-34B0172DDA1A}"/>
              </a:ext>
            </a:extLst>
          </p:cNvPr>
          <p:cNvSpPr/>
          <p:nvPr/>
        </p:nvSpPr>
        <p:spPr>
          <a:xfrm>
            <a:off x="9286840" y="1045777"/>
            <a:ext cx="1691381" cy="169138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B77026C-8681-E843-AF1F-F906F0549E9E}"/>
              </a:ext>
            </a:extLst>
          </p:cNvPr>
          <p:cNvSpPr/>
          <p:nvPr/>
        </p:nvSpPr>
        <p:spPr>
          <a:xfrm>
            <a:off x="9480101" y="1977112"/>
            <a:ext cx="271306" cy="271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容器, ボックス, オレンジ, 電車 が含まれている画像&#10;&#10;自動的に生成された説明">
            <a:extLst>
              <a:ext uri="{FF2B5EF4-FFF2-40B4-BE49-F238E27FC236}">
                <a16:creationId xmlns:a16="http://schemas.microsoft.com/office/drawing/2014/main" id="{0A58FE4A-0317-FB4E-A30C-0A1BC0268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30" y="2013136"/>
            <a:ext cx="202107" cy="202107"/>
          </a:xfrm>
          <a:prstGeom prst="rect">
            <a:avLst/>
          </a:prstGeom>
        </p:spPr>
      </p:pic>
      <p:sp>
        <p:nvSpPr>
          <p:cNvPr id="36" name="星 5 35">
            <a:extLst>
              <a:ext uri="{FF2B5EF4-FFF2-40B4-BE49-F238E27FC236}">
                <a16:creationId xmlns:a16="http://schemas.microsoft.com/office/drawing/2014/main" id="{F48944AA-9EE3-CB48-BDFA-E37852363DB1}"/>
              </a:ext>
            </a:extLst>
          </p:cNvPr>
          <p:cNvSpPr/>
          <p:nvPr/>
        </p:nvSpPr>
        <p:spPr>
          <a:xfrm>
            <a:off x="6263713" y="2035613"/>
            <a:ext cx="154019" cy="154019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00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パイ 14">
            <a:extLst>
              <a:ext uri="{FF2B5EF4-FFF2-40B4-BE49-F238E27FC236}">
                <a16:creationId xmlns:a16="http://schemas.microsoft.com/office/drawing/2014/main" id="{301E593F-7261-6643-B62B-7ED8443E0D39}"/>
              </a:ext>
            </a:extLst>
          </p:cNvPr>
          <p:cNvSpPr/>
          <p:nvPr/>
        </p:nvSpPr>
        <p:spPr>
          <a:xfrm rot="2700000">
            <a:off x="1802660" y="2210435"/>
            <a:ext cx="530077" cy="530077"/>
          </a:xfrm>
          <a:prstGeom prst="pie">
            <a:avLst/>
          </a:prstGeom>
          <a:solidFill>
            <a:srgbClr val="0070C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パイ 15">
            <a:extLst>
              <a:ext uri="{FF2B5EF4-FFF2-40B4-BE49-F238E27FC236}">
                <a16:creationId xmlns:a16="http://schemas.microsoft.com/office/drawing/2014/main" id="{C9D4AAD6-2E6D-454C-81F3-AA6C2065A077}"/>
              </a:ext>
            </a:extLst>
          </p:cNvPr>
          <p:cNvSpPr/>
          <p:nvPr/>
        </p:nvSpPr>
        <p:spPr>
          <a:xfrm rot="2700000">
            <a:off x="1802660" y="3141311"/>
            <a:ext cx="530077" cy="530077"/>
          </a:xfrm>
          <a:prstGeom prst="pi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パイ 16">
            <a:extLst>
              <a:ext uri="{FF2B5EF4-FFF2-40B4-BE49-F238E27FC236}">
                <a16:creationId xmlns:a16="http://schemas.microsoft.com/office/drawing/2014/main" id="{4CC57584-D0EC-5948-8303-437F25EEEA54}"/>
              </a:ext>
            </a:extLst>
          </p:cNvPr>
          <p:cNvSpPr/>
          <p:nvPr/>
        </p:nvSpPr>
        <p:spPr>
          <a:xfrm rot="2700000">
            <a:off x="1802660" y="4105139"/>
            <a:ext cx="530077" cy="530077"/>
          </a:xfrm>
          <a:prstGeom prst="pie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パイ 17">
            <a:extLst>
              <a:ext uri="{FF2B5EF4-FFF2-40B4-BE49-F238E27FC236}">
                <a16:creationId xmlns:a16="http://schemas.microsoft.com/office/drawing/2014/main" id="{0E91D36F-EDCB-6643-A4BA-A1386F406562}"/>
              </a:ext>
            </a:extLst>
          </p:cNvPr>
          <p:cNvSpPr/>
          <p:nvPr/>
        </p:nvSpPr>
        <p:spPr>
          <a:xfrm rot="2700000">
            <a:off x="1802660" y="5077203"/>
            <a:ext cx="530077" cy="530077"/>
          </a:xfrm>
          <a:prstGeom prst="pie">
            <a:avLst/>
          </a:prstGeom>
          <a:solidFill>
            <a:srgbClr val="00B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パイ 18">
            <a:extLst>
              <a:ext uri="{FF2B5EF4-FFF2-40B4-BE49-F238E27FC236}">
                <a16:creationId xmlns:a16="http://schemas.microsoft.com/office/drawing/2014/main" id="{753F03DE-0879-374A-8603-01C2A91A471A}"/>
              </a:ext>
            </a:extLst>
          </p:cNvPr>
          <p:cNvSpPr/>
          <p:nvPr/>
        </p:nvSpPr>
        <p:spPr>
          <a:xfrm rot="2700000">
            <a:off x="1802660" y="6057505"/>
            <a:ext cx="530077" cy="530077"/>
          </a:xfrm>
          <a:prstGeom prst="pie">
            <a:avLst/>
          </a:prstGeom>
          <a:solidFill>
            <a:schemeClr val="accent2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パイ 22">
            <a:extLst>
              <a:ext uri="{FF2B5EF4-FFF2-40B4-BE49-F238E27FC236}">
                <a16:creationId xmlns:a16="http://schemas.microsoft.com/office/drawing/2014/main" id="{D715661D-5C7D-4D45-8C01-089DCCC87A2A}"/>
              </a:ext>
            </a:extLst>
          </p:cNvPr>
          <p:cNvSpPr/>
          <p:nvPr/>
        </p:nvSpPr>
        <p:spPr>
          <a:xfrm rot="2700000">
            <a:off x="1802660" y="1271319"/>
            <a:ext cx="530077" cy="530077"/>
          </a:xfrm>
          <a:prstGeom prst="pi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3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450DE-E4A3-864A-BBB6-233EA6CC3E2C}"/>
              </a:ext>
            </a:extLst>
          </p:cNvPr>
          <p:cNvSpPr/>
          <p:nvPr/>
        </p:nvSpPr>
        <p:spPr>
          <a:xfrm>
            <a:off x="2954867" y="287867"/>
            <a:ext cx="6282266" cy="628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>
            <a:extLst>
              <a:ext uri="{FF2B5EF4-FFF2-40B4-BE49-F238E27FC236}">
                <a16:creationId xmlns:a16="http://schemas.microsoft.com/office/drawing/2014/main" id="{0EA73FDB-B8DC-0B48-B3B3-93F0E411E17C}"/>
              </a:ext>
            </a:extLst>
          </p:cNvPr>
          <p:cNvSpPr/>
          <p:nvPr/>
        </p:nvSpPr>
        <p:spPr>
          <a:xfrm rot="18900000">
            <a:off x="3608494" y="1030359"/>
            <a:ext cx="4975013" cy="4975013"/>
          </a:xfrm>
          <a:prstGeom prst="pie">
            <a:avLst>
              <a:gd name="adj1" fmla="val 18893289"/>
              <a:gd name="adj2" fmla="val 18880892"/>
            </a:avLst>
          </a:prstGeom>
          <a:solidFill>
            <a:schemeClr val="accent2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450DE-E4A3-864A-BBB6-233EA6CC3E2C}"/>
              </a:ext>
            </a:extLst>
          </p:cNvPr>
          <p:cNvSpPr/>
          <p:nvPr/>
        </p:nvSpPr>
        <p:spPr>
          <a:xfrm>
            <a:off x="2954867" y="287867"/>
            <a:ext cx="6282266" cy="628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E61CA8A9-00AD-9E4E-8A96-822A5ED04AA8}"/>
              </a:ext>
            </a:extLst>
          </p:cNvPr>
          <p:cNvSpPr/>
          <p:nvPr/>
        </p:nvSpPr>
        <p:spPr>
          <a:xfrm>
            <a:off x="3835728" y="909812"/>
            <a:ext cx="4520543" cy="4385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手作業 2">
            <a:extLst>
              <a:ext uri="{FF2B5EF4-FFF2-40B4-BE49-F238E27FC236}">
                <a16:creationId xmlns:a16="http://schemas.microsoft.com/office/drawing/2014/main" id="{DF49184A-5ECD-2442-985A-77464A9CCED8}"/>
              </a:ext>
            </a:extLst>
          </p:cNvPr>
          <p:cNvSpPr/>
          <p:nvPr/>
        </p:nvSpPr>
        <p:spPr>
          <a:xfrm rot="10800000">
            <a:off x="3548765" y="2638529"/>
            <a:ext cx="5094469" cy="24056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2000 w 10000"/>
              <a:gd name="connsiteY3" fmla="*/ 10000 h 12409"/>
              <a:gd name="connsiteX4" fmla="*/ 0 w 10000"/>
              <a:gd name="connsiteY4" fmla="*/ 0 h 12409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581 w 10000"/>
              <a:gd name="connsiteY3" fmla="*/ 12194 h 12409"/>
              <a:gd name="connsiteX4" fmla="*/ 0 w 10000"/>
              <a:gd name="connsiteY4" fmla="*/ 0 h 12409"/>
              <a:gd name="connsiteX0" fmla="*/ 0 w 10000"/>
              <a:gd name="connsiteY0" fmla="*/ 0 h 15248"/>
              <a:gd name="connsiteX1" fmla="*/ 10000 w 10000"/>
              <a:gd name="connsiteY1" fmla="*/ 0 h 15248"/>
              <a:gd name="connsiteX2" fmla="*/ 9266 w 10000"/>
              <a:gd name="connsiteY2" fmla="*/ 15248 h 15248"/>
              <a:gd name="connsiteX3" fmla="*/ 581 w 10000"/>
              <a:gd name="connsiteY3" fmla="*/ 12194 h 15248"/>
              <a:gd name="connsiteX4" fmla="*/ 0 w 10000"/>
              <a:gd name="connsiteY4" fmla="*/ 0 h 15248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581 w 10000"/>
              <a:gd name="connsiteY3" fmla="*/ 12194 h 14603"/>
              <a:gd name="connsiteX4" fmla="*/ 0 w 10000"/>
              <a:gd name="connsiteY4" fmla="*/ 0 h 14603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651 w 10000"/>
              <a:gd name="connsiteY3" fmla="*/ 14431 h 14603"/>
              <a:gd name="connsiteX4" fmla="*/ 0 w 10000"/>
              <a:gd name="connsiteY4" fmla="*/ 0 h 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603">
                <a:moveTo>
                  <a:pt x="0" y="0"/>
                </a:moveTo>
                <a:lnTo>
                  <a:pt x="10000" y="0"/>
                </a:lnTo>
                <a:cubicBezTo>
                  <a:pt x="9755" y="5083"/>
                  <a:pt x="9567" y="9520"/>
                  <a:pt x="9322" y="14603"/>
                </a:cubicBezTo>
                <a:lnTo>
                  <a:pt x="651" y="14431"/>
                </a:lnTo>
                <a:cubicBezTo>
                  <a:pt x="457" y="10366"/>
                  <a:pt x="194" y="40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753D302-FE86-C048-A208-9597315BAE6D}"/>
              </a:ext>
            </a:extLst>
          </p:cNvPr>
          <p:cNvSpPr/>
          <p:nvPr/>
        </p:nvSpPr>
        <p:spPr>
          <a:xfrm>
            <a:off x="3548765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7BB93A6-EE88-4D4A-993C-C8D042EFDF3D}"/>
              </a:ext>
            </a:extLst>
          </p:cNvPr>
          <p:cNvSpPr/>
          <p:nvPr/>
        </p:nvSpPr>
        <p:spPr>
          <a:xfrm>
            <a:off x="677975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4B76C69-D06A-0E41-9574-47490FF56284}"/>
              </a:ext>
            </a:extLst>
          </p:cNvPr>
          <p:cNvSpPr/>
          <p:nvPr/>
        </p:nvSpPr>
        <p:spPr>
          <a:xfrm>
            <a:off x="511466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1CE9A44-44E1-BE46-B0A4-38A3E87CF100}"/>
              </a:ext>
            </a:extLst>
          </p:cNvPr>
          <p:cNvSpPr/>
          <p:nvPr/>
        </p:nvSpPr>
        <p:spPr>
          <a:xfrm>
            <a:off x="4352229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B24A94D-B57A-A141-ADA7-F931250AB6B6}"/>
              </a:ext>
            </a:extLst>
          </p:cNvPr>
          <p:cNvSpPr/>
          <p:nvPr/>
        </p:nvSpPr>
        <p:spPr>
          <a:xfrm>
            <a:off x="6314912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531D25B-0444-BB41-8D5B-CD21452C8E81}"/>
              </a:ext>
            </a:extLst>
          </p:cNvPr>
          <p:cNvSpPr/>
          <p:nvPr/>
        </p:nvSpPr>
        <p:spPr>
          <a:xfrm>
            <a:off x="4818278" y="1910212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C3D20A7-F11E-074A-A20F-723E2E26728D}"/>
              </a:ext>
            </a:extLst>
          </p:cNvPr>
          <p:cNvSpPr/>
          <p:nvPr/>
        </p:nvSpPr>
        <p:spPr>
          <a:xfrm>
            <a:off x="6779750" y="1910212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10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450DE-E4A3-864A-BBB6-233EA6CC3E2C}"/>
              </a:ext>
            </a:extLst>
          </p:cNvPr>
          <p:cNvSpPr/>
          <p:nvPr/>
        </p:nvSpPr>
        <p:spPr>
          <a:xfrm>
            <a:off x="2954867" y="287867"/>
            <a:ext cx="6282266" cy="628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E61CA8A9-00AD-9E4E-8A96-822A5ED04AA8}"/>
              </a:ext>
            </a:extLst>
          </p:cNvPr>
          <p:cNvSpPr/>
          <p:nvPr/>
        </p:nvSpPr>
        <p:spPr>
          <a:xfrm>
            <a:off x="3835728" y="909812"/>
            <a:ext cx="4520543" cy="4385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手作業 2">
            <a:extLst>
              <a:ext uri="{FF2B5EF4-FFF2-40B4-BE49-F238E27FC236}">
                <a16:creationId xmlns:a16="http://schemas.microsoft.com/office/drawing/2014/main" id="{DF49184A-5ECD-2442-985A-77464A9CCED8}"/>
              </a:ext>
            </a:extLst>
          </p:cNvPr>
          <p:cNvSpPr/>
          <p:nvPr/>
        </p:nvSpPr>
        <p:spPr>
          <a:xfrm rot="10800000">
            <a:off x="3548765" y="2638529"/>
            <a:ext cx="5094469" cy="24056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2000 w 10000"/>
              <a:gd name="connsiteY3" fmla="*/ 10000 h 12409"/>
              <a:gd name="connsiteX4" fmla="*/ 0 w 10000"/>
              <a:gd name="connsiteY4" fmla="*/ 0 h 12409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581 w 10000"/>
              <a:gd name="connsiteY3" fmla="*/ 12194 h 12409"/>
              <a:gd name="connsiteX4" fmla="*/ 0 w 10000"/>
              <a:gd name="connsiteY4" fmla="*/ 0 h 12409"/>
              <a:gd name="connsiteX0" fmla="*/ 0 w 10000"/>
              <a:gd name="connsiteY0" fmla="*/ 0 h 15248"/>
              <a:gd name="connsiteX1" fmla="*/ 10000 w 10000"/>
              <a:gd name="connsiteY1" fmla="*/ 0 h 15248"/>
              <a:gd name="connsiteX2" fmla="*/ 9266 w 10000"/>
              <a:gd name="connsiteY2" fmla="*/ 15248 h 15248"/>
              <a:gd name="connsiteX3" fmla="*/ 581 w 10000"/>
              <a:gd name="connsiteY3" fmla="*/ 12194 h 15248"/>
              <a:gd name="connsiteX4" fmla="*/ 0 w 10000"/>
              <a:gd name="connsiteY4" fmla="*/ 0 h 15248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581 w 10000"/>
              <a:gd name="connsiteY3" fmla="*/ 12194 h 14603"/>
              <a:gd name="connsiteX4" fmla="*/ 0 w 10000"/>
              <a:gd name="connsiteY4" fmla="*/ 0 h 14603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651 w 10000"/>
              <a:gd name="connsiteY3" fmla="*/ 14431 h 14603"/>
              <a:gd name="connsiteX4" fmla="*/ 0 w 10000"/>
              <a:gd name="connsiteY4" fmla="*/ 0 h 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603">
                <a:moveTo>
                  <a:pt x="0" y="0"/>
                </a:moveTo>
                <a:lnTo>
                  <a:pt x="10000" y="0"/>
                </a:lnTo>
                <a:cubicBezTo>
                  <a:pt x="9755" y="5083"/>
                  <a:pt x="9567" y="9520"/>
                  <a:pt x="9322" y="14603"/>
                </a:cubicBezTo>
                <a:lnTo>
                  <a:pt x="651" y="14431"/>
                </a:lnTo>
                <a:cubicBezTo>
                  <a:pt x="457" y="10366"/>
                  <a:pt x="194" y="40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753D302-FE86-C048-A208-9597315BAE6D}"/>
              </a:ext>
            </a:extLst>
          </p:cNvPr>
          <p:cNvSpPr/>
          <p:nvPr/>
        </p:nvSpPr>
        <p:spPr>
          <a:xfrm>
            <a:off x="3548765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7BB93A6-EE88-4D4A-993C-C8D042EFDF3D}"/>
              </a:ext>
            </a:extLst>
          </p:cNvPr>
          <p:cNvSpPr/>
          <p:nvPr/>
        </p:nvSpPr>
        <p:spPr>
          <a:xfrm>
            <a:off x="677975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4B76C69-D06A-0E41-9574-47490FF56284}"/>
              </a:ext>
            </a:extLst>
          </p:cNvPr>
          <p:cNvSpPr/>
          <p:nvPr/>
        </p:nvSpPr>
        <p:spPr>
          <a:xfrm>
            <a:off x="511466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1CE9A44-44E1-BE46-B0A4-38A3E87CF100}"/>
              </a:ext>
            </a:extLst>
          </p:cNvPr>
          <p:cNvSpPr/>
          <p:nvPr/>
        </p:nvSpPr>
        <p:spPr>
          <a:xfrm>
            <a:off x="4352229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B24A94D-B57A-A141-ADA7-F931250AB6B6}"/>
              </a:ext>
            </a:extLst>
          </p:cNvPr>
          <p:cNvSpPr/>
          <p:nvPr/>
        </p:nvSpPr>
        <p:spPr>
          <a:xfrm>
            <a:off x="6314912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531D25B-0444-BB41-8D5B-CD21452C8E81}"/>
              </a:ext>
            </a:extLst>
          </p:cNvPr>
          <p:cNvSpPr/>
          <p:nvPr/>
        </p:nvSpPr>
        <p:spPr>
          <a:xfrm>
            <a:off x="5251744" y="2350973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C3D20A7-F11E-074A-A20F-723E2E26728D}"/>
              </a:ext>
            </a:extLst>
          </p:cNvPr>
          <p:cNvSpPr/>
          <p:nvPr/>
        </p:nvSpPr>
        <p:spPr>
          <a:xfrm>
            <a:off x="7213216" y="2350973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8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450DE-E4A3-864A-BBB6-233EA6CC3E2C}"/>
              </a:ext>
            </a:extLst>
          </p:cNvPr>
          <p:cNvSpPr/>
          <p:nvPr/>
        </p:nvSpPr>
        <p:spPr>
          <a:xfrm>
            <a:off x="2954867" y="287867"/>
            <a:ext cx="6282266" cy="628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E61CA8A9-00AD-9E4E-8A96-822A5ED04AA8}"/>
              </a:ext>
            </a:extLst>
          </p:cNvPr>
          <p:cNvSpPr/>
          <p:nvPr/>
        </p:nvSpPr>
        <p:spPr>
          <a:xfrm>
            <a:off x="3835728" y="909812"/>
            <a:ext cx="4520543" cy="4385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手作業 2">
            <a:extLst>
              <a:ext uri="{FF2B5EF4-FFF2-40B4-BE49-F238E27FC236}">
                <a16:creationId xmlns:a16="http://schemas.microsoft.com/office/drawing/2014/main" id="{DF49184A-5ECD-2442-985A-77464A9CCED8}"/>
              </a:ext>
            </a:extLst>
          </p:cNvPr>
          <p:cNvSpPr/>
          <p:nvPr/>
        </p:nvSpPr>
        <p:spPr>
          <a:xfrm rot="10800000">
            <a:off x="3548765" y="2638529"/>
            <a:ext cx="5094469" cy="24056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2000 w 10000"/>
              <a:gd name="connsiteY3" fmla="*/ 10000 h 12409"/>
              <a:gd name="connsiteX4" fmla="*/ 0 w 10000"/>
              <a:gd name="connsiteY4" fmla="*/ 0 h 12409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581 w 10000"/>
              <a:gd name="connsiteY3" fmla="*/ 12194 h 12409"/>
              <a:gd name="connsiteX4" fmla="*/ 0 w 10000"/>
              <a:gd name="connsiteY4" fmla="*/ 0 h 12409"/>
              <a:gd name="connsiteX0" fmla="*/ 0 w 10000"/>
              <a:gd name="connsiteY0" fmla="*/ 0 h 15248"/>
              <a:gd name="connsiteX1" fmla="*/ 10000 w 10000"/>
              <a:gd name="connsiteY1" fmla="*/ 0 h 15248"/>
              <a:gd name="connsiteX2" fmla="*/ 9266 w 10000"/>
              <a:gd name="connsiteY2" fmla="*/ 15248 h 15248"/>
              <a:gd name="connsiteX3" fmla="*/ 581 w 10000"/>
              <a:gd name="connsiteY3" fmla="*/ 12194 h 15248"/>
              <a:gd name="connsiteX4" fmla="*/ 0 w 10000"/>
              <a:gd name="connsiteY4" fmla="*/ 0 h 15248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581 w 10000"/>
              <a:gd name="connsiteY3" fmla="*/ 12194 h 14603"/>
              <a:gd name="connsiteX4" fmla="*/ 0 w 10000"/>
              <a:gd name="connsiteY4" fmla="*/ 0 h 14603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651 w 10000"/>
              <a:gd name="connsiteY3" fmla="*/ 14431 h 14603"/>
              <a:gd name="connsiteX4" fmla="*/ 0 w 10000"/>
              <a:gd name="connsiteY4" fmla="*/ 0 h 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603">
                <a:moveTo>
                  <a:pt x="0" y="0"/>
                </a:moveTo>
                <a:lnTo>
                  <a:pt x="10000" y="0"/>
                </a:lnTo>
                <a:cubicBezTo>
                  <a:pt x="9755" y="5083"/>
                  <a:pt x="9567" y="9520"/>
                  <a:pt x="9322" y="14603"/>
                </a:cubicBezTo>
                <a:lnTo>
                  <a:pt x="651" y="14431"/>
                </a:lnTo>
                <a:cubicBezTo>
                  <a:pt x="457" y="10366"/>
                  <a:pt x="194" y="40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753D302-FE86-C048-A208-9597315BAE6D}"/>
              </a:ext>
            </a:extLst>
          </p:cNvPr>
          <p:cNvSpPr/>
          <p:nvPr/>
        </p:nvSpPr>
        <p:spPr>
          <a:xfrm>
            <a:off x="3548765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7BB93A6-EE88-4D4A-993C-C8D042EFDF3D}"/>
              </a:ext>
            </a:extLst>
          </p:cNvPr>
          <p:cNvSpPr/>
          <p:nvPr/>
        </p:nvSpPr>
        <p:spPr>
          <a:xfrm>
            <a:off x="677975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4B76C69-D06A-0E41-9574-47490FF56284}"/>
              </a:ext>
            </a:extLst>
          </p:cNvPr>
          <p:cNvSpPr/>
          <p:nvPr/>
        </p:nvSpPr>
        <p:spPr>
          <a:xfrm>
            <a:off x="511466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1CE9A44-44E1-BE46-B0A4-38A3E87CF100}"/>
              </a:ext>
            </a:extLst>
          </p:cNvPr>
          <p:cNvSpPr/>
          <p:nvPr/>
        </p:nvSpPr>
        <p:spPr>
          <a:xfrm>
            <a:off x="4352229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B24A94D-B57A-A141-ADA7-F931250AB6B6}"/>
              </a:ext>
            </a:extLst>
          </p:cNvPr>
          <p:cNvSpPr/>
          <p:nvPr/>
        </p:nvSpPr>
        <p:spPr>
          <a:xfrm>
            <a:off x="6314912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531D25B-0444-BB41-8D5B-CD21452C8E81}"/>
              </a:ext>
            </a:extLst>
          </p:cNvPr>
          <p:cNvSpPr/>
          <p:nvPr/>
        </p:nvSpPr>
        <p:spPr>
          <a:xfrm>
            <a:off x="4818278" y="2853890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C3D20A7-F11E-074A-A20F-723E2E26728D}"/>
              </a:ext>
            </a:extLst>
          </p:cNvPr>
          <p:cNvSpPr/>
          <p:nvPr/>
        </p:nvSpPr>
        <p:spPr>
          <a:xfrm>
            <a:off x="6779750" y="2853890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74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450DE-E4A3-864A-BBB6-233EA6CC3E2C}"/>
              </a:ext>
            </a:extLst>
          </p:cNvPr>
          <p:cNvSpPr/>
          <p:nvPr/>
        </p:nvSpPr>
        <p:spPr>
          <a:xfrm>
            <a:off x="2954867" y="287867"/>
            <a:ext cx="6282266" cy="6282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E61CA8A9-00AD-9E4E-8A96-822A5ED04AA8}"/>
              </a:ext>
            </a:extLst>
          </p:cNvPr>
          <p:cNvSpPr/>
          <p:nvPr/>
        </p:nvSpPr>
        <p:spPr>
          <a:xfrm>
            <a:off x="3835728" y="909812"/>
            <a:ext cx="4520543" cy="4385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手作業 2">
            <a:extLst>
              <a:ext uri="{FF2B5EF4-FFF2-40B4-BE49-F238E27FC236}">
                <a16:creationId xmlns:a16="http://schemas.microsoft.com/office/drawing/2014/main" id="{DF49184A-5ECD-2442-985A-77464A9CCED8}"/>
              </a:ext>
            </a:extLst>
          </p:cNvPr>
          <p:cNvSpPr/>
          <p:nvPr/>
        </p:nvSpPr>
        <p:spPr>
          <a:xfrm rot="10800000">
            <a:off x="3548765" y="2638529"/>
            <a:ext cx="5094469" cy="24056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2000 w 10000"/>
              <a:gd name="connsiteY3" fmla="*/ 10000 h 12409"/>
              <a:gd name="connsiteX4" fmla="*/ 0 w 10000"/>
              <a:gd name="connsiteY4" fmla="*/ 0 h 12409"/>
              <a:gd name="connsiteX0" fmla="*/ 0 w 10000"/>
              <a:gd name="connsiteY0" fmla="*/ 0 h 12409"/>
              <a:gd name="connsiteX1" fmla="*/ 10000 w 10000"/>
              <a:gd name="connsiteY1" fmla="*/ 0 h 12409"/>
              <a:gd name="connsiteX2" fmla="*/ 9391 w 10000"/>
              <a:gd name="connsiteY2" fmla="*/ 12409 h 12409"/>
              <a:gd name="connsiteX3" fmla="*/ 581 w 10000"/>
              <a:gd name="connsiteY3" fmla="*/ 12194 h 12409"/>
              <a:gd name="connsiteX4" fmla="*/ 0 w 10000"/>
              <a:gd name="connsiteY4" fmla="*/ 0 h 12409"/>
              <a:gd name="connsiteX0" fmla="*/ 0 w 10000"/>
              <a:gd name="connsiteY0" fmla="*/ 0 h 15248"/>
              <a:gd name="connsiteX1" fmla="*/ 10000 w 10000"/>
              <a:gd name="connsiteY1" fmla="*/ 0 h 15248"/>
              <a:gd name="connsiteX2" fmla="*/ 9266 w 10000"/>
              <a:gd name="connsiteY2" fmla="*/ 15248 h 15248"/>
              <a:gd name="connsiteX3" fmla="*/ 581 w 10000"/>
              <a:gd name="connsiteY3" fmla="*/ 12194 h 15248"/>
              <a:gd name="connsiteX4" fmla="*/ 0 w 10000"/>
              <a:gd name="connsiteY4" fmla="*/ 0 h 15248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581 w 10000"/>
              <a:gd name="connsiteY3" fmla="*/ 12194 h 14603"/>
              <a:gd name="connsiteX4" fmla="*/ 0 w 10000"/>
              <a:gd name="connsiteY4" fmla="*/ 0 h 14603"/>
              <a:gd name="connsiteX0" fmla="*/ 0 w 10000"/>
              <a:gd name="connsiteY0" fmla="*/ 0 h 14603"/>
              <a:gd name="connsiteX1" fmla="*/ 10000 w 10000"/>
              <a:gd name="connsiteY1" fmla="*/ 0 h 14603"/>
              <a:gd name="connsiteX2" fmla="*/ 9322 w 10000"/>
              <a:gd name="connsiteY2" fmla="*/ 14603 h 14603"/>
              <a:gd name="connsiteX3" fmla="*/ 651 w 10000"/>
              <a:gd name="connsiteY3" fmla="*/ 14431 h 14603"/>
              <a:gd name="connsiteX4" fmla="*/ 0 w 10000"/>
              <a:gd name="connsiteY4" fmla="*/ 0 h 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603">
                <a:moveTo>
                  <a:pt x="0" y="0"/>
                </a:moveTo>
                <a:lnTo>
                  <a:pt x="10000" y="0"/>
                </a:lnTo>
                <a:cubicBezTo>
                  <a:pt x="9755" y="5083"/>
                  <a:pt x="9567" y="9520"/>
                  <a:pt x="9322" y="14603"/>
                </a:cubicBezTo>
                <a:lnTo>
                  <a:pt x="651" y="14431"/>
                </a:lnTo>
                <a:cubicBezTo>
                  <a:pt x="457" y="10366"/>
                  <a:pt x="194" y="40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753D302-FE86-C048-A208-9597315BAE6D}"/>
              </a:ext>
            </a:extLst>
          </p:cNvPr>
          <p:cNvSpPr/>
          <p:nvPr/>
        </p:nvSpPr>
        <p:spPr>
          <a:xfrm>
            <a:off x="3548765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E7BB93A6-EE88-4D4A-993C-C8D042EFDF3D}"/>
              </a:ext>
            </a:extLst>
          </p:cNvPr>
          <p:cNvSpPr/>
          <p:nvPr/>
        </p:nvSpPr>
        <p:spPr>
          <a:xfrm>
            <a:off x="677975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4B76C69-D06A-0E41-9574-47490FF56284}"/>
              </a:ext>
            </a:extLst>
          </p:cNvPr>
          <p:cNvSpPr/>
          <p:nvPr/>
        </p:nvSpPr>
        <p:spPr>
          <a:xfrm>
            <a:off x="5114660" y="4140199"/>
            <a:ext cx="1863484" cy="1807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1CE9A44-44E1-BE46-B0A4-38A3E87CF100}"/>
              </a:ext>
            </a:extLst>
          </p:cNvPr>
          <p:cNvSpPr/>
          <p:nvPr/>
        </p:nvSpPr>
        <p:spPr>
          <a:xfrm>
            <a:off x="4352229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B24A94D-B57A-A141-ADA7-F931250AB6B6}"/>
              </a:ext>
            </a:extLst>
          </p:cNvPr>
          <p:cNvSpPr/>
          <p:nvPr/>
        </p:nvSpPr>
        <p:spPr>
          <a:xfrm>
            <a:off x="6314912" y="1791334"/>
            <a:ext cx="1524859" cy="172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531D25B-0444-BB41-8D5B-CD21452C8E81}"/>
              </a:ext>
            </a:extLst>
          </p:cNvPr>
          <p:cNvSpPr/>
          <p:nvPr/>
        </p:nvSpPr>
        <p:spPr>
          <a:xfrm>
            <a:off x="4423909" y="2350973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C3D20A7-F11E-074A-A20F-723E2E26728D}"/>
              </a:ext>
            </a:extLst>
          </p:cNvPr>
          <p:cNvSpPr/>
          <p:nvPr/>
        </p:nvSpPr>
        <p:spPr>
          <a:xfrm>
            <a:off x="6385381" y="2350973"/>
            <a:ext cx="592763" cy="575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4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9999C-3F9E-734F-A201-552EB2BA368E}"/>
              </a:ext>
            </a:extLst>
          </p:cNvPr>
          <p:cNvSpPr/>
          <p:nvPr/>
        </p:nvSpPr>
        <p:spPr>
          <a:xfrm>
            <a:off x="3070167" y="403167"/>
            <a:ext cx="6051665" cy="605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5DC9884-94E2-8F4C-A55F-67DF4AE633A2}"/>
              </a:ext>
            </a:extLst>
          </p:cNvPr>
          <p:cNvSpPr/>
          <p:nvPr/>
        </p:nvSpPr>
        <p:spPr>
          <a:xfrm>
            <a:off x="4563725" y="1896725"/>
            <a:ext cx="3064548" cy="306454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1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9999C-3F9E-734F-A201-552EB2BA368E}"/>
              </a:ext>
            </a:extLst>
          </p:cNvPr>
          <p:cNvSpPr/>
          <p:nvPr/>
        </p:nvSpPr>
        <p:spPr>
          <a:xfrm>
            <a:off x="3070167" y="403167"/>
            <a:ext cx="6051665" cy="605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5DC9884-94E2-8F4C-A55F-67DF4AE633A2}"/>
              </a:ext>
            </a:extLst>
          </p:cNvPr>
          <p:cNvSpPr/>
          <p:nvPr/>
        </p:nvSpPr>
        <p:spPr>
          <a:xfrm>
            <a:off x="3492549" y="825549"/>
            <a:ext cx="5206902" cy="520690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98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9999C-3F9E-734F-A201-552EB2BA368E}"/>
              </a:ext>
            </a:extLst>
          </p:cNvPr>
          <p:cNvSpPr/>
          <p:nvPr/>
        </p:nvSpPr>
        <p:spPr>
          <a:xfrm>
            <a:off x="3070167" y="403167"/>
            <a:ext cx="6051665" cy="60516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トライプ矢印 1">
            <a:extLst>
              <a:ext uri="{FF2B5EF4-FFF2-40B4-BE49-F238E27FC236}">
                <a16:creationId xmlns:a16="http://schemas.microsoft.com/office/drawing/2014/main" id="{433BD548-224D-E340-8F51-FCE286AF951D}"/>
              </a:ext>
            </a:extLst>
          </p:cNvPr>
          <p:cNvSpPr/>
          <p:nvPr/>
        </p:nvSpPr>
        <p:spPr>
          <a:xfrm>
            <a:off x="3272305" y="2030346"/>
            <a:ext cx="5647390" cy="2797305"/>
          </a:xfrm>
          <a:prstGeom prst="stripedRightArrow">
            <a:avLst>
              <a:gd name="adj1" fmla="val 50000"/>
              <a:gd name="adj2" fmla="val 9146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8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0</Words>
  <Application>Microsoft Macintosh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 中川和樹</dc:creator>
  <cp:lastModifiedBy>21 中川和樹</cp:lastModifiedBy>
  <cp:revision>28</cp:revision>
  <dcterms:created xsi:type="dcterms:W3CDTF">2021-06-28T07:39:05Z</dcterms:created>
  <dcterms:modified xsi:type="dcterms:W3CDTF">2021-07-18T23:54:03Z</dcterms:modified>
</cp:coreProperties>
</file>