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7"/>
    <p:restoredTop sz="94689"/>
  </p:normalViewPr>
  <p:slideViewPr>
    <p:cSldViewPr snapToGrid="0" snapToObjects="1">
      <p:cViewPr>
        <p:scale>
          <a:sx n="150" d="100"/>
          <a:sy n="150" d="100"/>
        </p:scale>
        <p:origin x="8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C0272-07CA-6A42-B0CE-4BDC1BED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1E4772-FF1D-0548-8CD7-5DB83990E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26DC5B-5194-4C45-8F44-E62FD5E8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1A6CE-299E-2C4C-86BF-3A5A3960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215B8-0BF8-AC4D-9259-38607E05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8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90F19-4DFD-AA4B-BC61-7D0E0783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7169AC-207D-5B47-9DFF-0602099B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04009-30C1-BD4B-B767-48E6136A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4E771-79D2-4543-8C9A-327E2657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DA68F1-D9F9-3A4D-839E-2EA4745E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DCF959-C5D8-9543-8491-B79AB06F2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2971C2-CE0E-6A49-9A4E-D962F9A1E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F20F2-2122-6C4E-A662-EACC927A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02C482-BB21-9042-8EF8-7FA8CDF7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56031F-EE4E-DB44-9B4C-68B6B111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3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99FAA-302C-314B-AFA2-AC0D90E5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C6459E-9A92-4040-A7CF-26E2D7FC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0A385-9E71-F04F-93D6-A8E5F5DE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0B689A-F937-FC40-8D41-1A3C1B2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E727F5-98B3-DF49-97DB-77EAC4F5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5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D9622-C5EB-BA4F-9E25-529C0C3F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393FCE-BEE3-4F4D-82D7-2A1A7E09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8C4D66-6610-D047-9800-2147E1F5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2F0E47-5126-E048-BC52-8BEE55C0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198F4C-58D9-834D-BE9A-A9BAC0AD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157F7-9BCF-E448-A426-8B5BD762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2E2B0-F052-B543-9C2B-493636E6F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F4BCA8-36A8-0147-B76A-9922F224F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7FCCD-A7FF-3149-ABD7-F098B70F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855C13-E1A7-4F4B-8ACD-C5930AFC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B1F42D-292A-8346-8BA2-8D35FD9B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3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E5914-C097-2642-90D7-E51F5267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26A214-85AA-9240-BED9-04AC57C4F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BBE4B8-34EA-964D-A4F1-89CD344E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13C94E-37D9-B748-836E-1F88A8DDA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8090FD-6F2B-3B48-A3D7-B009A1CC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85A40F-BB46-B546-B905-7455FE59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9EFEAE-AC31-9A4E-812E-8194A437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1E0C41-2A29-F340-BA73-3BA024BC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24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9DDA6-A341-164E-B9D9-1F937BD5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0651E7-9C0B-A24B-8B7C-5AE92E78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A68B5F-3904-8147-A8EA-0FA60937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108473-E8D3-2D42-81F2-46B4D661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00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E2807C-C72F-6B45-9F0F-F7A6C90F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3354D0-5426-C541-9CEE-82B76CA7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8BDFD3-B6EF-F24E-924E-6D024459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10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C2EE4-3E91-5646-A4DF-ACE1E1C9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94990-CAFE-A045-9B5E-66A98A38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DBC56-F2A3-C64F-B62A-48867A81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3712AE-CBC8-1445-8C7E-985BBFDA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B3B745-CA60-B740-A9FF-CFA463DF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865564-4E29-CF47-885A-CC5AA913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80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2A373-A97D-7A4B-B13D-A33493C7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965CB1-6CBD-FA4F-BE68-5E54CA4FA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1BCB62-19CD-A440-A0EE-31FECC5E6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DC0B80-640B-BD44-9600-BA382D66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053D98-CB3F-134C-963E-9F39B210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47236D-7BED-AE46-8D89-A0CEEC36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832573-F74B-DF4B-8133-2EC78B62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FA790A-8216-C049-B80C-38D16273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F25A8-9EA5-7D43-B39C-AE0039064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58BD-387D-FF4C-8636-4C3116AD5FD9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EBB5E-2B4D-6848-9FCA-9FB228B91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C1B29-CFA1-F24C-A625-4F461FA10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24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1807E98-2F07-DE4C-BBE1-4FE1FBC784F9}"/>
              </a:ext>
            </a:extLst>
          </p:cNvPr>
          <p:cNvGrpSpPr/>
          <p:nvPr/>
        </p:nvGrpSpPr>
        <p:grpSpPr>
          <a:xfrm>
            <a:off x="651245" y="4664927"/>
            <a:ext cx="1094479" cy="1243662"/>
            <a:chOff x="7492075" y="3732826"/>
            <a:chExt cx="897775" cy="1020146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BEE9169-692B-4245-AB1B-82C638E7CA99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5ACCAE2-866D-3C41-96D9-2A0EFD7FF021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53EAFE1-AB3E-BB42-9C9C-349E84BCAECD}"/>
              </a:ext>
            </a:extLst>
          </p:cNvPr>
          <p:cNvGrpSpPr/>
          <p:nvPr/>
        </p:nvGrpSpPr>
        <p:grpSpPr>
          <a:xfrm>
            <a:off x="2533791" y="4656330"/>
            <a:ext cx="1094479" cy="1243662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491EBE6-436A-D746-85D7-6C57CFF929F8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85B456B-86B3-8749-83FD-748D5E363641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85A4C5F-F0B5-4C42-9764-2A5322BFEEA4}"/>
              </a:ext>
            </a:extLst>
          </p:cNvPr>
          <p:cNvSpPr/>
          <p:nvPr/>
        </p:nvSpPr>
        <p:spPr>
          <a:xfrm>
            <a:off x="492211" y="458048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34AC651-4F04-3649-A682-253FE5D3EC45}"/>
              </a:ext>
            </a:extLst>
          </p:cNvPr>
          <p:cNvSpPr/>
          <p:nvPr/>
        </p:nvSpPr>
        <p:spPr>
          <a:xfrm>
            <a:off x="2370270" y="4571887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5D21ADC-1799-324B-91E6-99C667E9902E}"/>
              </a:ext>
            </a:extLst>
          </p:cNvPr>
          <p:cNvSpPr/>
          <p:nvPr/>
        </p:nvSpPr>
        <p:spPr>
          <a:xfrm>
            <a:off x="6503946" y="226908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ED5FF22-CB1D-9048-861E-76F3ED8170F3}"/>
              </a:ext>
            </a:extLst>
          </p:cNvPr>
          <p:cNvGrpSpPr/>
          <p:nvPr/>
        </p:nvGrpSpPr>
        <p:grpSpPr>
          <a:xfrm>
            <a:off x="6783845" y="2315652"/>
            <a:ext cx="852749" cy="1319411"/>
            <a:chOff x="2897245" y="3712628"/>
            <a:chExt cx="852749" cy="1319411"/>
          </a:xfrm>
        </p:grpSpPr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7DCA58C4-B754-9B43-AC5F-E2E1BA243E94}"/>
                </a:ext>
              </a:extLst>
            </p:cNvPr>
            <p:cNvSpPr/>
            <p:nvPr/>
          </p:nvSpPr>
          <p:spPr>
            <a:xfrm>
              <a:off x="2897246" y="4426348"/>
              <a:ext cx="852748" cy="60569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1DA6236-0470-7E4D-8F6A-272513B890B6}"/>
                </a:ext>
              </a:extLst>
            </p:cNvPr>
            <p:cNvSpPr/>
            <p:nvPr/>
          </p:nvSpPr>
          <p:spPr>
            <a:xfrm>
              <a:off x="2897246" y="4018491"/>
              <a:ext cx="852746" cy="7248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B236B47E-6C51-8D48-BBF6-04C4DDD48BB3}"/>
                </a:ext>
              </a:extLst>
            </p:cNvPr>
            <p:cNvSpPr/>
            <p:nvPr/>
          </p:nvSpPr>
          <p:spPr>
            <a:xfrm>
              <a:off x="2897245" y="3712628"/>
              <a:ext cx="852748" cy="60569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683023EE-F2F9-0542-A041-662073EB72C0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92" y="4018491"/>
              <a:ext cx="0" cy="7248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88B73AE-3C8F-ED43-B816-1EAAF9777AE0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>
              <a:off x="2897245" y="4015474"/>
              <a:ext cx="1" cy="7137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E4753F1-A213-9B40-9F5D-BE4FD6BBF9D6}"/>
              </a:ext>
            </a:extLst>
          </p:cNvPr>
          <p:cNvSpPr/>
          <p:nvPr/>
        </p:nvSpPr>
        <p:spPr>
          <a:xfrm>
            <a:off x="9958977" y="226908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A1730F84-7A23-F849-85AC-29D8799375C0}"/>
              </a:ext>
            </a:extLst>
          </p:cNvPr>
          <p:cNvGrpSpPr/>
          <p:nvPr/>
        </p:nvGrpSpPr>
        <p:grpSpPr>
          <a:xfrm>
            <a:off x="10144552" y="2381000"/>
            <a:ext cx="1041399" cy="1142938"/>
            <a:chOff x="4377268" y="2366342"/>
            <a:chExt cx="1041399" cy="1142938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26EF6E7-7BFD-FD49-A91B-919DBB8BD6BA}"/>
                </a:ext>
              </a:extLst>
            </p:cNvPr>
            <p:cNvSpPr/>
            <p:nvPr/>
          </p:nvSpPr>
          <p:spPr>
            <a:xfrm>
              <a:off x="4377268" y="2950154"/>
              <a:ext cx="1041399" cy="5591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三角形 63">
              <a:extLst>
                <a:ext uri="{FF2B5EF4-FFF2-40B4-BE49-F238E27FC236}">
                  <a16:creationId xmlns:a16="http://schemas.microsoft.com/office/drawing/2014/main" id="{49DB8C6F-07BE-7A49-8CFD-AB8D7236DAE4}"/>
                </a:ext>
              </a:extLst>
            </p:cNvPr>
            <p:cNvSpPr/>
            <p:nvPr/>
          </p:nvSpPr>
          <p:spPr>
            <a:xfrm>
              <a:off x="4377268" y="2366342"/>
              <a:ext cx="1041399" cy="58381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8CD0CB4-6643-A445-8608-61B2E4808661}"/>
              </a:ext>
            </a:extLst>
          </p:cNvPr>
          <p:cNvSpPr/>
          <p:nvPr/>
        </p:nvSpPr>
        <p:spPr>
          <a:xfrm>
            <a:off x="8282576" y="226908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DB17010-F5BA-A448-AC4C-2BC747669684}"/>
              </a:ext>
            </a:extLst>
          </p:cNvPr>
          <p:cNvGrpSpPr/>
          <p:nvPr/>
        </p:nvGrpSpPr>
        <p:grpSpPr>
          <a:xfrm>
            <a:off x="8468151" y="2381000"/>
            <a:ext cx="1041399" cy="1178778"/>
            <a:chOff x="4377268" y="2366342"/>
            <a:chExt cx="1041399" cy="11787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257D38AF-A336-1449-987C-00FE04B21FD2}"/>
                </a:ext>
              </a:extLst>
            </p:cNvPr>
            <p:cNvSpPr/>
            <p:nvPr/>
          </p:nvSpPr>
          <p:spPr>
            <a:xfrm>
              <a:off x="4377268" y="2950154"/>
              <a:ext cx="1041399" cy="5949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三角形 68">
              <a:extLst>
                <a:ext uri="{FF2B5EF4-FFF2-40B4-BE49-F238E27FC236}">
                  <a16:creationId xmlns:a16="http://schemas.microsoft.com/office/drawing/2014/main" id="{00061C74-301A-0F4B-BC49-A505A342D039}"/>
                </a:ext>
              </a:extLst>
            </p:cNvPr>
            <p:cNvSpPr/>
            <p:nvPr/>
          </p:nvSpPr>
          <p:spPr>
            <a:xfrm>
              <a:off x="4377268" y="2366342"/>
              <a:ext cx="1041399" cy="58381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98B4801-96D6-5648-BFE8-3DC1F676DEF0}"/>
              </a:ext>
            </a:extLst>
          </p:cNvPr>
          <p:cNvSpPr/>
          <p:nvPr/>
        </p:nvSpPr>
        <p:spPr>
          <a:xfrm>
            <a:off x="7359941" y="371032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F7BF26A7-BA00-1F45-AC44-BE488FB9660C}"/>
              </a:ext>
            </a:extLst>
          </p:cNvPr>
          <p:cNvSpPr/>
          <p:nvPr/>
        </p:nvSpPr>
        <p:spPr>
          <a:xfrm>
            <a:off x="7471249" y="482340"/>
            <a:ext cx="1189932" cy="1189932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827DC2D-CC27-B64B-BFDD-E7FE5CCC6770}"/>
              </a:ext>
            </a:extLst>
          </p:cNvPr>
          <p:cNvSpPr/>
          <p:nvPr/>
        </p:nvSpPr>
        <p:spPr>
          <a:xfrm>
            <a:off x="9087157" y="371032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04FDC79A-8815-6C41-ABC7-E3FD96AF3362}"/>
              </a:ext>
            </a:extLst>
          </p:cNvPr>
          <p:cNvSpPr/>
          <p:nvPr/>
        </p:nvSpPr>
        <p:spPr>
          <a:xfrm>
            <a:off x="9198465" y="482340"/>
            <a:ext cx="1189932" cy="118993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0198D37E-2BD2-984F-A519-491034B23849}"/>
              </a:ext>
            </a:extLst>
          </p:cNvPr>
          <p:cNvGrpSpPr/>
          <p:nvPr/>
        </p:nvGrpSpPr>
        <p:grpSpPr>
          <a:xfrm>
            <a:off x="4434512" y="4656330"/>
            <a:ext cx="1094479" cy="1243662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58EED626-4CBC-0E4F-99A7-76F58865D4C0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54F247F-33E2-8E4C-BDF3-03189BC19047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0980500-D966-F54B-B90A-BC0046B6D824}"/>
              </a:ext>
            </a:extLst>
          </p:cNvPr>
          <p:cNvSpPr/>
          <p:nvPr/>
        </p:nvSpPr>
        <p:spPr>
          <a:xfrm>
            <a:off x="4270991" y="4571887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86BA44E-EEEB-E64E-BF57-4ED4A5F12D9F}"/>
              </a:ext>
            </a:extLst>
          </p:cNvPr>
          <p:cNvSpPr/>
          <p:nvPr/>
        </p:nvSpPr>
        <p:spPr>
          <a:xfrm>
            <a:off x="2381601" y="363696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DE42440B-5990-A44D-A38D-8E6C66758802}"/>
              </a:ext>
            </a:extLst>
          </p:cNvPr>
          <p:cNvGrpSpPr/>
          <p:nvPr/>
        </p:nvGrpSpPr>
        <p:grpSpPr>
          <a:xfrm>
            <a:off x="2839338" y="544671"/>
            <a:ext cx="497073" cy="1050598"/>
            <a:chOff x="4377268" y="2366342"/>
            <a:chExt cx="1041399" cy="1050598"/>
          </a:xfrm>
          <a:solidFill>
            <a:srgbClr val="FFC000"/>
          </a:solidFill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330EE31-A02C-964D-BAD6-FBC5A8EFDAF3}"/>
                </a:ext>
              </a:extLst>
            </p:cNvPr>
            <p:cNvSpPr/>
            <p:nvPr/>
          </p:nvSpPr>
          <p:spPr>
            <a:xfrm>
              <a:off x="4377268" y="2804512"/>
              <a:ext cx="1041399" cy="612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三角形 83">
              <a:extLst>
                <a:ext uri="{FF2B5EF4-FFF2-40B4-BE49-F238E27FC236}">
                  <a16:creationId xmlns:a16="http://schemas.microsoft.com/office/drawing/2014/main" id="{5165C656-1184-EA48-8304-5DC2D679CAC9}"/>
                </a:ext>
              </a:extLst>
            </p:cNvPr>
            <p:cNvSpPr/>
            <p:nvPr/>
          </p:nvSpPr>
          <p:spPr>
            <a:xfrm>
              <a:off x="4377268" y="2366342"/>
              <a:ext cx="1041399" cy="4381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C867873-2031-FA4E-9941-07545E2B2ADF}"/>
              </a:ext>
            </a:extLst>
          </p:cNvPr>
          <p:cNvSpPr/>
          <p:nvPr/>
        </p:nvSpPr>
        <p:spPr>
          <a:xfrm>
            <a:off x="5683539" y="371032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2AA90678-D545-E546-96C2-2BEA9C87005C}"/>
              </a:ext>
            </a:extLst>
          </p:cNvPr>
          <p:cNvGrpSpPr/>
          <p:nvPr/>
        </p:nvGrpSpPr>
        <p:grpSpPr>
          <a:xfrm>
            <a:off x="5834662" y="431560"/>
            <a:ext cx="1110301" cy="1291491"/>
            <a:chOff x="4232166" y="440268"/>
            <a:chExt cx="962491" cy="1291491"/>
          </a:xfrm>
        </p:grpSpPr>
        <p:sp>
          <p:nvSpPr>
            <p:cNvPr id="98" name="三角形 97">
              <a:extLst>
                <a:ext uri="{FF2B5EF4-FFF2-40B4-BE49-F238E27FC236}">
                  <a16:creationId xmlns:a16="http://schemas.microsoft.com/office/drawing/2014/main" id="{2FA53E19-26CE-7E41-8A5B-0F9ABCEC717B}"/>
                </a:ext>
              </a:extLst>
            </p:cNvPr>
            <p:cNvSpPr/>
            <p:nvPr/>
          </p:nvSpPr>
          <p:spPr>
            <a:xfrm>
              <a:off x="4232166" y="440268"/>
              <a:ext cx="962490" cy="66886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BB56EABF-4037-2443-B1FD-82A072A4B67D}"/>
                </a:ext>
              </a:extLst>
            </p:cNvPr>
            <p:cNvSpPr/>
            <p:nvPr/>
          </p:nvSpPr>
          <p:spPr>
            <a:xfrm>
              <a:off x="4232166" y="1194938"/>
              <a:ext cx="962490" cy="1861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4179DE93-AA73-1D44-936C-0F309B3F51CD}"/>
                </a:ext>
              </a:extLst>
            </p:cNvPr>
            <p:cNvSpPr/>
            <p:nvPr/>
          </p:nvSpPr>
          <p:spPr>
            <a:xfrm>
              <a:off x="4232166" y="1478049"/>
              <a:ext cx="962490" cy="1015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D0810281-6EDB-E34F-930B-AFE62A76B3EB}"/>
                </a:ext>
              </a:extLst>
            </p:cNvPr>
            <p:cNvSpPr/>
            <p:nvPr/>
          </p:nvSpPr>
          <p:spPr>
            <a:xfrm>
              <a:off x="4232167" y="1673512"/>
              <a:ext cx="962490" cy="582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2899A6B-6175-7F45-AE1D-E5050B2E2D10}"/>
              </a:ext>
            </a:extLst>
          </p:cNvPr>
          <p:cNvSpPr/>
          <p:nvPr/>
        </p:nvSpPr>
        <p:spPr>
          <a:xfrm>
            <a:off x="6680353" y="4449569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3B792398-5BDC-8941-BE79-FDE2429BCDA0}"/>
              </a:ext>
            </a:extLst>
          </p:cNvPr>
          <p:cNvSpPr/>
          <p:nvPr/>
        </p:nvSpPr>
        <p:spPr>
          <a:xfrm>
            <a:off x="6791661" y="4560877"/>
            <a:ext cx="1189932" cy="1189932"/>
          </a:xfrm>
          <a:prstGeom prst="ellipse">
            <a:avLst/>
          </a:prstGeom>
          <a:gradFill flip="none" rotWithShape="1">
            <a:gsLst>
              <a:gs pos="37000">
                <a:schemeClr val="bg1"/>
              </a:gs>
              <a:gs pos="100000">
                <a:srgbClr val="FF0000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581E90DD-DD2B-6F40-980E-F11C6EB06BB9}"/>
              </a:ext>
            </a:extLst>
          </p:cNvPr>
          <p:cNvSpPr/>
          <p:nvPr/>
        </p:nvSpPr>
        <p:spPr>
          <a:xfrm>
            <a:off x="8401112" y="4449569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48188477-4DA7-3F44-9328-B1256C6A736B}"/>
              </a:ext>
            </a:extLst>
          </p:cNvPr>
          <p:cNvSpPr/>
          <p:nvPr/>
        </p:nvSpPr>
        <p:spPr>
          <a:xfrm>
            <a:off x="8512420" y="4560877"/>
            <a:ext cx="1189932" cy="1189932"/>
          </a:xfrm>
          <a:prstGeom prst="ellipse">
            <a:avLst/>
          </a:prstGeom>
          <a:gradFill flip="none" rotWithShape="1">
            <a:gsLst>
              <a:gs pos="37000">
                <a:schemeClr val="bg1"/>
              </a:gs>
              <a:gs pos="100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E909026D-2726-B94F-8AF3-779E733CACC7}"/>
              </a:ext>
            </a:extLst>
          </p:cNvPr>
          <p:cNvSpPr/>
          <p:nvPr/>
        </p:nvSpPr>
        <p:spPr>
          <a:xfrm>
            <a:off x="518209" y="2376072"/>
            <a:ext cx="1189932" cy="11899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A4095E3D-1A20-684E-BC3C-3E62D4F0E7FD}"/>
              </a:ext>
            </a:extLst>
          </p:cNvPr>
          <p:cNvSpPr/>
          <p:nvPr/>
        </p:nvSpPr>
        <p:spPr>
          <a:xfrm>
            <a:off x="406900" y="226476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6298E776-4334-D241-9546-01874790BA71}"/>
              </a:ext>
            </a:extLst>
          </p:cNvPr>
          <p:cNvSpPr/>
          <p:nvPr/>
        </p:nvSpPr>
        <p:spPr>
          <a:xfrm>
            <a:off x="2415187" y="226476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8333CCCA-AC49-7F48-8A1B-DB1ED5FEB888}"/>
              </a:ext>
            </a:extLst>
          </p:cNvPr>
          <p:cNvGrpSpPr/>
          <p:nvPr/>
        </p:nvGrpSpPr>
        <p:grpSpPr>
          <a:xfrm>
            <a:off x="2445623" y="2342557"/>
            <a:ext cx="1351675" cy="1256961"/>
            <a:chOff x="2443913" y="2310730"/>
            <a:chExt cx="1351675" cy="1256961"/>
          </a:xfrm>
        </p:grpSpPr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0E1AB318-DA5D-834D-8885-087985D2EE20}"/>
                </a:ext>
              </a:extLst>
            </p:cNvPr>
            <p:cNvSpPr/>
            <p:nvPr/>
          </p:nvSpPr>
          <p:spPr>
            <a:xfrm>
              <a:off x="2502004" y="2325598"/>
              <a:ext cx="1189933" cy="11899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アーチ 116">
              <a:extLst>
                <a:ext uri="{FF2B5EF4-FFF2-40B4-BE49-F238E27FC236}">
                  <a16:creationId xmlns:a16="http://schemas.microsoft.com/office/drawing/2014/main" id="{3244180D-A6CB-8B4C-B9B6-E29883AA8C79}"/>
                </a:ext>
              </a:extLst>
            </p:cNvPr>
            <p:cNvSpPr/>
            <p:nvPr/>
          </p:nvSpPr>
          <p:spPr>
            <a:xfrm rot="10800000">
              <a:off x="2656754" y="3399534"/>
              <a:ext cx="905723" cy="168157"/>
            </a:xfrm>
            <a:prstGeom prst="blockArc">
              <a:avLst>
                <a:gd name="adj1" fmla="val 10222575"/>
                <a:gd name="adj2" fmla="val 613258"/>
                <a:gd name="adj3" fmla="val 22279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アーチ 117">
              <a:extLst>
                <a:ext uri="{FF2B5EF4-FFF2-40B4-BE49-F238E27FC236}">
                  <a16:creationId xmlns:a16="http://schemas.microsoft.com/office/drawing/2014/main" id="{7E2BC5C2-65C2-A04C-AD24-7519E80ABCFA}"/>
                </a:ext>
              </a:extLst>
            </p:cNvPr>
            <p:cNvSpPr/>
            <p:nvPr/>
          </p:nvSpPr>
          <p:spPr>
            <a:xfrm rot="10800000">
              <a:off x="2456142" y="3030790"/>
              <a:ext cx="1306951" cy="313463"/>
            </a:xfrm>
            <a:prstGeom prst="blockArc">
              <a:avLst>
                <a:gd name="adj1" fmla="val 10462792"/>
                <a:gd name="adj2" fmla="val 403751"/>
                <a:gd name="adj3" fmla="val 17533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アーチ 118">
              <a:extLst>
                <a:ext uri="{FF2B5EF4-FFF2-40B4-BE49-F238E27FC236}">
                  <a16:creationId xmlns:a16="http://schemas.microsoft.com/office/drawing/2014/main" id="{6D88E28B-A9D4-A740-BC7E-55AA91AA7DB2}"/>
                </a:ext>
              </a:extLst>
            </p:cNvPr>
            <p:cNvSpPr/>
            <p:nvPr/>
          </p:nvSpPr>
          <p:spPr>
            <a:xfrm rot="10800000">
              <a:off x="2443913" y="2709513"/>
              <a:ext cx="1351675" cy="313463"/>
            </a:xfrm>
            <a:prstGeom prst="blockArc">
              <a:avLst>
                <a:gd name="adj1" fmla="val 10364198"/>
                <a:gd name="adj2" fmla="val 460552"/>
                <a:gd name="adj3" fmla="val 1524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アーチ 119">
              <a:extLst>
                <a:ext uri="{FF2B5EF4-FFF2-40B4-BE49-F238E27FC236}">
                  <a16:creationId xmlns:a16="http://schemas.microsoft.com/office/drawing/2014/main" id="{3CED768E-3C26-C443-A3CB-268FFAA152E9}"/>
                </a:ext>
              </a:extLst>
            </p:cNvPr>
            <p:cNvSpPr/>
            <p:nvPr/>
          </p:nvSpPr>
          <p:spPr>
            <a:xfrm rot="10800000">
              <a:off x="2502005" y="2457933"/>
              <a:ext cx="1189932" cy="217585"/>
            </a:xfrm>
            <a:prstGeom prst="blockArc">
              <a:avLst>
                <a:gd name="adj1" fmla="val 10427837"/>
                <a:gd name="adj2" fmla="val 467268"/>
                <a:gd name="adj3" fmla="val 22598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アーチ 120">
              <a:extLst>
                <a:ext uri="{FF2B5EF4-FFF2-40B4-BE49-F238E27FC236}">
                  <a16:creationId xmlns:a16="http://schemas.microsoft.com/office/drawing/2014/main" id="{DB5D9934-3648-BB4B-A8BF-1301930F4F4C}"/>
                </a:ext>
              </a:extLst>
            </p:cNvPr>
            <p:cNvSpPr/>
            <p:nvPr/>
          </p:nvSpPr>
          <p:spPr>
            <a:xfrm rot="10800000">
              <a:off x="2770321" y="2310730"/>
              <a:ext cx="678596" cy="120350"/>
            </a:xfrm>
            <a:prstGeom prst="blockArc">
              <a:avLst>
                <a:gd name="adj1" fmla="val 9942841"/>
                <a:gd name="adj2" fmla="val 692654"/>
                <a:gd name="adj3" fmla="val 25787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4EEA9F0-7E63-5046-BF7D-621223CE053D}"/>
              </a:ext>
            </a:extLst>
          </p:cNvPr>
          <p:cNvSpPr/>
          <p:nvPr/>
        </p:nvSpPr>
        <p:spPr>
          <a:xfrm>
            <a:off x="4270991" y="2258538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B04C9341-67F8-1E41-88C3-AFFE5B859532}"/>
              </a:ext>
            </a:extLst>
          </p:cNvPr>
          <p:cNvGrpSpPr/>
          <p:nvPr/>
        </p:nvGrpSpPr>
        <p:grpSpPr>
          <a:xfrm>
            <a:off x="4313953" y="2369845"/>
            <a:ext cx="1326624" cy="1189933"/>
            <a:chOff x="3091366" y="591152"/>
            <a:chExt cx="1326624" cy="1189933"/>
          </a:xfrm>
        </p:grpSpPr>
        <p:sp>
          <p:nvSpPr>
            <p:cNvPr id="124" name="円/楕円 123">
              <a:extLst>
                <a:ext uri="{FF2B5EF4-FFF2-40B4-BE49-F238E27FC236}">
                  <a16:creationId xmlns:a16="http://schemas.microsoft.com/office/drawing/2014/main" id="{AF7148EF-D728-4940-981E-E254B5D62CA5}"/>
                </a:ext>
              </a:extLst>
            </p:cNvPr>
            <p:cNvSpPr/>
            <p:nvPr/>
          </p:nvSpPr>
          <p:spPr>
            <a:xfrm>
              <a:off x="3155894" y="591152"/>
              <a:ext cx="1189933" cy="11899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アーチ 124">
              <a:extLst>
                <a:ext uri="{FF2B5EF4-FFF2-40B4-BE49-F238E27FC236}">
                  <a16:creationId xmlns:a16="http://schemas.microsoft.com/office/drawing/2014/main" id="{D9DCB366-BEFE-AF4D-B612-DF6E3E30D8CC}"/>
                </a:ext>
              </a:extLst>
            </p:cNvPr>
            <p:cNvSpPr/>
            <p:nvPr/>
          </p:nvSpPr>
          <p:spPr>
            <a:xfrm rot="10800000">
              <a:off x="3210540" y="1527659"/>
              <a:ext cx="1099369" cy="217585"/>
            </a:xfrm>
            <a:prstGeom prst="blockArc">
              <a:avLst>
                <a:gd name="adj1" fmla="val 10358962"/>
                <a:gd name="adj2" fmla="val 456423"/>
                <a:gd name="adj3" fmla="val 16011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アーチ 125">
              <a:extLst>
                <a:ext uri="{FF2B5EF4-FFF2-40B4-BE49-F238E27FC236}">
                  <a16:creationId xmlns:a16="http://schemas.microsoft.com/office/drawing/2014/main" id="{EEC133C6-51FF-2E4B-AEB1-8C0CB3521C93}"/>
                </a:ext>
              </a:extLst>
            </p:cNvPr>
            <p:cNvSpPr/>
            <p:nvPr/>
          </p:nvSpPr>
          <p:spPr>
            <a:xfrm rot="10800000">
              <a:off x="3091366" y="1186119"/>
              <a:ext cx="1326624" cy="313463"/>
            </a:xfrm>
            <a:prstGeom prst="blockArc">
              <a:avLst>
                <a:gd name="adj1" fmla="val 10424118"/>
                <a:gd name="adj2" fmla="val 462896"/>
                <a:gd name="adj3" fmla="val 13111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アーチ 126">
              <a:extLst>
                <a:ext uri="{FF2B5EF4-FFF2-40B4-BE49-F238E27FC236}">
                  <a16:creationId xmlns:a16="http://schemas.microsoft.com/office/drawing/2014/main" id="{A38284AA-7036-0044-B6C0-81AA9BF26958}"/>
                </a:ext>
              </a:extLst>
            </p:cNvPr>
            <p:cNvSpPr/>
            <p:nvPr/>
          </p:nvSpPr>
          <p:spPr>
            <a:xfrm rot="10800000">
              <a:off x="3106266" y="864841"/>
              <a:ext cx="1289192" cy="313463"/>
            </a:xfrm>
            <a:prstGeom prst="blockArc">
              <a:avLst>
                <a:gd name="adj1" fmla="val 10364198"/>
                <a:gd name="adj2" fmla="val 515847"/>
                <a:gd name="adj3" fmla="val 16389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アーチ 127">
              <a:extLst>
                <a:ext uri="{FF2B5EF4-FFF2-40B4-BE49-F238E27FC236}">
                  <a16:creationId xmlns:a16="http://schemas.microsoft.com/office/drawing/2014/main" id="{AC1C15E8-D958-AD43-8FE7-41815FF16BC3}"/>
                </a:ext>
              </a:extLst>
            </p:cNvPr>
            <p:cNvSpPr/>
            <p:nvPr/>
          </p:nvSpPr>
          <p:spPr>
            <a:xfrm rot="10800000">
              <a:off x="3321871" y="668283"/>
              <a:ext cx="857980" cy="168482"/>
            </a:xfrm>
            <a:prstGeom prst="blockArc">
              <a:avLst>
                <a:gd name="adj1" fmla="val 10427837"/>
                <a:gd name="adj2" fmla="val 467268"/>
                <a:gd name="adj3" fmla="val 22598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D2829FA-A9AC-4B4B-9E34-5DC6BB28A120}"/>
              </a:ext>
            </a:extLst>
          </p:cNvPr>
          <p:cNvSpPr/>
          <p:nvPr/>
        </p:nvSpPr>
        <p:spPr>
          <a:xfrm>
            <a:off x="295593" y="363696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3FA71C-2606-A24B-AC92-664D1756A10A}"/>
              </a:ext>
            </a:extLst>
          </p:cNvPr>
          <p:cNvGrpSpPr/>
          <p:nvPr/>
        </p:nvGrpSpPr>
        <p:grpSpPr>
          <a:xfrm>
            <a:off x="667973" y="413933"/>
            <a:ext cx="667789" cy="1206115"/>
            <a:chOff x="667973" y="413933"/>
            <a:chExt cx="667789" cy="1206115"/>
          </a:xfrm>
        </p:grpSpPr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CAB76134-1352-0A4F-A305-C470685EB082}"/>
                </a:ext>
              </a:extLst>
            </p:cNvPr>
            <p:cNvGrpSpPr/>
            <p:nvPr/>
          </p:nvGrpSpPr>
          <p:grpSpPr>
            <a:xfrm>
              <a:off x="667973" y="413933"/>
              <a:ext cx="667789" cy="1206114"/>
              <a:chOff x="4818610" y="1424823"/>
              <a:chExt cx="667789" cy="1206114"/>
            </a:xfrm>
          </p:grpSpPr>
          <p:sp>
            <p:nvSpPr>
              <p:cNvPr id="131" name="三角形 130">
                <a:extLst>
                  <a:ext uri="{FF2B5EF4-FFF2-40B4-BE49-F238E27FC236}">
                    <a16:creationId xmlns:a16="http://schemas.microsoft.com/office/drawing/2014/main" id="{F2A79E9C-05EE-1D49-A91E-EEB8AC21EA0E}"/>
                  </a:ext>
                </a:extLst>
              </p:cNvPr>
              <p:cNvSpPr/>
              <p:nvPr/>
            </p:nvSpPr>
            <p:spPr>
              <a:xfrm>
                <a:off x="4818610" y="1424823"/>
                <a:ext cx="667789" cy="82792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三角形 131">
                <a:extLst>
                  <a:ext uri="{FF2B5EF4-FFF2-40B4-BE49-F238E27FC236}">
                    <a16:creationId xmlns:a16="http://schemas.microsoft.com/office/drawing/2014/main" id="{D3C943EC-681B-3D47-A728-5643C3A8D599}"/>
                  </a:ext>
                </a:extLst>
              </p:cNvPr>
              <p:cNvSpPr/>
              <p:nvPr/>
            </p:nvSpPr>
            <p:spPr>
              <a:xfrm rot="10800000">
                <a:off x="4818610" y="2252749"/>
                <a:ext cx="667789" cy="3781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42E148FA-F9A1-994B-A80D-1B46357DEA20}"/>
                  </a:ext>
                </a:extLst>
              </p:cNvPr>
              <p:cNvSpPr/>
              <p:nvPr/>
            </p:nvSpPr>
            <p:spPr>
              <a:xfrm>
                <a:off x="5058292" y="2253419"/>
                <a:ext cx="188424" cy="1884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8EB1B42A-F84E-B84B-AAA2-51CF7F6F1A9A}"/>
                </a:ext>
              </a:extLst>
            </p:cNvPr>
            <p:cNvSpPr/>
            <p:nvPr/>
          </p:nvSpPr>
          <p:spPr>
            <a:xfrm>
              <a:off x="687023" y="1484514"/>
              <a:ext cx="135534" cy="1355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AF100856-EB17-5E45-9325-DDDA5D8B70C3}"/>
                </a:ext>
              </a:extLst>
            </p:cNvPr>
            <p:cNvSpPr/>
            <p:nvPr/>
          </p:nvSpPr>
          <p:spPr>
            <a:xfrm>
              <a:off x="1194937" y="1484514"/>
              <a:ext cx="135534" cy="1355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D6D70406-D8CA-4546-AD44-4E0AA4C51A02}"/>
                </a:ext>
              </a:extLst>
            </p:cNvPr>
            <p:cNvCxnSpPr>
              <a:cxnSpLocks/>
              <a:stCxn id="132" idx="4"/>
              <a:endCxn id="133" idx="2"/>
            </p:cNvCxnSpPr>
            <p:nvPr/>
          </p:nvCxnSpPr>
          <p:spPr>
            <a:xfrm>
              <a:off x="667973" y="1241859"/>
              <a:ext cx="239682" cy="9488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D8FC31D5-9665-284A-8E7E-AAE7D5365AD0}"/>
                </a:ext>
              </a:extLst>
            </p:cNvPr>
            <p:cNvCxnSpPr>
              <a:cxnSpLocks/>
              <a:stCxn id="133" idx="6"/>
              <a:endCxn id="132" idx="2"/>
            </p:cNvCxnSpPr>
            <p:nvPr/>
          </p:nvCxnSpPr>
          <p:spPr>
            <a:xfrm flipV="1">
              <a:off x="1096079" y="1241859"/>
              <a:ext cx="239683" cy="9488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14F10273-10C9-3046-A7F2-A71E84EF7624}"/>
                </a:ext>
              </a:extLst>
            </p:cNvPr>
            <p:cNvCxnSpPr>
              <a:cxnSpLocks/>
              <a:stCxn id="133" idx="4"/>
              <a:endCxn id="132" idx="0"/>
            </p:cNvCxnSpPr>
            <p:nvPr/>
          </p:nvCxnSpPr>
          <p:spPr>
            <a:xfrm>
              <a:off x="1001867" y="1430953"/>
              <a:ext cx="0" cy="18909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66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D1C203C-491B-AE4F-BD25-2B564C864CDD}"/>
              </a:ext>
            </a:extLst>
          </p:cNvPr>
          <p:cNvSpPr/>
          <p:nvPr/>
        </p:nvSpPr>
        <p:spPr>
          <a:xfrm>
            <a:off x="2849262" y="182262"/>
            <a:ext cx="6493475" cy="6493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B8BAAD-7855-5F44-9AD0-11521B354F0F}"/>
              </a:ext>
            </a:extLst>
          </p:cNvPr>
          <p:cNvSpPr txBox="1"/>
          <p:nvPr/>
        </p:nvSpPr>
        <p:spPr>
          <a:xfrm>
            <a:off x="4093688" y="676498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" pitchFamily="2" charset="0"/>
              </a:rPr>
              <a:t>SHOOTING   GAME</a:t>
            </a:r>
            <a:endParaRPr kumimoji="1" lang="ja-JP" altLang="en-US" sz="3200" b="1">
              <a:latin typeface="Times" pitchFamily="2" charset="0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2409FDD-9100-B84D-A6B1-99805BD2C0DB}"/>
              </a:ext>
            </a:extLst>
          </p:cNvPr>
          <p:cNvCxnSpPr/>
          <p:nvPr/>
        </p:nvCxnSpPr>
        <p:spPr>
          <a:xfrm>
            <a:off x="3427033" y="1261273"/>
            <a:ext cx="5344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69A477B-4EC5-3649-920B-C553CA1BFEEB}"/>
              </a:ext>
            </a:extLst>
          </p:cNvPr>
          <p:cNvGrpSpPr/>
          <p:nvPr/>
        </p:nvGrpSpPr>
        <p:grpSpPr>
          <a:xfrm>
            <a:off x="2929661" y="1680519"/>
            <a:ext cx="497372" cy="565166"/>
            <a:chOff x="7492075" y="3732826"/>
            <a:chExt cx="897775" cy="1020146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2747EE9-E2D2-2F4F-9126-C0D1B098D96F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294455F-2C3E-584D-9ED9-E0687075E8A6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2B8C84EF-9904-8A4F-BA47-E87E9A74BAC0}"/>
              </a:ext>
            </a:extLst>
          </p:cNvPr>
          <p:cNvGrpSpPr/>
          <p:nvPr/>
        </p:nvGrpSpPr>
        <p:grpSpPr>
          <a:xfrm>
            <a:off x="3633854" y="1680519"/>
            <a:ext cx="497372" cy="565166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20D6D8DE-13D8-4A44-8096-D13849261CBB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1AC8581-0F8C-C84F-9A93-5F2DACF183DF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6F1CFE6E-2139-3249-89CC-A1237AA28072}"/>
              </a:ext>
            </a:extLst>
          </p:cNvPr>
          <p:cNvGrpSpPr/>
          <p:nvPr/>
        </p:nvGrpSpPr>
        <p:grpSpPr>
          <a:xfrm>
            <a:off x="8109759" y="3026512"/>
            <a:ext cx="387521" cy="599589"/>
            <a:chOff x="2897245" y="3712628"/>
            <a:chExt cx="852749" cy="1319411"/>
          </a:xfrm>
        </p:grpSpPr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EA26E2E1-43F5-9D43-9E9B-BDED37D84910}"/>
                </a:ext>
              </a:extLst>
            </p:cNvPr>
            <p:cNvSpPr/>
            <p:nvPr/>
          </p:nvSpPr>
          <p:spPr>
            <a:xfrm>
              <a:off x="2897246" y="4426348"/>
              <a:ext cx="852748" cy="60569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21D9E315-4C6B-0B40-A3B7-FBB120FD611E}"/>
                </a:ext>
              </a:extLst>
            </p:cNvPr>
            <p:cNvSpPr/>
            <p:nvPr/>
          </p:nvSpPr>
          <p:spPr>
            <a:xfrm>
              <a:off x="2897246" y="4018491"/>
              <a:ext cx="852746" cy="7248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AC1AE9C6-680E-5F43-B5D5-EBD7799B9704}"/>
                </a:ext>
              </a:extLst>
            </p:cNvPr>
            <p:cNvSpPr/>
            <p:nvPr/>
          </p:nvSpPr>
          <p:spPr>
            <a:xfrm>
              <a:off x="2897245" y="3712628"/>
              <a:ext cx="852748" cy="60569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A0705BCB-147B-5747-8C91-991F99172A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92" y="4018491"/>
              <a:ext cx="0" cy="7248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E86B76F5-80C0-A64D-95BC-01CFD46FB39B}"/>
                </a:ext>
              </a:extLst>
            </p:cNvPr>
            <p:cNvCxnSpPr>
              <a:cxnSpLocks/>
              <a:stCxn id="92" idx="2"/>
              <a:endCxn id="90" idx="2"/>
            </p:cNvCxnSpPr>
            <p:nvPr/>
          </p:nvCxnSpPr>
          <p:spPr>
            <a:xfrm>
              <a:off x="2897245" y="4015474"/>
              <a:ext cx="1" cy="7137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19209E95-35C4-6342-B735-4F9703FF0879}"/>
              </a:ext>
            </a:extLst>
          </p:cNvPr>
          <p:cNvGrpSpPr/>
          <p:nvPr/>
        </p:nvGrpSpPr>
        <p:grpSpPr>
          <a:xfrm>
            <a:off x="6678220" y="3062503"/>
            <a:ext cx="473251" cy="519394"/>
            <a:chOff x="4377268" y="2366342"/>
            <a:chExt cx="1041399" cy="1142938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AAAC96C3-2BD1-8F43-872D-C3497E0E1D9F}"/>
                </a:ext>
              </a:extLst>
            </p:cNvPr>
            <p:cNvSpPr/>
            <p:nvPr/>
          </p:nvSpPr>
          <p:spPr>
            <a:xfrm>
              <a:off x="4377268" y="2950154"/>
              <a:ext cx="1041399" cy="5591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三角形 96">
              <a:extLst>
                <a:ext uri="{FF2B5EF4-FFF2-40B4-BE49-F238E27FC236}">
                  <a16:creationId xmlns:a16="http://schemas.microsoft.com/office/drawing/2014/main" id="{FF74BF93-40FA-D843-A2EC-3098A5347E47}"/>
                </a:ext>
              </a:extLst>
            </p:cNvPr>
            <p:cNvSpPr/>
            <p:nvPr/>
          </p:nvSpPr>
          <p:spPr>
            <a:xfrm>
              <a:off x="4377268" y="2366342"/>
              <a:ext cx="1041399" cy="58381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7A3E8D61-CA84-FD4A-BA6D-EA300138C6AC}"/>
              </a:ext>
            </a:extLst>
          </p:cNvPr>
          <p:cNvGrpSpPr/>
          <p:nvPr/>
        </p:nvGrpSpPr>
        <p:grpSpPr>
          <a:xfrm>
            <a:off x="5132891" y="3015278"/>
            <a:ext cx="473251" cy="535681"/>
            <a:chOff x="4377268" y="2366342"/>
            <a:chExt cx="1041399" cy="1178778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D3AED7C9-5EFA-3147-8527-1AF36E1F48A7}"/>
                </a:ext>
              </a:extLst>
            </p:cNvPr>
            <p:cNvSpPr/>
            <p:nvPr/>
          </p:nvSpPr>
          <p:spPr>
            <a:xfrm>
              <a:off x="4377268" y="2950154"/>
              <a:ext cx="1041399" cy="5949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三角形 99">
              <a:extLst>
                <a:ext uri="{FF2B5EF4-FFF2-40B4-BE49-F238E27FC236}">
                  <a16:creationId xmlns:a16="http://schemas.microsoft.com/office/drawing/2014/main" id="{86A9A731-1FA6-4D47-B8F5-2B604232F373}"/>
                </a:ext>
              </a:extLst>
            </p:cNvPr>
            <p:cNvSpPr/>
            <p:nvPr/>
          </p:nvSpPr>
          <p:spPr>
            <a:xfrm>
              <a:off x="4377268" y="2366342"/>
              <a:ext cx="1041399" cy="58381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797E16EF-63C8-494F-A1C4-4B54EFCDCE2A}"/>
              </a:ext>
            </a:extLst>
          </p:cNvPr>
          <p:cNvGrpSpPr/>
          <p:nvPr/>
        </p:nvGrpSpPr>
        <p:grpSpPr>
          <a:xfrm>
            <a:off x="4405169" y="1680519"/>
            <a:ext cx="497372" cy="565166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9C5D74DC-B7FF-2E4A-B6E8-019CD03F3C83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41B4163-8826-114C-BCC9-84D115610D09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A625A413-2EB2-3546-9E1E-5A268BC130D3}"/>
              </a:ext>
            </a:extLst>
          </p:cNvPr>
          <p:cNvSpPr/>
          <p:nvPr/>
        </p:nvSpPr>
        <p:spPr>
          <a:xfrm>
            <a:off x="3552939" y="3026512"/>
            <a:ext cx="540749" cy="54074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39E81618-E12A-1D4D-96F9-435257619FF8}"/>
              </a:ext>
            </a:extLst>
          </p:cNvPr>
          <p:cNvGrpSpPr/>
          <p:nvPr/>
        </p:nvGrpSpPr>
        <p:grpSpPr>
          <a:xfrm>
            <a:off x="5178591" y="1680519"/>
            <a:ext cx="497372" cy="565166"/>
            <a:chOff x="7492075" y="3732826"/>
            <a:chExt cx="897775" cy="1020146"/>
          </a:xfrm>
        </p:grpSpPr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0AE02B5-7ECB-684A-9C2E-A97863747701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79A35530-C57A-DD44-8F4B-E2D482D659F2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46C7DDD-A767-C64D-84ED-3721DCB9ABD8}"/>
              </a:ext>
            </a:extLst>
          </p:cNvPr>
          <p:cNvGrpSpPr/>
          <p:nvPr/>
        </p:nvGrpSpPr>
        <p:grpSpPr>
          <a:xfrm>
            <a:off x="5882784" y="1680519"/>
            <a:ext cx="497372" cy="565166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E4C414E4-81C2-5A4F-9A7A-70AE045F15F8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3EA88CA6-C824-E049-877C-3A8DECD8536B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5F865D3-D00B-5A4B-B02B-9C49743CCA5A}"/>
              </a:ext>
            </a:extLst>
          </p:cNvPr>
          <p:cNvGrpSpPr/>
          <p:nvPr/>
        </p:nvGrpSpPr>
        <p:grpSpPr>
          <a:xfrm>
            <a:off x="6654099" y="1680519"/>
            <a:ext cx="497372" cy="565166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3725742E-EC53-EA4E-875E-CB43C265D254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3650578F-958A-F041-9CC9-5913820ED360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92A6C4E1-B465-1C4B-9BF0-925B3F4A6286}"/>
              </a:ext>
            </a:extLst>
          </p:cNvPr>
          <p:cNvGrpSpPr/>
          <p:nvPr/>
        </p:nvGrpSpPr>
        <p:grpSpPr>
          <a:xfrm>
            <a:off x="7295715" y="1680519"/>
            <a:ext cx="497372" cy="565166"/>
            <a:chOff x="7492075" y="3732826"/>
            <a:chExt cx="897775" cy="1020146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2DB90C74-6381-E848-85E9-7166301E4D4D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CE99FAE4-DFAD-3049-9729-5638EAE1225F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6A5670A0-9F36-A04E-BB90-9B407F73AAA7}"/>
              </a:ext>
            </a:extLst>
          </p:cNvPr>
          <p:cNvGrpSpPr/>
          <p:nvPr/>
        </p:nvGrpSpPr>
        <p:grpSpPr>
          <a:xfrm>
            <a:off x="7999908" y="1680519"/>
            <a:ext cx="497372" cy="565166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E55323F2-8CC2-E349-8DA0-B47CE7A28A42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35E6320C-1541-1641-8E17-485BC449387A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3CC945A5-C6E6-4C48-9A73-0AAA058A94E1}"/>
              </a:ext>
            </a:extLst>
          </p:cNvPr>
          <p:cNvGrpSpPr/>
          <p:nvPr/>
        </p:nvGrpSpPr>
        <p:grpSpPr>
          <a:xfrm>
            <a:off x="8771223" y="1680519"/>
            <a:ext cx="497372" cy="565166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D913AE56-BBAE-2044-BE6B-2A24E88ADE22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8B395BF2-939B-794B-BF55-5CB3BAC19170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71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D1C203C-491B-AE4F-BD25-2B564C864CDD}"/>
              </a:ext>
            </a:extLst>
          </p:cNvPr>
          <p:cNvSpPr/>
          <p:nvPr/>
        </p:nvSpPr>
        <p:spPr>
          <a:xfrm>
            <a:off x="2849262" y="182262"/>
            <a:ext cx="6493475" cy="6493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E3418C1C-7A7A-B547-BEB2-BE04E8C1CE3F}"/>
              </a:ext>
            </a:extLst>
          </p:cNvPr>
          <p:cNvGrpSpPr/>
          <p:nvPr/>
        </p:nvGrpSpPr>
        <p:grpSpPr>
          <a:xfrm>
            <a:off x="3707278" y="5497837"/>
            <a:ext cx="387521" cy="599589"/>
            <a:chOff x="2897245" y="3712628"/>
            <a:chExt cx="852749" cy="1319411"/>
          </a:xfrm>
        </p:grpSpPr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35189226-7ACF-D949-B7AF-47E662C6E48D}"/>
                </a:ext>
              </a:extLst>
            </p:cNvPr>
            <p:cNvSpPr/>
            <p:nvPr/>
          </p:nvSpPr>
          <p:spPr>
            <a:xfrm>
              <a:off x="2897246" y="4426348"/>
              <a:ext cx="852748" cy="60569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7CC44D7-C817-F147-BBCE-6975FEF9F2EF}"/>
                </a:ext>
              </a:extLst>
            </p:cNvPr>
            <p:cNvSpPr/>
            <p:nvPr/>
          </p:nvSpPr>
          <p:spPr>
            <a:xfrm>
              <a:off x="2897246" y="4018491"/>
              <a:ext cx="852746" cy="7248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A6E43B74-BBEB-7B46-8A8D-676ED1B4CCB3}"/>
                </a:ext>
              </a:extLst>
            </p:cNvPr>
            <p:cNvSpPr/>
            <p:nvPr/>
          </p:nvSpPr>
          <p:spPr>
            <a:xfrm>
              <a:off x="2897245" y="3712628"/>
              <a:ext cx="852748" cy="60569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52B7EFEE-5F4F-5746-A77E-D75F6BA362B6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92" y="4018491"/>
              <a:ext cx="0" cy="7248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D84D2-E936-6E47-BEF2-BD3C7702A1CC}"/>
                </a:ext>
              </a:extLst>
            </p:cNvPr>
            <p:cNvCxnSpPr>
              <a:cxnSpLocks/>
              <a:stCxn id="58" idx="2"/>
              <a:endCxn id="56" idx="2"/>
            </p:cNvCxnSpPr>
            <p:nvPr/>
          </p:nvCxnSpPr>
          <p:spPr>
            <a:xfrm>
              <a:off x="2897245" y="4015474"/>
              <a:ext cx="1" cy="7137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31CEFCC5-DAC7-3E4B-8203-7695FE14C2B2}"/>
              </a:ext>
            </a:extLst>
          </p:cNvPr>
          <p:cNvGrpSpPr/>
          <p:nvPr/>
        </p:nvGrpSpPr>
        <p:grpSpPr>
          <a:xfrm>
            <a:off x="3684749" y="4653949"/>
            <a:ext cx="473251" cy="519394"/>
            <a:chOff x="4377268" y="2366342"/>
            <a:chExt cx="1041399" cy="1142938"/>
          </a:xfrm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9C58A37-BEE5-9B4F-A254-616DEA05F029}"/>
                </a:ext>
              </a:extLst>
            </p:cNvPr>
            <p:cNvSpPr/>
            <p:nvPr/>
          </p:nvSpPr>
          <p:spPr>
            <a:xfrm>
              <a:off x="4377268" y="2950154"/>
              <a:ext cx="1041399" cy="5591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63" name="三角形 62">
              <a:extLst>
                <a:ext uri="{FF2B5EF4-FFF2-40B4-BE49-F238E27FC236}">
                  <a16:creationId xmlns:a16="http://schemas.microsoft.com/office/drawing/2014/main" id="{E8B439FB-AF4A-A149-A0CA-EFA4FEF52444}"/>
                </a:ext>
              </a:extLst>
            </p:cNvPr>
            <p:cNvSpPr/>
            <p:nvPr/>
          </p:nvSpPr>
          <p:spPr>
            <a:xfrm>
              <a:off x="4377268" y="2366342"/>
              <a:ext cx="1041399" cy="58381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5E78992-95B4-9042-8C60-03CBDF8D648B}"/>
              </a:ext>
            </a:extLst>
          </p:cNvPr>
          <p:cNvGrpSpPr/>
          <p:nvPr/>
        </p:nvGrpSpPr>
        <p:grpSpPr>
          <a:xfrm>
            <a:off x="3671951" y="3782477"/>
            <a:ext cx="473251" cy="535681"/>
            <a:chOff x="4377268" y="2366342"/>
            <a:chExt cx="1041399" cy="1178778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BEC74E14-BB76-084B-80A8-0993BA882758}"/>
                </a:ext>
              </a:extLst>
            </p:cNvPr>
            <p:cNvSpPr/>
            <p:nvPr/>
          </p:nvSpPr>
          <p:spPr>
            <a:xfrm>
              <a:off x="4377268" y="2950154"/>
              <a:ext cx="1041399" cy="5949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66" name="三角形 65">
              <a:extLst>
                <a:ext uri="{FF2B5EF4-FFF2-40B4-BE49-F238E27FC236}">
                  <a16:creationId xmlns:a16="http://schemas.microsoft.com/office/drawing/2014/main" id="{5638750C-EC68-1D46-BA66-667DF65D8D54}"/>
                </a:ext>
              </a:extLst>
            </p:cNvPr>
            <p:cNvSpPr/>
            <p:nvPr/>
          </p:nvSpPr>
          <p:spPr>
            <a:xfrm>
              <a:off x="4377268" y="2366342"/>
              <a:ext cx="1041399" cy="58381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67" name="円/楕円 66">
            <a:extLst>
              <a:ext uri="{FF2B5EF4-FFF2-40B4-BE49-F238E27FC236}">
                <a16:creationId xmlns:a16="http://schemas.microsoft.com/office/drawing/2014/main" id="{A25EA027-99D0-564B-8ACF-EA2463A3C044}"/>
              </a:ext>
            </a:extLst>
          </p:cNvPr>
          <p:cNvSpPr/>
          <p:nvPr/>
        </p:nvSpPr>
        <p:spPr>
          <a:xfrm>
            <a:off x="3651001" y="2947207"/>
            <a:ext cx="540749" cy="54074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FDB7C1E-2751-EB4D-B12C-F812C84CAFB0}"/>
              </a:ext>
            </a:extLst>
          </p:cNvPr>
          <p:cNvGrpSpPr/>
          <p:nvPr/>
        </p:nvGrpSpPr>
        <p:grpSpPr>
          <a:xfrm>
            <a:off x="3707278" y="1060368"/>
            <a:ext cx="428197" cy="773381"/>
            <a:chOff x="667973" y="413933"/>
            <a:chExt cx="667789" cy="1206115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117214B6-4A78-8E42-891D-D546B40EAD42}"/>
                </a:ext>
              </a:extLst>
            </p:cNvPr>
            <p:cNvGrpSpPr/>
            <p:nvPr/>
          </p:nvGrpSpPr>
          <p:grpSpPr>
            <a:xfrm>
              <a:off x="667973" y="413933"/>
              <a:ext cx="667789" cy="1206114"/>
              <a:chOff x="4818610" y="1424823"/>
              <a:chExt cx="667789" cy="1206114"/>
            </a:xfrm>
          </p:grpSpPr>
          <p:sp>
            <p:nvSpPr>
              <p:cNvPr id="76" name="三角形 75">
                <a:extLst>
                  <a:ext uri="{FF2B5EF4-FFF2-40B4-BE49-F238E27FC236}">
                    <a16:creationId xmlns:a16="http://schemas.microsoft.com/office/drawing/2014/main" id="{3A59D6F5-FF78-3B41-821E-3EAE1CD11FE9}"/>
                  </a:ext>
                </a:extLst>
              </p:cNvPr>
              <p:cNvSpPr/>
              <p:nvPr/>
            </p:nvSpPr>
            <p:spPr>
              <a:xfrm>
                <a:off x="4818610" y="1424823"/>
                <a:ext cx="667789" cy="82792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77" name="三角形 76">
                <a:extLst>
                  <a:ext uri="{FF2B5EF4-FFF2-40B4-BE49-F238E27FC236}">
                    <a16:creationId xmlns:a16="http://schemas.microsoft.com/office/drawing/2014/main" id="{651866B1-0F99-2744-856B-BAE7CEC76893}"/>
                  </a:ext>
                </a:extLst>
              </p:cNvPr>
              <p:cNvSpPr/>
              <p:nvPr/>
            </p:nvSpPr>
            <p:spPr>
              <a:xfrm rot="10800000">
                <a:off x="4818610" y="2252749"/>
                <a:ext cx="667789" cy="3781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EC59611D-207D-5F48-BF9F-E93D86156B47}"/>
                  </a:ext>
                </a:extLst>
              </p:cNvPr>
              <p:cNvSpPr/>
              <p:nvPr/>
            </p:nvSpPr>
            <p:spPr>
              <a:xfrm>
                <a:off x="5058292" y="2253419"/>
                <a:ext cx="188424" cy="1884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E9EE1A7-2C25-E34E-BA4C-AF9097CD7FCD}"/>
                </a:ext>
              </a:extLst>
            </p:cNvPr>
            <p:cNvSpPr/>
            <p:nvPr/>
          </p:nvSpPr>
          <p:spPr>
            <a:xfrm>
              <a:off x="687023" y="1484514"/>
              <a:ext cx="135534" cy="1355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9C842B5-6C88-6A45-B6A0-38488D0ACE9C}"/>
                </a:ext>
              </a:extLst>
            </p:cNvPr>
            <p:cNvSpPr/>
            <p:nvPr/>
          </p:nvSpPr>
          <p:spPr>
            <a:xfrm>
              <a:off x="1194937" y="1484514"/>
              <a:ext cx="135534" cy="1355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719B129B-75B1-A449-A52E-A640F3D8D7C8}"/>
                </a:ext>
              </a:extLst>
            </p:cNvPr>
            <p:cNvCxnSpPr>
              <a:cxnSpLocks/>
              <a:stCxn id="77" idx="4"/>
              <a:endCxn id="78" idx="2"/>
            </p:cNvCxnSpPr>
            <p:nvPr/>
          </p:nvCxnSpPr>
          <p:spPr>
            <a:xfrm>
              <a:off x="667973" y="1241859"/>
              <a:ext cx="239682" cy="9488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332FFF0-AC78-C54A-ACE6-70AC4C850780}"/>
                </a:ext>
              </a:extLst>
            </p:cNvPr>
            <p:cNvCxnSpPr>
              <a:cxnSpLocks/>
              <a:stCxn id="78" idx="6"/>
              <a:endCxn id="77" idx="2"/>
            </p:cNvCxnSpPr>
            <p:nvPr/>
          </p:nvCxnSpPr>
          <p:spPr>
            <a:xfrm flipV="1">
              <a:off x="1096079" y="1241859"/>
              <a:ext cx="239683" cy="9488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00CB58BE-2A5B-3644-B7A8-5D045AB87304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>
              <a:off x="1001867" y="1430953"/>
              <a:ext cx="0" cy="18909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54459F0-CDBA-7B40-831D-82B9EF42D5E8}"/>
              </a:ext>
            </a:extLst>
          </p:cNvPr>
          <p:cNvSpPr txBox="1"/>
          <p:nvPr/>
        </p:nvSpPr>
        <p:spPr>
          <a:xfrm>
            <a:off x="3063360" y="517669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b="1" dirty="0">
                <a:latin typeface="Times" pitchFamily="2" charset="0"/>
              </a:rPr>
              <a:t>PLAYER</a:t>
            </a:r>
            <a:endParaRPr kumimoji="1" lang="ja-JP" altLang="en-US" b="1">
              <a:latin typeface="Times" pitchFamily="2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AF82EC-FA34-7F4B-B73A-8E131504DD15}"/>
              </a:ext>
            </a:extLst>
          </p:cNvPr>
          <p:cNvCxnSpPr>
            <a:cxnSpLocks/>
          </p:cNvCxnSpPr>
          <p:nvPr/>
        </p:nvCxnSpPr>
        <p:spPr>
          <a:xfrm>
            <a:off x="3176145" y="837503"/>
            <a:ext cx="1624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F3DD43D-F844-3246-9EF2-7E0E574647E8}"/>
              </a:ext>
            </a:extLst>
          </p:cNvPr>
          <p:cNvSpPr txBox="1"/>
          <p:nvPr/>
        </p:nvSpPr>
        <p:spPr>
          <a:xfrm>
            <a:off x="3063360" y="235493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ja-JP" b="1" dirty="0">
                <a:latin typeface="Times" pitchFamily="2" charset="0"/>
              </a:rPr>
              <a:t>ENEMY</a:t>
            </a:r>
            <a:endParaRPr kumimoji="1" lang="ja-JP" altLang="en-US" b="1">
              <a:latin typeface="Times" pitchFamily="2" charset="0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E37A25D2-C789-4349-ADF1-1C91FC69259C}"/>
              </a:ext>
            </a:extLst>
          </p:cNvPr>
          <p:cNvCxnSpPr>
            <a:cxnSpLocks/>
          </p:cNvCxnSpPr>
          <p:nvPr/>
        </p:nvCxnSpPr>
        <p:spPr>
          <a:xfrm>
            <a:off x="3176145" y="2674770"/>
            <a:ext cx="1624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34522DB-E7B6-2446-A483-64A7FDF8FCDC}"/>
              </a:ext>
            </a:extLst>
          </p:cNvPr>
          <p:cNvSpPr txBox="1"/>
          <p:nvPr/>
        </p:nvSpPr>
        <p:spPr>
          <a:xfrm>
            <a:off x="5112293" y="1074999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・移動　ー　↑：</a:t>
            </a:r>
            <a:r>
              <a:rPr kumimoji="1" lang="en-US" altLang="ja-JP" sz="1400" b="1" dirty="0">
                <a:latin typeface="Times" pitchFamily="2" charset="0"/>
              </a:rPr>
              <a:t>W</a:t>
            </a:r>
            <a:r>
              <a:rPr lang="ja-JP" altLang="en-US" sz="1400" b="1">
                <a:latin typeface="Times" pitchFamily="2" charset="0"/>
              </a:rPr>
              <a:t>　下：</a:t>
            </a:r>
            <a:r>
              <a:rPr lang="en-US" altLang="ja-JP" sz="1400" b="1" dirty="0">
                <a:latin typeface="Times" pitchFamily="2" charset="0"/>
              </a:rPr>
              <a:t>S</a:t>
            </a:r>
            <a:r>
              <a:rPr lang="ja-JP" altLang="en-US" sz="1400" b="1">
                <a:latin typeface="Times" pitchFamily="2" charset="0"/>
              </a:rPr>
              <a:t>　左：</a:t>
            </a:r>
            <a:r>
              <a:rPr lang="en-US" altLang="ja-JP" sz="1400" b="1" dirty="0">
                <a:latin typeface="Times" pitchFamily="2" charset="0"/>
              </a:rPr>
              <a:t>A</a:t>
            </a:r>
            <a:r>
              <a:rPr lang="ja-JP" altLang="en-US" sz="1400" b="1">
                <a:latin typeface="Times" pitchFamily="2" charset="0"/>
              </a:rPr>
              <a:t>　右：</a:t>
            </a:r>
            <a:r>
              <a:rPr lang="en-US" altLang="ja-JP" sz="1400" b="1" dirty="0">
                <a:latin typeface="Times" pitchFamily="2" charset="0"/>
              </a:rPr>
              <a:t>D</a:t>
            </a:r>
            <a:endParaRPr kumimoji="1" lang="ja-JP" altLang="en-US" sz="1400" b="1">
              <a:latin typeface="Times" pitchFamily="2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0945569-4067-4246-9B8C-0D60BE91A47E}"/>
              </a:ext>
            </a:extLst>
          </p:cNvPr>
          <p:cNvSpPr txBox="1"/>
          <p:nvPr/>
        </p:nvSpPr>
        <p:spPr>
          <a:xfrm>
            <a:off x="5112293" y="143906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・角度　ー　マウスで操作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67F17561-B7DC-AD4B-8DE8-7268CD073D64}"/>
              </a:ext>
            </a:extLst>
          </p:cNvPr>
          <p:cNvSpPr txBox="1"/>
          <p:nvPr/>
        </p:nvSpPr>
        <p:spPr>
          <a:xfrm>
            <a:off x="5112293" y="181159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・攻撃　ー　左クリック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1B7EC79-4D98-F245-8F7B-BEF7E2C21F3C}"/>
              </a:ext>
            </a:extLst>
          </p:cNvPr>
          <p:cNvSpPr txBox="1"/>
          <p:nvPr/>
        </p:nvSpPr>
        <p:spPr>
          <a:xfrm>
            <a:off x="5112293" y="3073133"/>
            <a:ext cx="41344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・ボス　ー　倒すとコースクリア</a:t>
            </a:r>
            <a:endParaRPr kumimoji="1" lang="en-US" altLang="ja-JP" sz="1400" b="1" dirty="0">
              <a:latin typeface="Times" pitchFamily="2" charset="0"/>
            </a:endParaRPr>
          </a:p>
          <a:p>
            <a:r>
              <a:rPr lang="ja-JP" altLang="en-US" sz="1400" b="1">
                <a:latin typeface="Times" pitchFamily="2" charset="0"/>
              </a:rPr>
              <a:t>　　　　　　他の敵がいるときは無敵状態のため</a:t>
            </a:r>
            <a:endParaRPr lang="en-US" altLang="ja-JP" sz="1400" b="1" dirty="0">
              <a:latin typeface="Times" pitchFamily="2" charset="0"/>
            </a:endParaRPr>
          </a:p>
          <a:p>
            <a:r>
              <a:rPr kumimoji="1" lang="ja-JP" altLang="en-US" sz="1400" b="1">
                <a:latin typeface="Times" pitchFamily="2" charset="0"/>
              </a:rPr>
              <a:t>　　　　　　先に他の敵を倒す必要がある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1320DDED-B349-F14B-8ECF-137751B919A5}"/>
              </a:ext>
            </a:extLst>
          </p:cNvPr>
          <p:cNvSpPr txBox="1"/>
          <p:nvPr/>
        </p:nvSpPr>
        <p:spPr>
          <a:xfrm>
            <a:off x="5112293" y="3965870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・追尾タイプ　ー　プレイヤーに向かって移動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B52A6F6-8D94-014A-B1DC-7D2FE457D95E}"/>
              </a:ext>
            </a:extLst>
          </p:cNvPr>
          <p:cNvSpPr txBox="1"/>
          <p:nvPr/>
        </p:nvSpPr>
        <p:spPr>
          <a:xfrm>
            <a:off x="5112293" y="4765366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・追尾タイプ　ー　プレイヤーに向かって移動</a:t>
            </a:r>
            <a:endParaRPr kumimoji="1" lang="en-US" altLang="ja-JP" sz="1400" b="1" dirty="0">
              <a:latin typeface="Times" pitchFamily="2" charset="0"/>
            </a:endParaRPr>
          </a:p>
          <a:p>
            <a:r>
              <a:rPr lang="ja-JP" altLang="en-US" sz="1400" b="1">
                <a:latin typeface="Times" pitchFamily="2" charset="0"/>
              </a:rPr>
              <a:t>　　　　　　　　　移動速度が早い</a:t>
            </a:r>
            <a:endParaRPr kumimoji="1" lang="ja-JP" altLang="en-US" sz="1400" b="1">
              <a:latin typeface="Times" pitchFamily="2" charset="0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9BBCCC4D-188B-B84E-AFEC-85944024D491}"/>
              </a:ext>
            </a:extLst>
          </p:cNvPr>
          <p:cNvSpPr txBox="1"/>
          <p:nvPr/>
        </p:nvSpPr>
        <p:spPr>
          <a:xfrm>
            <a:off x="5112293" y="5603566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・設置タイプ　ー　移動しない</a:t>
            </a:r>
          </a:p>
        </p:txBody>
      </p:sp>
    </p:spTree>
    <p:extLst>
      <p:ext uri="{BB962C8B-B14F-4D97-AF65-F5344CB8AC3E}">
        <p14:creationId xmlns:p14="http://schemas.microsoft.com/office/powerpoint/2010/main" val="370501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D1C203C-491B-AE4F-BD25-2B564C864CDD}"/>
              </a:ext>
            </a:extLst>
          </p:cNvPr>
          <p:cNvSpPr/>
          <p:nvPr/>
        </p:nvSpPr>
        <p:spPr>
          <a:xfrm>
            <a:off x="2849262" y="182262"/>
            <a:ext cx="6493475" cy="6493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C24D9D4C-757B-F645-A970-D9EF7057F190}"/>
              </a:ext>
            </a:extLst>
          </p:cNvPr>
          <p:cNvGrpSpPr/>
          <p:nvPr/>
        </p:nvGrpSpPr>
        <p:grpSpPr>
          <a:xfrm>
            <a:off x="3660628" y="4114889"/>
            <a:ext cx="497372" cy="565166"/>
            <a:chOff x="7492075" y="3732826"/>
            <a:chExt cx="897775" cy="1020146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FD741AD-F303-264A-8494-574BC46CF643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7F43E8F-AE92-EF4D-AE5B-2D6279199039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DB9267D-164E-C948-8381-D5A32E8239B9}"/>
              </a:ext>
            </a:extLst>
          </p:cNvPr>
          <p:cNvGrpSpPr/>
          <p:nvPr/>
        </p:nvGrpSpPr>
        <p:grpSpPr>
          <a:xfrm>
            <a:off x="3660628" y="4827050"/>
            <a:ext cx="497372" cy="565166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096011E-398D-3D4A-84E0-AD70D7ABC3B7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000FC2D-9A8F-334C-98EA-A1B88CFC9922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A6F211C8-4315-D642-BDD8-9BF808050F11}"/>
              </a:ext>
            </a:extLst>
          </p:cNvPr>
          <p:cNvGrpSpPr/>
          <p:nvPr/>
        </p:nvGrpSpPr>
        <p:grpSpPr>
          <a:xfrm>
            <a:off x="3660628" y="5571607"/>
            <a:ext cx="497372" cy="565166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AF49529-DAFE-7D46-A739-7376220DAE7A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DF31B97-6F3C-6D40-BA8A-91351B00D1F8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54459F0-CDBA-7B40-831D-82B9EF42D5E8}"/>
              </a:ext>
            </a:extLst>
          </p:cNvPr>
          <p:cNvSpPr txBox="1"/>
          <p:nvPr/>
        </p:nvSpPr>
        <p:spPr>
          <a:xfrm>
            <a:off x="3063360" y="51766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b="1" dirty="0">
                <a:latin typeface="Times" pitchFamily="2" charset="0"/>
              </a:rPr>
              <a:t>BULLET</a:t>
            </a:r>
            <a:endParaRPr kumimoji="1" lang="ja-JP" altLang="en-US" b="1">
              <a:latin typeface="Times" pitchFamily="2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AF82EC-FA34-7F4B-B73A-8E131504DD15}"/>
              </a:ext>
            </a:extLst>
          </p:cNvPr>
          <p:cNvCxnSpPr>
            <a:cxnSpLocks/>
          </p:cNvCxnSpPr>
          <p:nvPr/>
        </p:nvCxnSpPr>
        <p:spPr>
          <a:xfrm>
            <a:off x="3176145" y="837503"/>
            <a:ext cx="1624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F3DD43D-F844-3246-9EF2-7E0E574647E8}"/>
              </a:ext>
            </a:extLst>
          </p:cNvPr>
          <p:cNvSpPr txBox="1"/>
          <p:nvPr/>
        </p:nvSpPr>
        <p:spPr>
          <a:xfrm>
            <a:off x="3063360" y="362043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b="1" dirty="0">
                <a:latin typeface="Times" pitchFamily="2" charset="0"/>
              </a:rPr>
              <a:t>BLOCK</a:t>
            </a:r>
            <a:endParaRPr kumimoji="1" lang="ja-JP" altLang="en-US" b="1">
              <a:latin typeface="Times" pitchFamily="2" charset="0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E37A25D2-C789-4349-ADF1-1C91FC69259C}"/>
              </a:ext>
            </a:extLst>
          </p:cNvPr>
          <p:cNvCxnSpPr>
            <a:cxnSpLocks/>
          </p:cNvCxnSpPr>
          <p:nvPr/>
        </p:nvCxnSpPr>
        <p:spPr>
          <a:xfrm>
            <a:off x="3176145" y="3940266"/>
            <a:ext cx="1624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5E9683C-54AF-324C-81F9-85AFC67A4D01}"/>
              </a:ext>
            </a:extLst>
          </p:cNvPr>
          <p:cNvGrpSpPr/>
          <p:nvPr/>
        </p:nvGrpSpPr>
        <p:grpSpPr>
          <a:xfrm rot="5400000">
            <a:off x="3830836" y="872396"/>
            <a:ext cx="286789" cy="606147"/>
            <a:chOff x="4377268" y="2366342"/>
            <a:chExt cx="1041399" cy="1050598"/>
          </a:xfrm>
          <a:solidFill>
            <a:srgbClr val="FFC000"/>
          </a:solidFill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7B51468-08F1-C248-8A7D-0EC3B4A7F5FF}"/>
                </a:ext>
              </a:extLst>
            </p:cNvPr>
            <p:cNvSpPr/>
            <p:nvPr/>
          </p:nvSpPr>
          <p:spPr>
            <a:xfrm>
              <a:off x="4377268" y="2804512"/>
              <a:ext cx="1041399" cy="612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1" name="三角形 40">
              <a:extLst>
                <a:ext uri="{FF2B5EF4-FFF2-40B4-BE49-F238E27FC236}">
                  <a16:creationId xmlns:a16="http://schemas.microsoft.com/office/drawing/2014/main" id="{09D247AA-DCF1-354D-A921-F6F35AC4C642}"/>
                </a:ext>
              </a:extLst>
            </p:cNvPr>
            <p:cNvSpPr/>
            <p:nvPr/>
          </p:nvSpPr>
          <p:spPr>
            <a:xfrm>
              <a:off x="4377268" y="2366342"/>
              <a:ext cx="1041399" cy="4381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43" name="円/楕円 42">
            <a:extLst>
              <a:ext uri="{FF2B5EF4-FFF2-40B4-BE49-F238E27FC236}">
                <a16:creationId xmlns:a16="http://schemas.microsoft.com/office/drawing/2014/main" id="{4950FD3E-558F-584F-B899-90561FF3E9A4}"/>
              </a:ext>
            </a:extLst>
          </p:cNvPr>
          <p:cNvSpPr/>
          <p:nvPr/>
        </p:nvSpPr>
        <p:spPr>
          <a:xfrm>
            <a:off x="3691699" y="2239228"/>
            <a:ext cx="466301" cy="466301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8514B1C0-F4E8-E740-BA29-3D23C8102647}"/>
              </a:ext>
            </a:extLst>
          </p:cNvPr>
          <p:cNvSpPr/>
          <p:nvPr/>
        </p:nvSpPr>
        <p:spPr>
          <a:xfrm>
            <a:off x="3691699" y="1555193"/>
            <a:ext cx="466301" cy="466301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28886F32-36A5-9C47-A720-29C1A5073F8E}"/>
              </a:ext>
            </a:extLst>
          </p:cNvPr>
          <p:cNvGrpSpPr/>
          <p:nvPr/>
        </p:nvGrpSpPr>
        <p:grpSpPr>
          <a:xfrm rot="5400000">
            <a:off x="3770824" y="2865366"/>
            <a:ext cx="435096" cy="506100"/>
            <a:chOff x="4232166" y="440268"/>
            <a:chExt cx="962491" cy="1291491"/>
          </a:xfrm>
        </p:grpSpPr>
        <p:sp>
          <p:nvSpPr>
            <p:cNvPr id="81" name="三角形 80">
              <a:extLst>
                <a:ext uri="{FF2B5EF4-FFF2-40B4-BE49-F238E27FC236}">
                  <a16:creationId xmlns:a16="http://schemas.microsoft.com/office/drawing/2014/main" id="{694D6EC3-68DB-3E46-AEA1-82C8B9650F07}"/>
                </a:ext>
              </a:extLst>
            </p:cNvPr>
            <p:cNvSpPr/>
            <p:nvPr/>
          </p:nvSpPr>
          <p:spPr>
            <a:xfrm>
              <a:off x="4232166" y="440268"/>
              <a:ext cx="962490" cy="66886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2DA0F5C-E6E5-CC45-930F-891631743A80}"/>
                </a:ext>
              </a:extLst>
            </p:cNvPr>
            <p:cNvSpPr/>
            <p:nvPr/>
          </p:nvSpPr>
          <p:spPr>
            <a:xfrm>
              <a:off x="4232166" y="1194938"/>
              <a:ext cx="962490" cy="1861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F80F49FA-5DAA-3E40-9542-09ADADBD20E1}"/>
                </a:ext>
              </a:extLst>
            </p:cNvPr>
            <p:cNvSpPr/>
            <p:nvPr/>
          </p:nvSpPr>
          <p:spPr>
            <a:xfrm>
              <a:off x="4232166" y="1478049"/>
              <a:ext cx="962490" cy="1015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76FC4D1-8D9F-1C48-9F42-E4DD462A1284}"/>
                </a:ext>
              </a:extLst>
            </p:cNvPr>
            <p:cNvSpPr/>
            <p:nvPr/>
          </p:nvSpPr>
          <p:spPr>
            <a:xfrm>
              <a:off x="4232167" y="1673512"/>
              <a:ext cx="962490" cy="582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CD2EEA-6AAE-1A41-A51F-4DF21663ED85}"/>
              </a:ext>
            </a:extLst>
          </p:cNvPr>
          <p:cNvSpPr txBox="1"/>
          <p:nvPr/>
        </p:nvSpPr>
        <p:spPr>
          <a:xfrm>
            <a:off x="5112293" y="103648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・直線移動（プレイヤーの弾）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7CE70B1-7EDA-A747-8611-D39FB98FE37D}"/>
              </a:ext>
            </a:extLst>
          </p:cNvPr>
          <p:cNvSpPr txBox="1"/>
          <p:nvPr/>
        </p:nvSpPr>
        <p:spPr>
          <a:xfrm>
            <a:off x="5112293" y="165455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・直線移動　／　破壊可能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5A9ED4D-969D-D04A-9867-27EF8B4741B1}"/>
              </a:ext>
            </a:extLst>
          </p:cNvPr>
          <p:cNvSpPr txBox="1"/>
          <p:nvPr/>
        </p:nvSpPr>
        <p:spPr>
          <a:xfrm>
            <a:off x="5112293" y="2357289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・直線移動　／　</a:t>
            </a:r>
            <a:r>
              <a:rPr kumimoji="1" lang="ja-JP" altLang="en-US" sz="1400" b="1">
                <a:solidFill>
                  <a:srgbClr val="FF0000"/>
                </a:solidFill>
                <a:latin typeface="Times" pitchFamily="2" charset="0"/>
              </a:rPr>
              <a:t>破壊不可能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5083F95-FE3A-0A49-948A-140984B420D4}"/>
              </a:ext>
            </a:extLst>
          </p:cNvPr>
          <p:cNvSpPr txBox="1"/>
          <p:nvPr/>
        </p:nvSpPr>
        <p:spPr>
          <a:xfrm>
            <a:off x="5112293" y="302615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</a:t>
            </a:r>
            <a:r>
              <a:rPr kumimoji="1" lang="ja-JP" altLang="en-US" sz="1400" b="1">
                <a:solidFill>
                  <a:srgbClr val="FF0000"/>
                </a:solidFill>
                <a:latin typeface="Times" pitchFamily="2" charset="0"/>
              </a:rPr>
              <a:t>追尾移動　</a:t>
            </a:r>
            <a:r>
              <a:rPr kumimoji="1" lang="ja-JP" altLang="en-US" sz="1400" b="1">
                <a:latin typeface="Times" pitchFamily="2" charset="0"/>
              </a:rPr>
              <a:t>／　破壊可能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DEF3698-1BB2-E94E-B894-0766F73E97BC}"/>
              </a:ext>
            </a:extLst>
          </p:cNvPr>
          <p:cNvSpPr txBox="1"/>
          <p:nvPr/>
        </p:nvSpPr>
        <p:spPr>
          <a:xfrm>
            <a:off x="5112293" y="4228422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・破壊可能　／　ダメージなし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227CF9E-8CD8-F242-B4E1-EE5F364316EF}"/>
              </a:ext>
            </a:extLst>
          </p:cNvPr>
          <p:cNvSpPr txBox="1"/>
          <p:nvPr/>
        </p:nvSpPr>
        <p:spPr>
          <a:xfrm>
            <a:off x="5112293" y="4931155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・破壊不可能　／　ダメージなし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B06D18A-48D3-AC46-823A-76555C32EED2}"/>
              </a:ext>
            </a:extLst>
          </p:cNvPr>
          <p:cNvSpPr txBox="1"/>
          <p:nvPr/>
        </p:nvSpPr>
        <p:spPr>
          <a:xfrm>
            <a:off x="5112293" y="5718555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Times" pitchFamily="2" charset="0"/>
              </a:rPr>
              <a:t>・破壊不可能　／　</a:t>
            </a:r>
            <a:r>
              <a:rPr kumimoji="1" lang="ja-JP" altLang="en-US" sz="1400" b="1">
                <a:solidFill>
                  <a:srgbClr val="FF0000"/>
                </a:solidFill>
                <a:latin typeface="Times" pitchFamily="2" charset="0"/>
              </a:rPr>
              <a:t>ダメージあり</a:t>
            </a:r>
          </a:p>
        </p:txBody>
      </p:sp>
    </p:spTree>
    <p:extLst>
      <p:ext uri="{BB962C8B-B14F-4D97-AF65-F5344CB8AC3E}">
        <p14:creationId xmlns:p14="http://schemas.microsoft.com/office/powerpoint/2010/main" val="8596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09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5912</TotalTime>
  <Words>149</Words>
  <Application>Microsoft Macintosh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Times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 中川和樹</dc:creator>
  <cp:lastModifiedBy>21 中川和樹</cp:lastModifiedBy>
  <cp:revision>23</cp:revision>
  <dcterms:created xsi:type="dcterms:W3CDTF">2021-05-26T01:47:56Z</dcterms:created>
  <dcterms:modified xsi:type="dcterms:W3CDTF">2021-06-26T08:12:40Z</dcterms:modified>
</cp:coreProperties>
</file>