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D5A-6B61-9B2C-4F7A-A35750EB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FF4C-B545-F247-1694-1374629DF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E789-B526-98BF-9274-DF0A744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07E0-A27D-2CEF-94F9-BA0701DE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87E3-8034-4A5E-25FA-A98F1030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2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DA60-0443-4493-FEE7-0A4492FC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C3E2-FD68-C8EC-BAE8-8AB165F6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56DD-D7AE-3325-E4B7-27BB1B14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C2A2-8699-EACD-012F-745A905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5F73-2DE6-9401-342E-E023F03E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1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87AEE-4775-4042-030B-1A7126BEC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62EA-6628-FAAC-06B1-6A19914E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687F-45D4-6C29-04A6-1542133F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278A-4857-6EEA-7D87-89D68BD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92AE-F443-935C-785C-BA2B8916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1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BAFB-A71F-59DB-D5DC-0CCD0FA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FD0E-5788-A660-9CCC-66C02FED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F32A-E191-2DD8-F236-C089DD4C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AEB5-CB2A-D30F-7E39-FD9E2BB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91C9-896B-4AD7-AA6B-C61FCFFF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97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15C-5C68-469B-ACD5-EFA22B2D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368B-9C6A-F909-710C-83B53068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C7AF-6E7E-A7C4-DACF-5B6EBEAB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C3FC-34BC-48BB-29E3-F70A24B9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816B-1622-A2F9-07B4-131630CA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2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4B4-C9FA-6B41-584A-19404C46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3438-2666-6D48-0C49-74CFDE13D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223D1-DCED-E2E9-777F-56B2F8BE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FBF9-0386-8414-C99F-08B68962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F7D8-BAE7-1E48-B7B1-EEFBF2B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34B2-3868-77F5-C10B-66F9642A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6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D42-42B9-BC9B-522E-D491A533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9013-8E32-24DE-C040-6FCAC788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8D32-E5EF-910E-2376-218C2A7C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23A50-15B4-D203-25DF-E6BC499C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AA91A-45FC-FDBC-9716-CBAAE2DD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8B821-D18C-F8F3-B618-B28E7B2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9D2D-4F56-E972-5EB6-FF994127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E0E8E-8091-B951-1CE7-A6FE01DA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CD82-32A0-6D7B-6FA7-D0E571C0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2461-1975-A991-161C-5C119D91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36103-CA18-CD62-DBEA-A9230E88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8C34-5566-7DE2-2F78-0D09A55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9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F6530-EE3D-7EA8-DB46-79803FA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A57BE-FA8C-C9CD-20D7-BF664E0F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A954-DAAF-5B93-0162-EB7ED5AC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6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A6D5-59B7-38A1-55E1-0FF1E231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AAE8-4C7F-6E29-8495-22BF4872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7887B-BEB8-0449-09D3-33E9B780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E105-4872-F75E-7FC7-E429FF7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C4F3-7E7D-6EA5-57E0-AB4E202E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C494-7E2D-1CF9-7339-1C047D0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822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6E91-FA04-2A9B-80F8-282E67DB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884B-08F3-8DC0-1E5A-2A93BA40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6E56-D0AC-ABAF-F8AE-5CB49621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1030-B75A-D003-3204-F8E8793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7966-8AD5-2838-6355-FC3A107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DA0C-90B7-B5B9-8EC5-0359158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0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C435-87C2-F3EB-9C74-B40857E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5CEC-020F-5BCD-67DD-3A4CA456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A7DE-6307-5741-EDA0-0F163DF85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D44CA-8A1A-4CE3-8A71-320159853D94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CB78-F00B-1059-2D95-4314E2E1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89C0-EBFB-CB64-7CBD-6C6370A4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BC8F-95F9-4E34-8AA0-F9474B2043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1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ropout_Analytic/Dashboard1?:language=en-US&amp;publish=yes&amp;:sid=&amp;:display_count=n&amp;:origin=viz_share_link" TargetMode="External"/><Relationship Id="rId2" Type="http://schemas.openxmlformats.org/officeDocument/2006/relationships/hyperlink" Target="https://public.tableau.com/views/HR_ATrrition/HRAttritionAnalytic?:language=en-US&amp;publish=ye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4AB1-33F4-EDA0-1EA3-55A50E12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4785"/>
          </a:xfrm>
        </p:spPr>
        <p:txBody>
          <a:bodyPr>
            <a:normAutofit fontScale="90000"/>
          </a:bodyPr>
          <a:lstStyle/>
          <a:p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Submission Akhir: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Menyelesaikan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Permasalahan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Institusi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Pendidikan</a:t>
            </a: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Jaya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Jaya</a:t>
            </a:r>
            <a: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ID" sz="4000" b="1" i="0" dirty="0" err="1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Institut</a:t>
            </a: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br>
              <a:rPr lang="en-ID" sz="4000" b="1" i="0" dirty="0">
                <a:solidFill>
                  <a:srgbClr val="3F3F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CAEE-A4BF-8CAC-2451-3FAB1729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Prepared by : </a:t>
            </a:r>
          </a:p>
          <a:p>
            <a:r>
              <a:rPr lang="en-ID" dirty="0"/>
              <a:t>Achmad Supriyanto</a:t>
            </a:r>
          </a:p>
        </p:txBody>
      </p:sp>
    </p:spTree>
    <p:extLst>
      <p:ext uri="{BB962C8B-B14F-4D97-AF65-F5344CB8AC3E}">
        <p14:creationId xmlns:p14="http://schemas.microsoft.com/office/powerpoint/2010/main" val="5675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4B1-00CA-DE7D-26F6-81ED04A0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"/>
            <a:ext cx="10515600" cy="1325563"/>
          </a:xfrm>
        </p:spPr>
        <p:txBody>
          <a:bodyPr/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FDDF-AAB2-95A2-E7D3-4FDB9F5D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54"/>
            <a:ext cx="10515600" cy="2683239"/>
          </a:xfrm>
        </p:spPr>
        <p:txBody>
          <a:bodyPr>
            <a:noAutofit/>
          </a:bodyPr>
          <a:lstStyle/>
          <a:p>
            <a:pPr algn="just"/>
            <a:r>
              <a:rPr lang="en-ID" sz="3600" b="0" dirty="0">
                <a:effectLst/>
                <a:latin typeface="Consolas" panose="020B0609020204030204" pitchFamily="49" charset="0"/>
              </a:rPr>
              <a:t>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merupakan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salah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pendidikan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perguruan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berdiri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sejak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tahun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2000.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Hingga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mencetak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banyak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lulusan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dengan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reputasi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sangat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baik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 Akan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tetapi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terdapat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banyak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juga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tidak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menyelesaikan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pendidikannya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alias dropout.</a:t>
            </a:r>
          </a:p>
          <a:p>
            <a:pPr marL="0" indent="0" algn="just">
              <a:buNone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2611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7EA0-75F2-F12B-7531-27032ED9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effectLst/>
                <a:latin typeface="Consolas" panose="020B0609020204030204" pitchFamily="49" charset="0"/>
              </a:rPr>
              <a:t>Permasalahan</a:t>
            </a:r>
            <a:r>
              <a:rPr lang="en-ID" b="1" dirty="0"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effectLst/>
                <a:latin typeface="Consolas" panose="020B0609020204030204" pitchFamily="49" charset="0"/>
              </a:rPr>
              <a:t>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3C7-B344-A807-2E5C-C05DD161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600" b="0" dirty="0" err="1">
                <a:effectLst/>
                <a:latin typeface="Consolas" panose="020B0609020204030204" pitchFamily="49" charset="0"/>
              </a:rPr>
              <a:t>Jumlah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*dropout*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tinggi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menjadi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salah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satu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masalah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besar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 Oleh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karena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itu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, Jaya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ingin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mendeteksi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secepat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akan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*dropout*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sehingga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diberi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bimbingan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effectLst/>
                <a:latin typeface="Consolas" panose="020B0609020204030204" pitchFamily="49" charset="0"/>
              </a:rPr>
              <a:t>khusus</a:t>
            </a:r>
            <a:r>
              <a:rPr lang="en-ID" sz="36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79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45B7-8CBA-9D30-EE31-8C1E588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effectLst/>
                <a:latin typeface="Consolas" panose="020B0609020204030204" pitchFamily="49" charset="0"/>
              </a:rPr>
              <a:t>Business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DC75-3CB7-59A4-BAB6-DC0EB27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endParaRPr lang="en-ID" dirty="0"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  <a:hlinkClick r:id="rId3"/>
              </a:rPr>
              <a:t>https://public.tableau.com/views/Dropout_Analytic/Dashboard1?:language=en-US&amp;publish=yes&amp;:sid=&amp;:display_count=n&amp;:origin=viz_share</a:t>
            </a:r>
            <a:r>
              <a:rPr lang="en-ID" b="0">
                <a:effectLst/>
                <a:latin typeface="Consolas" panose="020B0609020204030204" pitchFamily="49" charset="0"/>
                <a:hlinkClick r:id="rId3"/>
              </a:rPr>
              <a:t>_link</a:t>
            </a:r>
            <a:endParaRPr lang="en-ID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2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45B7-8CBA-9D30-EE31-8C1E588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effectLst/>
                <a:latin typeface="Consolas" panose="020B0609020204030204" pitchFamily="49" charset="0"/>
              </a:rPr>
              <a:t>Prototype</a:t>
            </a:r>
            <a:r>
              <a:rPr lang="en-ID" b="1" dirty="0">
                <a:latin typeface="Consolas" panose="020B0609020204030204" pitchFamily="49" charset="0"/>
              </a:rPr>
              <a:t> Solusi 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DC75-3CB7-59A4-BAB6-DC0EB271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723"/>
          </a:xfrm>
        </p:spPr>
        <p:txBody>
          <a:bodyPr/>
          <a:lstStyle/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  <a:hlinkClick r:id="rId2"/>
              </a:rPr>
              <a:t>http://localhost:8501/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53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FDC5-AA40-3EBA-BAFD-BB6B026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4E32-82A6-815D-FCF3-56BF1E73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Tingkat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tingkat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ketidaklulusan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(*Dropout Rate*)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sebesar</a:t>
            </a:r>
            <a:r>
              <a:rPr lang="en-ID" b="0" dirty="0">
                <a:effectLst/>
                <a:latin typeface="Consolas" panose="020B0609020204030204" pitchFamily="49" charset="0"/>
              </a:rPr>
              <a:t> 39,15%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effectLst/>
                <a:latin typeface="Consolas" panose="020B0609020204030204" pitchFamily="49" charset="0"/>
              </a:rPr>
              <a:t> 3.630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Tingkat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ketidaklulusan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cukup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seimbang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antara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Laki-laki</a:t>
            </a:r>
            <a:r>
              <a:rPr lang="en-ID" b="0" dirty="0">
                <a:effectLst/>
                <a:latin typeface="Consolas" panose="020B0609020204030204" pitchFamily="49" charset="0"/>
              </a:rPr>
              <a:t> 720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Perempuan 701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Tx/>
              <a:buChar char="-"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>
                <a:effectLst/>
                <a:latin typeface="Consolas" panose="020B0609020204030204" pitchFamily="49" charset="0"/>
              </a:rPr>
              <a:t>Dari 1.421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*dropout*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sebanyak</a:t>
            </a:r>
            <a:r>
              <a:rPr lang="en-ID" b="0" dirty="0">
                <a:effectLst/>
                <a:latin typeface="Consolas" panose="020B0609020204030204" pitchFamily="49" charset="0"/>
              </a:rPr>
              <a:t> 1287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menerima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beasiswa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Tx/>
              <a:buChar char="-"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- Dari 1.421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*dropout*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terdapat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1.214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mengikuti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pagi</a:t>
            </a:r>
            <a:r>
              <a:rPr lang="en-ID" b="0" dirty="0">
                <a:effectLst/>
                <a:latin typeface="Consolas" panose="020B0609020204030204" pitchFamily="49" charset="0"/>
              </a:rPr>
              <a:t> dan 207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mengikuti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malam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7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89C6-DD7E-4E30-23BA-1CA9FAC5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effectLst/>
                <a:latin typeface="Consolas" panose="020B0609020204030204" pitchFamily="49" charset="0"/>
              </a:rPr>
              <a:t>Rekomendasi</a:t>
            </a:r>
            <a:r>
              <a:rPr lang="en-ID" b="1" dirty="0">
                <a:effectLst/>
                <a:latin typeface="Consolas" panose="020B0609020204030204" pitchFamily="49" charset="0"/>
              </a:rPr>
              <a:t> Action Items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9479-981D-962B-519A-75DA3BCC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Mengembangkan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pendidikan</a:t>
            </a:r>
            <a:r>
              <a:rPr lang="en-ID" b="0" dirty="0">
                <a:effectLst/>
                <a:latin typeface="Consolas" panose="020B0609020204030204" pitchFamily="49" charset="0"/>
              </a:rPr>
              <a:t> /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alternatif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menjangkau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mungkin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kesulitan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menghadiri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pada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waktu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reguler</a:t>
            </a:r>
            <a:r>
              <a:rPr lang="en-ID" b="0" dirty="0"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seperti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jarak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jauh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Gencar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memberikan</a:t>
            </a:r>
            <a:r>
              <a:rPr lang="en-ID" b="0" dirty="0">
                <a:effectLst/>
                <a:latin typeface="Consolas" panose="020B0609020204030204" pitchFamily="49" charset="0"/>
              </a:rPr>
              <a:t> program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beasiswa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pada murid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baru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existing.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ID" b="0" dirty="0" err="1">
                <a:effectLst/>
                <a:latin typeface="Consolas" panose="020B0609020204030204" pitchFamily="49" charset="0"/>
              </a:rPr>
              <a:t>Menjalin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kerjasama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effectLst/>
                <a:latin typeface="Consolas" panose="020B0609020204030204" pitchFamily="49" charset="0"/>
              </a:rPr>
              <a:t> agar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lulusan</a:t>
            </a:r>
            <a:r>
              <a:rPr lang="en-ID" b="0" dirty="0">
                <a:effectLst/>
                <a:latin typeface="Consolas" panose="020B0609020204030204" pitchFamily="49" charset="0"/>
              </a:rPr>
              <a:t> Jaya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Jaya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Institut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terserap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langsung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effectLst/>
                <a:latin typeface="Consolas" panose="020B0609020204030204" pitchFamily="49" charset="0"/>
              </a:rPr>
              <a:t>lulus.</a:t>
            </a:r>
          </a:p>
          <a:p>
            <a:pPr marL="0" indent="0">
              <a:buNone/>
            </a:pP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-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Menyediakan</a:t>
            </a:r>
            <a:r>
              <a:rPr lang="en-ID" b="0" dirty="0">
                <a:effectLst/>
                <a:latin typeface="Consolas" panose="020B0609020204030204" pitchFamily="49" charset="0"/>
              </a:rPr>
              <a:t> tutor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effectLst/>
                <a:latin typeface="Consolas" panose="020B0609020204030204" pitchFamily="49" charset="0"/>
              </a:rPr>
              <a:t> mentor,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kelas</a:t>
            </a:r>
            <a:r>
              <a:rPr lang="en-ID" b="0" dirty="0">
                <a:effectLst/>
                <a:latin typeface="Consolas" panose="020B0609020204030204" pitchFamily="49" charset="0"/>
              </a:rPr>
              <a:t> remedial,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bimbingan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akademik</a:t>
            </a:r>
            <a:r>
              <a:rPr lang="en-ID" b="0" dirty="0">
                <a:effectLst/>
                <a:latin typeface="Consolas" panose="020B0609020204030204" pitchFamily="49" charset="0"/>
              </a:rPr>
              <a:t>, dan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dukungan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psikologis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bagi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siswa</a:t>
            </a:r>
            <a:r>
              <a:rPr lang="en-ID" b="0" dirty="0"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membutuhkannya</a:t>
            </a:r>
            <a:r>
              <a:rPr lang="en-ID" b="0" dirty="0">
                <a:effectLst/>
                <a:latin typeface="Consolas" panose="020B0609020204030204" pitchFamily="49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Open Sans</vt:lpstr>
      <vt:lpstr>Office Theme</vt:lpstr>
      <vt:lpstr>          Submission Akhir: Menyelesaikan Permasalahan Institusi Pendidikan   Jaya Jaya Institut  </vt:lpstr>
      <vt:lpstr>Business Understanding</vt:lpstr>
      <vt:lpstr>Permasalahan Bisnis</vt:lpstr>
      <vt:lpstr>Business Dashboard</vt:lpstr>
      <vt:lpstr>Prototype Solusi Machine Learning</vt:lpstr>
      <vt:lpstr>Kesimpulan</vt:lpstr>
      <vt:lpstr>Rekomendasi 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Pertama: Menyelesaikan Permasalahan Human Resources  PT JAYA JAYA MAJU</dc:title>
  <dc:creator>Achmad Supriyanto</dc:creator>
  <cp:lastModifiedBy>Achmad Supriyanto</cp:lastModifiedBy>
  <cp:revision>6</cp:revision>
  <dcterms:created xsi:type="dcterms:W3CDTF">2024-05-12T12:10:32Z</dcterms:created>
  <dcterms:modified xsi:type="dcterms:W3CDTF">2024-05-24T15:21:29Z</dcterms:modified>
</cp:coreProperties>
</file>