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3569-D131-4227-B3A0-C464D0BB796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1A7-D646-4A8B-B0DF-089E12D9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3569-D131-4227-B3A0-C464D0BB796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1A7-D646-4A8B-B0DF-089E12D9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1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3569-D131-4227-B3A0-C464D0BB796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1A7-D646-4A8B-B0DF-089E12D9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3569-D131-4227-B3A0-C464D0BB796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1A7-D646-4A8B-B0DF-089E12D9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1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3569-D131-4227-B3A0-C464D0BB796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1A7-D646-4A8B-B0DF-089E12D9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1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3569-D131-4227-B3A0-C464D0BB796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1A7-D646-4A8B-B0DF-089E12D9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3569-D131-4227-B3A0-C464D0BB796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1A7-D646-4A8B-B0DF-089E12D9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3569-D131-4227-B3A0-C464D0BB796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1A7-D646-4A8B-B0DF-089E12D9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3569-D131-4227-B3A0-C464D0BB796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1A7-D646-4A8B-B0DF-089E12D9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3569-D131-4227-B3A0-C464D0BB796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1A7-D646-4A8B-B0DF-089E12D9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5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3569-D131-4227-B3A0-C464D0BB796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1A7-D646-4A8B-B0DF-089E12D9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2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3569-D131-4227-B3A0-C464D0BB796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D1A7-D646-4A8B-B0DF-089E12D9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5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857250"/>
            <a:ext cx="7715250" cy="51435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72000" y="285750"/>
            <a:ext cx="1143000" cy="1143000"/>
            <a:chOff x="3733800" y="609600"/>
            <a:chExt cx="1143000" cy="1143000"/>
          </a:xfrm>
        </p:grpSpPr>
        <p:sp>
          <p:nvSpPr>
            <p:cNvPr id="7" name="Oval 6"/>
            <p:cNvSpPr/>
            <p:nvPr/>
          </p:nvSpPr>
          <p:spPr>
            <a:xfrm>
              <a:off x="3733800" y="609600"/>
              <a:ext cx="1143000" cy="1143000"/>
            </a:xfrm>
            <a:prstGeom prst="ellipse">
              <a:avLst/>
            </a:prstGeom>
            <a:solidFill>
              <a:srgbClr val="22FB1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00500" y="719435"/>
              <a:ext cx="609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</a:t>
              </a:r>
              <a:endPara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48387" y="331291"/>
            <a:ext cx="1143000" cy="1143000"/>
            <a:chOff x="3733800" y="609600"/>
            <a:chExt cx="1143000" cy="1143000"/>
          </a:xfrm>
          <a:solidFill>
            <a:srgbClr val="FF0000"/>
          </a:solidFill>
        </p:grpSpPr>
        <p:sp>
          <p:nvSpPr>
            <p:cNvPr id="18" name="Oval 17"/>
            <p:cNvSpPr/>
            <p:nvPr/>
          </p:nvSpPr>
          <p:spPr>
            <a:xfrm>
              <a:off x="3733800" y="609600"/>
              <a:ext cx="1143000" cy="1143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76700" y="719435"/>
              <a:ext cx="4572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</a:t>
              </a:r>
              <a:endPara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1900" y="285750"/>
            <a:ext cx="1143000" cy="1143000"/>
            <a:chOff x="3733800" y="609600"/>
            <a:chExt cx="1143000" cy="1143000"/>
          </a:xfrm>
          <a:solidFill>
            <a:srgbClr val="0070C0"/>
          </a:solidFill>
        </p:grpSpPr>
        <p:sp>
          <p:nvSpPr>
            <p:cNvPr id="23" name="Oval 22"/>
            <p:cNvSpPr/>
            <p:nvPr/>
          </p:nvSpPr>
          <p:spPr>
            <a:xfrm>
              <a:off x="3733800" y="609600"/>
              <a:ext cx="1143000" cy="1143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00500" y="719435"/>
              <a:ext cx="6096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  <a:endPara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5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katja</dc:creator>
  <cp:lastModifiedBy>katja</cp:lastModifiedBy>
  <cp:revision>3</cp:revision>
  <dcterms:created xsi:type="dcterms:W3CDTF">2016-03-22T18:58:06Z</dcterms:created>
  <dcterms:modified xsi:type="dcterms:W3CDTF">2016-03-22T19:32:57Z</dcterms:modified>
</cp:coreProperties>
</file>