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8D755-135F-469B-B506-C4BBDEE655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97203-46F4-492B-8E29-62E3494E1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B657-9196-4F87-9908-06DF124E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DE831-0062-4379-8B37-5A9DFBC4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5FCE5-49EE-471D-968A-222E88DD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58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302C6-532B-483E-9921-C5225CE6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91C35-F0DA-4AAD-A7FE-96ECAA24E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8B14-38B4-45C0-98FE-E0E2160C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242C2-7E10-4417-A8D5-A5DD4FB5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E217-23C9-41B0-A06B-467BE737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95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7105E-C38E-4446-B3DF-5260CC310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C251F-D499-49EB-9745-1928DE35A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E3684-73D0-4062-A7FF-A950F674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442EB-8644-4E9F-9AD4-5EFBF848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47CE0-1666-4F21-944D-62746A17B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42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FB11-AC79-498E-8B73-8A8FC1E8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6862-DA2C-46E1-BB25-0C31C76E7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5B153-AF64-4EA5-964A-FF07D89A7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2FC28-8467-4D3F-A65C-79E56EAA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2C1E8-45A1-44A7-B499-C3C1569DF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197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6CA2-A075-4782-B440-C7BED35F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847A5-EF29-4B96-ABAF-2E8125D27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510AD-83A6-42E3-AF50-3B341C17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102C-9CF4-4BA8-8ECE-ED11A217B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2021C-E82C-483E-8EDB-3C90D586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96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BE42-0AE1-4F97-AB8B-23DAA0BD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14DB0-B1C4-414F-81F2-4A5AEC125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45F4E-CCF7-4C99-B937-522991F68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E1559-427D-4DC5-90B0-5E456E87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128F-2F85-4FBD-BBED-FB9458461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EDB79-F11C-4381-B4FF-582E9E8B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512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5AE4-B995-4253-91D9-967F0CE5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FBB2-E28E-4A5B-8D3F-BD42B58B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FFDC-1FC1-4B5A-8665-DD9F5D197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89750-D0D8-4504-9F00-7C5292ED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037585-7E2C-4CDE-97F3-6A3BC696D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E692F-8CC2-4CAA-B74E-76532CEAC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067AA-BE1B-44A1-B7C8-31F6A394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7435C-9CCA-4E89-94C9-FFABACF5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398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92399-154E-4274-84C5-9EB2D873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7C2D8-3B79-4127-A613-0F2DB515F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D3F98-38AE-416C-8900-FFBF0A9F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C388E-A802-40AD-B932-22E17FEF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207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66219-771D-437A-B9F0-F3DBDBD4C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56D2C-94E5-4338-B740-799E11246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4AA9C-40F5-4A72-8C71-DDA66E4D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849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B4E91-D904-45C1-BDE0-C1E58BD90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CF284-6C5A-43E8-8983-9B37858D0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96CAA-B5A8-42B7-8FFE-D8F0F7FB0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59E7A-598C-4492-AE64-DA3D6709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CF2248-4C0E-44BF-B311-7B39D71D4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343FE-B7AD-4906-B55D-CAFF7F35D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813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D7CF-F209-4728-9589-65E33D486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E00237-0EE5-4EFB-8F7A-B26EA7D11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08B1B-7D40-49CF-9721-421D9F0B8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9392A-1EFF-471E-A9AE-564E7FED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63A81-BBFF-4B34-ABED-B92697D0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926D8-5011-4785-9EAF-91B6A29A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85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183DAC-D553-40BF-BFD4-88017910A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7C1F-8EC7-4BAC-B0F6-E6EDA9F36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B67A9-D022-4C21-BE9D-388330E56F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0E0BF-7B73-48DD-B1CC-9622FA22D8BC}" type="datetimeFigureOut">
              <a:rPr lang="en-CA" smtClean="0"/>
              <a:t>2020-01-17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A77BE-CD23-4645-99F3-02B4A891B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045EA-4E59-4727-9AF0-45406D14A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81A80-A7AD-427F-86D2-D2F0BB47DF8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755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5DADE-2DB7-4FA2-AD02-83B378D8E873}"/>
              </a:ext>
            </a:extLst>
          </p:cNvPr>
          <p:cNvSpPr txBox="1"/>
          <p:nvPr/>
        </p:nvSpPr>
        <p:spPr>
          <a:xfrm>
            <a:off x="3774718" y="1605696"/>
            <a:ext cx="4067730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Customer enters the Grocery shop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FB6C9-E935-42BF-85E6-335F33BFFDA8}"/>
              </a:ext>
            </a:extLst>
          </p:cNvPr>
          <p:cNvSpPr txBox="1"/>
          <p:nvPr/>
        </p:nvSpPr>
        <p:spPr>
          <a:xfrm>
            <a:off x="4927521" y="2605788"/>
            <a:ext cx="176212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Scans the item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F2D9EE-F515-4899-A468-F2151D8946C0}"/>
              </a:ext>
            </a:extLst>
          </p:cNvPr>
          <p:cNvSpPr txBox="1"/>
          <p:nvPr/>
        </p:nvSpPr>
        <p:spPr>
          <a:xfrm>
            <a:off x="3535020" y="3605880"/>
            <a:ext cx="4547126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Deep learning algorithm classifies the item</a:t>
            </a:r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30328-AA28-4086-BAC3-71670DD97026}"/>
              </a:ext>
            </a:extLst>
          </p:cNvPr>
          <p:cNvSpPr txBox="1"/>
          <p:nvPr/>
        </p:nvSpPr>
        <p:spPr>
          <a:xfrm>
            <a:off x="4231270" y="4605973"/>
            <a:ext cx="3154626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Price is updated for customer</a:t>
            </a:r>
          </a:p>
          <a:p>
            <a:r>
              <a:rPr lang="en-CA" dirty="0"/>
              <a:t>(backend stock gets Updated)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2BCB14-C8FD-4139-90F1-FB900D1EAD3B}"/>
              </a:ext>
            </a:extLst>
          </p:cNvPr>
          <p:cNvSpPr txBox="1"/>
          <p:nvPr/>
        </p:nvSpPr>
        <p:spPr>
          <a:xfrm>
            <a:off x="3003242" y="595036"/>
            <a:ext cx="5699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Capstone II – AI enabled Logistics System - Process flow</a:t>
            </a:r>
            <a:endParaRPr lang="en-CA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EDF015-23AA-4F0C-AB7B-8A59A143129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08583" y="1975028"/>
            <a:ext cx="1" cy="63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8EC6B0B-2EA2-46E9-B4D9-D9A54727123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5808583" y="2975120"/>
            <a:ext cx="1" cy="630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E87BA4-BBD9-4750-9C84-14BE89991A32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08583" y="3975212"/>
            <a:ext cx="0" cy="6307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254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Prasad Babu</dc:creator>
  <cp:lastModifiedBy>Nicholas Willams</cp:lastModifiedBy>
  <cp:revision>2</cp:revision>
  <dcterms:created xsi:type="dcterms:W3CDTF">2020-01-15T22:55:57Z</dcterms:created>
  <dcterms:modified xsi:type="dcterms:W3CDTF">2020-01-17T18:13:24Z</dcterms:modified>
</cp:coreProperties>
</file>