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56</TotalTime>
  <Words>1814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Century Gothic</vt:lpstr>
      <vt:lpstr>Wingdings 3</vt:lpstr>
      <vt:lpstr>Slice</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alamin iqbal</cp:lastModifiedBy>
  <cp:revision>10</cp:revision>
  <dcterms:created xsi:type="dcterms:W3CDTF">2019-01-19T16:30:22Z</dcterms:created>
  <dcterms:modified xsi:type="dcterms:W3CDTF">2021-03-03T05:41:15Z</dcterms:modified>
</cp:coreProperties>
</file>