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C7D4B-60CD-4AC7-BC22-0655E2494C5B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20AA8-85B0-4FD5-92A0-53DAA37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1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20AA8-85B0-4FD5-92A0-53DAA375D8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90CA-77AE-4868-93AB-B2886E9C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14925-114F-408F-BE0B-B3932198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74BF2-681B-4D6F-A646-CE67F27E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E566D-B5F9-4C94-8226-94064008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D58D4-C707-4438-8647-A98D43E7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E0EE1-C3DA-4548-9445-AAE54AD6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9856B-E73E-40B8-A42C-81DC29E46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E013-1359-4A99-9E03-8CD45CF0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C3AB-B4A8-4B8F-8D21-1AFAB39F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02AC6-ACC8-45AB-AFA6-8E616996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1DE02-DA21-4D9E-9964-2C80D8A32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2CF07-FAF2-4F92-9D72-8B50424E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B437D-799B-44E7-AB3F-6362F48F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FD27A-E8AE-4B40-914C-C4711031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6D07C-607A-4CA3-82D1-2A836A9D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5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FE102-7B09-49E3-8861-A3857A6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F411-386C-496B-AFA3-0AAE33F8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74090-9F7A-4D1F-8893-598F086E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6FA1C-DAAF-49A5-97D6-647C5FA2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FE39E-11C1-4A50-B831-64B67F23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C40A-D284-4A28-AFD1-E9604682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CE89-9C0A-4637-884F-AB24D327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8ED6-BD24-4765-B333-708B308E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A605B-99B5-4EE1-92A8-E87306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665C3-C3E2-493B-BFAD-C49F20F8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A84FE-387C-47E1-A7A4-D1926ECF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869E-85A6-47F5-8F56-BE940DBFE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9A9CA-C308-464F-BE67-0266033A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1F3C0-16C2-4AE5-9EB0-A28701E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1D110-C035-49D6-B9B7-F4B72B5E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BE00-9580-4A32-AF72-02658F83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B6472-1E98-47C7-BC33-4EBD463E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5C86E-D726-4E48-951E-60B0D919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92107-75AE-49D0-A497-7DC0E8F3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E386E-64E0-48B2-959D-55F413E43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DB82C-029E-4C3B-A94D-38841A84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F6BB1-27E9-4339-8E8C-873D96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353F0A-3B83-4BDE-8ABD-3DED384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A2964-A205-4D46-8761-C9C44D1E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3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F814A-E515-42FB-A8B7-4380C330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9BCE0-E368-469A-81A1-363A3A20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356AF2-218A-40D2-ADD2-2C093A9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A7363-805B-497D-95E7-70C2AB77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F29CCE-5127-4E1C-B12E-B7472907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3060B-CD14-4F95-A699-4850A883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EDB9A-CA38-4794-A5B9-BF6C3C15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8FA2F-2BAD-490D-A189-7A91C02C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95E6E-3524-4CD5-9CAD-9DE36F16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4E558-FA5C-44A6-BFD9-20944F82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E9EF9-6046-4686-8DDA-78686281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3876F-F8DB-4EEA-A77C-7F2E9330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07F60-56CF-42A0-847F-9978753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C57F-FEF6-4ACF-944B-8CFF8870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9B049-EA94-4A9E-A0F9-91DFC2D45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51541-1735-4891-B726-3FD7B835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8FA6B-5523-4DE3-89F2-C96E43CF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AC0B2-8D1C-454D-AAA9-9739D04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24A85-8556-458D-8BC9-45DA1A7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835CCA-CED5-4CDF-90FB-38B4BB46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5F78D-3897-46A1-909D-663DDC7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5F2B-B04D-4816-B40D-BB55F7E5F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B194-5126-456B-A2CA-EA6AFD1C27F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A2ED2-D416-4D20-B4FB-8A1361971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AFA0-2720-48E1-AE3D-8D2FEFF6E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ECEF-9AE6-4332-94D1-96FDD836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0D5915D-4871-479D-B882-3046AE7E9708}"/>
              </a:ext>
            </a:extLst>
          </p:cNvPr>
          <p:cNvSpPr/>
          <p:nvPr/>
        </p:nvSpPr>
        <p:spPr>
          <a:xfrm>
            <a:off x="3961629" y="96239"/>
            <a:ext cx="7162801" cy="1572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26B4E6-F501-4D73-9BE3-21819E4452B7}"/>
              </a:ext>
            </a:extLst>
          </p:cNvPr>
          <p:cNvSpPr/>
          <p:nvPr/>
        </p:nvSpPr>
        <p:spPr>
          <a:xfrm>
            <a:off x="6502666" y="1827070"/>
            <a:ext cx="2080727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AIR IOT</a:t>
            </a:r>
          </a:p>
          <a:p>
            <a:pPr algn="ctr"/>
            <a:r>
              <a:rPr lang="en-US" altLang="zh-CN" sz="1400" dirty="0"/>
              <a:t>Stm32</a:t>
            </a:r>
            <a:r>
              <a:rPr lang="zh-CN" altLang="en-US" sz="1400" dirty="0"/>
              <a:t>大气质量检测板</a:t>
            </a:r>
            <a:endParaRPr lang="en-US" altLang="zh-CN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5DBCEA-CDC8-4AE2-AE78-7E52E4E3ED55}"/>
              </a:ext>
            </a:extLst>
          </p:cNvPr>
          <p:cNvSpPr/>
          <p:nvPr/>
        </p:nvSpPr>
        <p:spPr>
          <a:xfrm>
            <a:off x="9043703" y="1827070"/>
            <a:ext cx="2080727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AIR IOT</a:t>
            </a:r>
          </a:p>
          <a:p>
            <a:pPr algn="ctr"/>
            <a:r>
              <a:rPr lang="en-US" altLang="zh-CN" sz="1400" dirty="0"/>
              <a:t>Stm32</a:t>
            </a:r>
            <a:r>
              <a:rPr lang="zh-CN" altLang="en-US" sz="1400" dirty="0"/>
              <a:t>大气质量检测板</a:t>
            </a:r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CDC85-A717-40C3-AF52-60430ADAFA75}"/>
              </a:ext>
            </a:extLst>
          </p:cNvPr>
          <p:cNvSpPr/>
          <p:nvPr/>
        </p:nvSpPr>
        <p:spPr>
          <a:xfrm>
            <a:off x="3961629" y="1827070"/>
            <a:ext cx="2080727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AIR IOT</a:t>
            </a:r>
          </a:p>
          <a:p>
            <a:pPr algn="ctr"/>
            <a:r>
              <a:rPr lang="en-US" altLang="zh-CN" sz="1400" dirty="0"/>
              <a:t>Stm32</a:t>
            </a:r>
            <a:r>
              <a:rPr lang="zh-CN" altLang="en-US" sz="1400" dirty="0"/>
              <a:t>大气质量检测板</a:t>
            </a:r>
            <a:endParaRPr lang="en-US" altLang="zh-CN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A7E49B-73A1-41A5-BE10-6520D92A889C}"/>
              </a:ext>
            </a:extLst>
          </p:cNvPr>
          <p:cNvSpPr/>
          <p:nvPr/>
        </p:nvSpPr>
        <p:spPr>
          <a:xfrm>
            <a:off x="4222885" y="1136606"/>
            <a:ext cx="1558213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DH11</a:t>
            </a:r>
            <a:r>
              <a:rPr lang="zh-CN" altLang="en-US" sz="1200" dirty="0"/>
              <a:t>温湿度传感器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0F6AC5-E2C8-44D2-982B-0B4D665E93CE}"/>
              </a:ext>
            </a:extLst>
          </p:cNvPr>
          <p:cNvSpPr/>
          <p:nvPr/>
        </p:nvSpPr>
        <p:spPr>
          <a:xfrm>
            <a:off x="9304959" y="1136605"/>
            <a:ext cx="1558213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DH11</a:t>
            </a:r>
            <a:r>
              <a:rPr lang="zh-CN" altLang="en-US" sz="1200" dirty="0"/>
              <a:t>温湿度传感器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E1A66F0-E8F9-49E8-838E-4AD60CBCAFA2}"/>
              </a:ext>
            </a:extLst>
          </p:cNvPr>
          <p:cNvSpPr/>
          <p:nvPr/>
        </p:nvSpPr>
        <p:spPr>
          <a:xfrm>
            <a:off x="6763922" y="1136605"/>
            <a:ext cx="1558213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DH11</a:t>
            </a:r>
            <a:r>
              <a:rPr lang="zh-CN" altLang="en-US" sz="1200" dirty="0"/>
              <a:t>温湿度传感器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64D2CA-BF80-4C0E-B977-FC0CF42518F0}"/>
              </a:ext>
            </a:extLst>
          </p:cNvPr>
          <p:cNvSpPr/>
          <p:nvPr/>
        </p:nvSpPr>
        <p:spPr>
          <a:xfrm>
            <a:off x="4222885" y="628086"/>
            <a:ext cx="1558212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PM2.5</a:t>
            </a:r>
            <a:r>
              <a:rPr lang="zh-CN" altLang="en-US" sz="1200" dirty="0"/>
              <a:t>传感器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FD480-1332-4111-A21A-0E1A5C07FD7F}"/>
              </a:ext>
            </a:extLst>
          </p:cNvPr>
          <p:cNvSpPr/>
          <p:nvPr/>
        </p:nvSpPr>
        <p:spPr>
          <a:xfrm>
            <a:off x="6763923" y="628086"/>
            <a:ext cx="1558212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PM2.5</a:t>
            </a:r>
            <a:r>
              <a:rPr lang="zh-CN" altLang="en-US" sz="1200" dirty="0"/>
              <a:t>传感器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5C71EB4-28EB-4935-825E-6D803D666B81}"/>
              </a:ext>
            </a:extLst>
          </p:cNvPr>
          <p:cNvSpPr/>
          <p:nvPr/>
        </p:nvSpPr>
        <p:spPr>
          <a:xfrm>
            <a:off x="9304959" y="628086"/>
            <a:ext cx="1558212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PM2.5</a:t>
            </a:r>
            <a:r>
              <a:rPr lang="zh-CN" altLang="en-US" sz="1200" dirty="0"/>
              <a:t>传感器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0672F2-D948-4B15-B300-193B2B863A4C}"/>
              </a:ext>
            </a:extLst>
          </p:cNvPr>
          <p:cNvSpPr txBox="1"/>
          <p:nvPr/>
        </p:nvSpPr>
        <p:spPr>
          <a:xfrm>
            <a:off x="6989030" y="96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大气环境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B8EA92-D00C-4EF6-AFFD-FD40478551E2}"/>
              </a:ext>
            </a:extLst>
          </p:cNvPr>
          <p:cNvSpPr/>
          <p:nvPr/>
        </p:nvSpPr>
        <p:spPr>
          <a:xfrm>
            <a:off x="4222885" y="2638833"/>
            <a:ext cx="1558212" cy="3732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WIFI</a:t>
            </a:r>
            <a:r>
              <a:rPr lang="zh-CN" altLang="en-US" sz="1200" dirty="0"/>
              <a:t>传感器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4EE782-029C-43BA-AF78-580F3BAE872C}"/>
              </a:ext>
            </a:extLst>
          </p:cNvPr>
          <p:cNvSpPr/>
          <p:nvPr/>
        </p:nvSpPr>
        <p:spPr>
          <a:xfrm>
            <a:off x="6809021" y="2638833"/>
            <a:ext cx="1558212" cy="3732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WIFI</a:t>
            </a:r>
            <a:r>
              <a:rPr lang="zh-CN" altLang="en-US" sz="1200" dirty="0"/>
              <a:t>传感器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458220-7A9C-481A-A2EB-006EABEA3504}"/>
              </a:ext>
            </a:extLst>
          </p:cNvPr>
          <p:cNvSpPr/>
          <p:nvPr/>
        </p:nvSpPr>
        <p:spPr>
          <a:xfrm>
            <a:off x="9304959" y="2638832"/>
            <a:ext cx="1558212" cy="3732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WIFI</a:t>
            </a:r>
            <a:r>
              <a:rPr lang="zh-CN" altLang="en-US" sz="1200" dirty="0"/>
              <a:t>传感器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7D88E4-DE34-457B-BA80-398C62D944E3}"/>
              </a:ext>
            </a:extLst>
          </p:cNvPr>
          <p:cNvCxnSpPr>
            <a:stCxn id="15" idx="2"/>
          </p:cNvCxnSpPr>
          <p:nvPr/>
        </p:nvCxnSpPr>
        <p:spPr>
          <a:xfrm>
            <a:off x="5001991" y="3012056"/>
            <a:ext cx="0" cy="38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EAD835-5673-4027-8A22-901C4B5FEB26}"/>
              </a:ext>
            </a:extLst>
          </p:cNvPr>
          <p:cNvCxnSpPr/>
          <p:nvPr/>
        </p:nvCxnSpPr>
        <p:spPr>
          <a:xfrm>
            <a:off x="10084065" y="3012055"/>
            <a:ext cx="0" cy="38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C34A2EC-3589-47AD-974F-4527E598ECDF}"/>
              </a:ext>
            </a:extLst>
          </p:cNvPr>
          <p:cNvCxnSpPr/>
          <p:nvPr/>
        </p:nvCxnSpPr>
        <p:spPr>
          <a:xfrm>
            <a:off x="5001991" y="3394611"/>
            <a:ext cx="50820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C5D9E43-B821-445F-B13C-6CB4776DA38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88127" y="3012056"/>
            <a:ext cx="0" cy="815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49D7582-B17C-432B-AF22-0623F52B88F9}"/>
              </a:ext>
            </a:extLst>
          </p:cNvPr>
          <p:cNvSpPr/>
          <p:nvPr/>
        </p:nvSpPr>
        <p:spPr>
          <a:xfrm>
            <a:off x="4272653" y="3856890"/>
            <a:ext cx="6630947" cy="5925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AIR SERVER</a:t>
            </a:r>
          </a:p>
          <a:p>
            <a:pPr algn="ctr"/>
            <a:r>
              <a:rPr lang="en-US" altLang="zh-CN" sz="1600" dirty="0"/>
              <a:t>TCP</a:t>
            </a:r>
            <a:r>
              <a:rPr lang="zh-CN" altLang="en-US" sz="1600" dirty="0"/>
              <a:t>数据包服务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64A422-DDCE-4496-BFD6-3B637087B430}"/>
              </a:ext>
            </a:extLst>
          </p:cNvPr>
          <p:cNvSpPr txBox="1"/>
          <p:nvPr/>
        </p:nvSpPr>
        <p:spPr>
          <a:xfrm>
            <a:off x="6995581" y="305878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0x16</a:t>
            </a:r>
            <a:r>
              <a:rPr lang="zh-CN" altLang="en-US" sz="1400" dirty="0"/>
              <a:t>数据包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5FBC5B-CF98-464D-8E3A-0E89480EAA1F}"/>
              </a:ext>
            </a:extLst>
          </p:cNvPr>
          <p:cNvSpPr txBox="1"/>
          <p:nvPr/>
        </p:nvSpPr>
        <p:spPr>
          <a:xfrm>
            <a:off x="4463735" y="305878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0x16</a:t>
            </a:r>
            <a:r>
              <a:rPr lang="zh-CN" altLang="en-US" sz="1400" dirty="0"/>
              <a:t>数据包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0C4D0F-3343-471C-8076-AE596795C4A1}"/>
              </a:ext>
            </a:extLst>
          </p:cNvPr>
          <p:cNvSpPr txBox="1"/>
          <p:nvPr/>
        </p:nvSpPr>
        <p:spPr>
          <a:xfrm>
            <a:off x="9541288" y="3058781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0x16</a:t>
            </a:r>
            <a:r>
              <a:rPr lang="zh-CN" altLang="en-US" sz="1400" dirty="0"/>
              <a:t>数据包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562F1B-C1D1-4D99-A451-5C2EAE810587}"/>
              </a:ext>
            </a:extLst>
          </p:cNvPr>
          <p:cNvSpPr/>
          <p:nvPr/>
        </p:nvSpPr>
        <p:spPr>
          <a:xfrm>
            <a:off x="849043" y="96239"/>
            <a:ext cx="2147496" cy="1572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B18E8E-0B95-455E-B3CB-554D5CBF635A}"/>
              </a:ext>
            </a:extLst>
          </p:cNvPr>
          <p:cNvSpPr/>
          <p:nvPr/>
        </p:nvSpPr>
        <p:spPr>
          <a:xfrm>
            <a:off x="918243" y="1827070"/>
            <a:ext cx="2080727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AIR ROOM </a:t>
            </a:r>
          </a:p>
          <a:p>
            <a:pPr algn="ctr"/>
            <a:r>
              <a:rPr lang="zh-CN" altLang="en-US" sz="1400" dirty="0"/>
              <a:t>虚拟大气监测系统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12C920A-13C9-4216-BA20-D25C6B1699ED}"/>
              </a:ext>
            </a:extLst>
          </p:cNvPr>
          <p:cNvSpPr/>
          <p:nvPr/>
        </p:nvSpPr>
        <p:spPr>
          <a:xfrm>
            <a:off x="1179499" y="1136605"/>
            <a:ext cx="1558213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模拟传感器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13D1348-3E76-4222-8355-4E403E0656D9}"/>
              </a:ext>
            </a:extLst>
          </p:cNvPr>
          <p:cNvSpPr txBox="1"/>
          <p:nvPr/>
        </p:nvSpPr>
        <p:spPr>
          <a:xfrm>
            <a:off x="1141766" y="96242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模拟大气环境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73E3126-C331-4F15-B55B-2B9442495916}"/>
              </a:ext>
            </a:extLst>
          </p:cNvPr>
          <p:cNvSpPr/>
          <p:nvPr/>
        </p:nvSpPr>
        <p:spPr>
          <a:xfrm>
            <a:off x="1224598" y="2638833"/>
            <a:ext cx="1558212" cy="3732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Tcp</a:t>
            </a:r>
            <a:r>
              <a:rPr lang="en-US" altLang="zh-CN" sz="1200" dirty="0"/>
              <a:t> Socket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4AF339-5C3E-4D7A-AAB9-CE162141A2D9}"/>
              </a:ext>
            </a:extLst>
          </p:cNvPr>
          <p:cNvSpPr txBox="1"/>
          <p:nvPr/>
        </p:nvSpPr>
        <p:spPr>
          <a:xfrm>
            <a:off x="1411158" y="3058782"/>
            <a:ext cx="10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0x16</a:t>
            </a:r>
            <a:r>
              <a:rPr lang="zh-CN" altLang="en-US" sz="1400" dirty="0"/>
              <a:t>数据包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A2C95F5-8471-435C-8495-51B33A7A74D1}"/>
              </a:ext>
            </a:extLst>
          </p:cNvPr>
          <p:cNvSpPr/>
          <p:nvPr/>
        </p:nvSpPr>
        <p:spPr>
          <a:xfrm>
            <a:off x="1179499" y="628086"/>
            <a:ext cx="1558213" cy="3732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模拟传感器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9B43526-21A4-4F4F-AB4C-B6AD1650DFD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003704" y="3012056"/>
            <a:ext cx="0" cy="114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C98265D-08CD-4C98-A240-CD594B90A22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003704" y="4153169"/>
            <a:ext cx="226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1C2DDE6-3C70-4FCF-AF6A-8772847F96BC}"/>
              </a:ext>
            </a:extLst>
          </p:cNvPr>
          <p:cNvSpPr/>
          <p:nvPr/>
        </p:nvSpPr>
        <p:spPr>
          <a:xfrm>
            <a:off x="4272650" y="5547416"/>
            <a:ext cx="6630947" cy="3038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2AD5F61-1572-4973-B812-E9C9433CCE94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>
            <a:off x="7588127" y="4449448"/>
            <a:ext cx="4669" cy="33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52DAABA-F6C6-4DF9-8D53-13A416201BFB}"/>
              </a:ext>
            </a:extLst>
          </p:cNvPr>
          <p:cNvSpPr/>
          <p:nvPr/>
        </p:nvSpPr>
        <p:spPr>
          <a:xfrm>
            <a:off x="4272652" y="4785323"/>
            <a:ext cx="6640287" cy="5644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AIR BACK</a:t>
            </a:r>
          </a:p>
          <a:p>
            <a:pPr algn="ctr"/>
            <a:r>
              <a:rPr lang="zh-CN" altLang="en-US" sz="1600" dirty="0"/>
              <a:t>数据存储服务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DE20C34-E3CC-4A7E-A4D5-924652632FDD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 flipH="1">
            <a:off x="7588124" y="5349812"/>
            <a:ext cx="4672" cy="197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21CD2A88-A41F-45E2-84CA-9B0C851E5909}"/>
              </a:ext>
            </a:extLst>
          </p:cNvPr>
          <p:cNvSpPr/>
          <p:nvPr/>
        </p:nvSpPr>
        <p:spPr>
          <a:xfrm>
            <a:off x="1048010" y="6004562"/>
            <a:ext cx="1651968" cy="65312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r>
              <a:rPr lang="en-US" altLang="zh-CN" sz="1400" dirty="0"/>
              <a:t>/</a:t>
            </a:r>
            <a:r>
              <a:rPr lang="zh-CN" altLang="en-US" sz="1400" dirty="0"/>
              <a:t>管理员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3CC1A42-F8C9-4E28-8534-0866F1B9FFC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2699978" y="6331127"/>
            <a:ext cx="1572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6D9EE7E-50C4-407D-9FDF-C5DF54764148}"/>
              </a:ext>
            </a:extLst>
          </p:cNvPr>
          <p:cNvSpPr txBox="1"/>
          <p:nvPr/>
        </p:nvSpPr>
        <p:spPr>
          <a:xfrm>
            <a:off x="2996539" y="59825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访问交互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17B2B8-6B8D-4EAA-BDBF-F7102B43D1D7}"/>
              </a:ext>
            </a:extLst>
          </p:cNvPr>
          <p:cNvSpPr txBox="1"/>
          <p:nvPr/>
        </p:nvSpPr>
        <p:spPr>
          <a:xfrm>
            <a:off x="7590461" y="446813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</a:t>
            </a:r>
            <a:r>
              <a:rPr lang="zh-CN" altLang="en-US" sz="1400" dirty="0"/>
              <a:t>调用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3500A0A-31BA-4F90-AE1C-4CDE1D32A7D7}"/>
              </a:ext>
            </a:extLst>
          </p:cNvPr>
          <p:cNvSpPr/>
          <p:nvPr/>
        </p:nvSpPr>
        <p:spPr>
          <a:xfrm>
            <a:off x="4272652" y="6048882"/>
            <a:ext cx="6640287" cy="5644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AIR WEB</a:t>
            </a:r>
          </a:p>
          <a:p>
            <a:pPr algn="ctr"/>
            <a:r>
              <a:rPr lang="zh-CN" altLang="en-US" sz="1600" dirty="0"/>
              <a:t>数据展示服务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A4DFDD0-68D9-4F94-A2CB-C5F1B97C1EBF}"/>
              </a:ext>
            </a:extLst>
          </p:cNvPr>
          <p:cNvCxnSpPr>
            <a:cxnSpLocks/>
            <a:stCxn id="80" idx="0"/>
            <a:endCxn id="63" idx="2"/>
          </p:cNvCxnSpPr>
          <p:nvPr/>
        </p:nvCxnSpPr>
        <p:spPr>
          <a:xfrm flipH="1" flipV="1">
            <a:off x="7588124" y="5851278"/>
            <a:ext cx="4672" cy="197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3BE7508A-3AFD-431C-A16B-838BD880FA86}"/>
              </a:ext>
            </a:extLst>
          </p:cNvPr>
          <p:cNvSpPr txBox="1"/>
          <p:nvPr/>
        </p:nvSpPr>
        <p:spPr>
          <a:xfrm>
            <a:off x="7546174" y="347038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Tcp</a:t>
            </a:r>
            <a:r>
              <a:rPr lang="zh-CN" altLang="en-US" sz="1400" dirty="0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123686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6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</Words>
  <Application>Microsoft Office PowerPoint</Application>
  <PresentationFormat>宽屏</PresentationFormat>
  <Paragraphs>39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 Wang</dc:creator>
  <cp:lastModifiedBy>Ten Wang</cp:lastModifiedBy>
  <cp:revision>8</cp:revision>
  <dcterms:created xsi:type="dcterms:W3CDTF">2018-11-28T12:41:10Z</dcterms:created>
  <dcterms:modified xsi:type="dcterms:W3CDTF">2018-12-12T14:00:05Z</dcterms:modified>
</cp:coreProperties>
</file>