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1521-F752-4A54-919A-D98837EF4DF8}" type="datetimeFigureOut">
              <a:rPr lang="zh-CN" altLang="en-US" smtClean="0"/>
              <a:t>2019-01-13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3534-1CE2-46AF-8DCA-6C6F51DBA9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67544" y="2420888"/>
            <a:ext cx="14401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2420888"/>
            <a:ext cx="936104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43808" y="2852936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355976" y="2420888"/>
            <a:ext cx="720080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76056" y="2420888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7544" y="476672"/>
            <a:ext cx="0" cy="4680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07704" y="1988840"/>
            <a:ext cx="0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843808" y="1988840"/>
            <a:ext cx="0" cy="864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355976" y="1988840"/>
            <a:ext cx="0" cy="792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076056" y="1844824"/>
            <a:ext cx="0" cy="576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588224" y="1916832"/>
            <a:ext cx="0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588224" y="2420888"/>
            <a:ext cx="864096" cy="4320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452320" y="2852936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8388424" y="2492896"/>
            <a:ext cx="576064" cy="3600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452320" y="260648"/>
            <a:ext cx="0" cy="2592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8388424" y="1916832"/>
            <a:ext cx="0" cy="936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964488" y="1844824"/>
            <a:ext cx="0" cy="31683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55576" y="1628800"/>
            <a:ext cx="723275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第一段</a:t>
            </a:r>
            <a:endParaRPr lang="zh-CN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051720" y="1556792"/>
            <a:ext cx="59503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过渡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59832" y="1772816"/>
            <a:ext cx="80021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 smtClean="0"/>
              <a:t>第二段</a:t>
            </a:r>
            <a:endParaRPr lang="zh-CN" altLang="en-US" sz="1600" dirty="0"/>
          </a:p>
        </p:txBody>
      </p:sp>
      <p:sp>
        <p:nvSpPr>
          <p:cNvPr id="101" name="矩形 100"/>
          <p:cNvSpPr/>
          <p:nvPr/>
        </p:nvSpPr>
        <p:spPr>
          <a:xfrm>
            <a:off x="5292080" y="1628800"/>
            <a:ext cx="80021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600" dirty="0" smtClean="0"/>
              <a:t>第三段</a:t>
            </a:r>
            <a:endParaRPr lang="zh-CN" altLang="en-US" sz="1600" dirty="0"/>
          </a:p>
        </p:txBody>
      </p:sp>
      <p:sp>
        <p:nvSpPr>
          <p:cNvPr id="102" name="矩形 101"/>
          <p:cNvSpPr/>
          <p:nvPr/>
        </p:nvSpPr>
        <p:spPr>
          <a:xfrm>
            <a:off x="7524328" y="1916832"/>
            <a:ext cx="7232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/>
              <a:t>第四段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4427984" y="1484784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过渡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660232" y="1124744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过渡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388424" y="1556792"/>
            <a:ext cx="543739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过渡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23728" y="1916832"/>
            <a:ext cx="543739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/>
              <a:t>减速</a:t>
            </a:r>
            <a:endParaRPr lang="zh-CN" altLang="en-US" sz="1400" dirty="0"/>
          </a:p>
        </p:txBody>
      </p:sp>
      <p:sp>
        <p:nvSpPr>
          <p:cNvPr id="107" name="矩形 106"/>
          <p:cNvSpPr/>
          <p:nvPr/>
        </p:nvSpPr>
        <p:spPr>
          <a:xfrm>
            <a:off x="6660232" y="1484784"/>
            <a:ext cx="543739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 smtClean="0"/>
              <a:t>减速</a:t>
            </a:r>
            <a:endParaRPr lang="zh-CN" altLang="en-US" sz="1400" dirty="0"/>
          </a:p>
        </p:txBody>
      </p:sp>
      <p:sp>
        <p:nvSpPr>
          <p:cNvPr id="108" name="矩形 107"/>
          <p:cNvSpPr/>
          <p:nvPr/>
        </p:nvSpPr>
        <p:spPr>
          <a:xfrm>
            <a:off x="8388424" y="184482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加速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4427984" y="1844824"/>
            <a:ext cx="49244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200" dirty="0" smtClean="0"/>
              <a:t>加速</a:t>
            </a:r>
            <a:endParaRPr lang="zh-CN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55576" y="191683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131840" y="22048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364088" y="191683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668344" y="227687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123728" y="22048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427984" y="21328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660232" y="1844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35</a:t>
            </a:r>
            <a:r>
              <a:rPr lang="zh-CN" altLang="en-US" dirty="0" smtClean="0"/>
              <a:t>纬</a:t>
            </a:r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67544" y="2852936"/>
            <a:ext cx="1920719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/>
              <a:t>第一段</a:t>
            </a:r>
            <a:r>
              <a:rPr lang="en-US" altLang="zh-CN" sz="1000" dirty="0" smtClean="0"/>
              <a:t>200</a:t>
            </a:r>
            <a:r>
              <a:rPr lang="zh-CN" altLang="en-US" sz="1000" dirty="0" smtClean="0"/>
              <a:t>纬运行完以后</a:t>
            </a:r>
            <a:endParaRPr lang="en-US" altLang="zh-CN" sz="1000" dirty="0" smtClean="0"/>
          </a:p>
          <a:p>
            <a:r>
              <a:rPr lang="zh-CN" altLang="en-US" sz="1000" dirty="0" smtClean="0"/>
              <a:t>程序开始往下运行到最后一纬</a:t>
            </a:r>
            <a:endParaRPr lang="en-US" altLang="zh-CN" sz="1000" dirty="0" smtClean="0"/>
          </a:p>
          <a:p>
            <a:r>
              <a:rPr lang="en-US" altLang="zh-CN" sz="1000" dirty="0" smtClean="0"/>
              <a:t>200</a:t>
            </a:r>
            <a:r>
              <a:rPr lang="zh-CN" altLang="en-US" sz="1000" dirty="0" smtClean="0"/>
              <a:t>纬时开始往下运行过渡减速</a:t>
            </a:r>
            <a:endParaRPr lang="zh-CN" altLang="en-US" sz="1000" dirty="0"/>
          </a:p>
        </p:txBody>
      </p:sp>
      <p:sp>
        <p:nvSpPr>
          <p:cNvPr id="119" name="下箭头 118"/>
          <p:cNvSpPr/>
          <p:nvPr/>
        </p:nvSpPr>
        <p:spPr>
          <a:xfrm flipV="1">
            <a:off x="971600" y="2276872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1691680" y="3717032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过渡</a:t>
            </a:r>
            <a:r>
              <a:rPr lang="en-US" altLang="zh-CN" sz="1200" dirty="0" smtClean="0">
                <a:solidFill>
                  <a:srgbClr val="00B050"/>
                </a:solidFill>
              </a:rPr>
              <a:t>50</a:t>
            </a:r>
            <a:r>
              <a:rPr lang="zh-CN" altLang="en-US" sz="1200" dirty="0" smtClean="0">
                <a:solidFill>
                  <a:srgbClr val="00B050"/>
                </a:solidFill>
              </a:rPr>
              <a:t>纬内减速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纬数控制减速时间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9552" y="1340768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纬密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zh-CN" altLang="en-US" sz="1400" dirty="0" smtClean="0">
                <a:solidFill>
                  <a:srgbClr val="FF0000"/>
                </a:solidFill>
              </a:rPr>
              <a:t>纬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厘米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15816" y="1484784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纬密</a:t>
            </a:r>
            <a:r>
              <a:rPr lang="en-US" altLang="zh-CN" sz="1400" dirty="0" smtClean="0">
                <a:solidFill>
                  <a:srgbClr val="FF0000"/>
                </a:solidFill>
              </a:rPr>
              <a:t>15</a:t>
            </a:r>
            <a:r>
              <a:rPr lang="zh-CN" altLang="en-US" sz="1400" dirty="0" smtClean="0">
                <a:solidFill>
                  <a:srgbClr val="FF0000"/>
                </a:solidFill>
              </a:rPr>
              <a:t>纬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厘米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076056" y="1124744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纬密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zh-CN" altLang="en-US" sz="1400" dirty="0" smtClean="0">
                <a:solidFill>
                  <a:srgbClr val="FF0000"/>
                </a:solidFill>
              </a:rPr>
              <a:t>纬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厘米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6" name="下箭头 125"/>
          <p:cNvSpPr/>
          <p:nvPr/>
        </p:nvSpPr>
        <p:spPr>
          <a:xfrm flipV="1">
            <a:off x="2411760" y="2708920"/>
            <a:ext cx="7200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endCxn id="120" idx="1"/>
          </p:cNvCxnSpPr>
          <p:nvPr/>
        </p:nvCxnSpPr>
        <p:spPr>
          <a:xfrm>
            <a:off x="971600" y="3356992"/>
            <a:ext cx="720080" cy="59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2555776" y="3068960"/>
            <a:ext cx="19259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 smtClean="0"/>
              <a:t>第二段</a:t>
            </a:r>
            <a:r>
              <a:rPr lang="en-US" altLang="zh-CN" sz="1200" dirty="0" smtClean="0"/>
              <a:t>300</a:t>
            </a:r>
            <a:r>
              <a:rPr lang="zh-CN" altLang="en-US" sz="1200" dirty="0" smtClean="0"/>
              <a:t>纬运行完以后</a:t>
            </a:r>
            <a:endParaRPr lang="en-US" altLang="zh-CN" sz="1200" dirty="0" smtClean="0"/>
          </a:p>
          <a:p>
            <a:r>
              <a:rPr lang="zh-CN" altLang="en-US" sz="1200" dirty="0" smtClean="0"/>
              <a:t>程序开始往下运行到过渡</a:t>
            </a:r>
            <a:endParaRPr lang="zh-CN" altLang="en-US" sz="1200" dirty="0"/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1835696" y="1340768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24" idx="1"/>
          </p:cNvCxnSpPr>
          <p:nvPr/>
        </p:nvCxnSpPr>
        <p:spPr>
          <a:xfrm flipV="1">
            <a:off x="4067944" y="1278633"/>
            <a:ext cx="1008112" cy="360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0" idx="3"/>
          </p:cNvCxnSpPr>
          <p:nvPr/>
        </p:nvCxnSpPr>
        <p:spPr>
          <a:xfrm flipV="1">
            <a:off x="3107452" y="3501009"/>
            <a:ext cx="456436" cy="446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下箭头 139"/>
          <p:cNvSpPr/>
          <p:nvPr/>
        </p:nvSpPr>
        <p:spPr>
          <a:xfrm flipV="1">
            <a:off x="3491880" y="256490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139952" y="3717032"/>
            <a:ext cx="1415772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过渡</a:t>
            </a:r>
            <a:r>
              <a:rPr lang="en-US" altLang="zh-CN" sz="1200" dirty="0" smtClean="0">
                <a:solidFill>
                  <a:srgbClr val="00B050"/>
                </a:solidFill>
              </a:rPr>
              <a:t>50</a:t>
            </a:r>
            <a:r>
              <a:rPr lang="zh-CN" altLang="en-US" sz="1200" dirty="0" smtClean="0">
                <a:solidFill>
                  <a:srgbClr val="00B050"/>
                </a:solidFill>
              </a:rPr>
              <a:t>纬内加速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纬</a:t>
            </a:r>
            <a:r>
              <a:rPr lang="zh-CN" altLang="en-US" sz="1200" dirty="0" smtClean="0">
                <a:solidFill>
                  <a:srgbClr val="00B050"/>
                </a:solidFill>
              </a:rPr>
              <a:t>数控制加速时间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 flipV="1">
            <a:off x="4644008" y="2492896"/>
            <a:ext cx="14401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4860032" y="2708920"/>
            <a:ext cx="194421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000" dirty="0" smtClean="0"/>
              <a:t>第三段</a:t>
            </a:r>
            <a:r>
              <a:rPr lang="en-US" altLang="zh-CN" sz="1000" dirty="0" smtClean="0"/>
              <a:t>250</a:t>
            </a:r>
            <a:r>
              <a:rPr lang="zh-CN" altLang="en-US" sz="1000" dirty="0" smtClean="0"/>
              <a:t>纬运行完以后</a:t>
            </a:r>
            <a:endParaRPr lang="en-US" altLang="zh-CN" sz="1000" dirty="0" smtClean="0"/>
          </a:p>
          <a:p>
            <a:r>
              <a:rPr lang="zh-CN" altLang="en-US" sz="1000" dirty="0" smtClean="0"/>
              <a:t>程序判断第四段是不是有设置纬数，如果是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程序返回到第一段，如果有设置程序往下运行</a:t>
            </a:r>
            <a:endParaRPr lang="zh-CN" altLang="en-US" sz="1000" dirty="0"/>
          </a:p>
        </p:txBody>
      </p:sp>
      <p:sp>
        <p:nvSpPr>
          <p:cNvPr id="145" name="下箭头 144"/>
          <p:cNvSpPr/>
          <p:nvPr/>
        </p:nvSpPr>
        <p:spPr>
          <a:xfrm flipV="1">
            <a:off x="5652120" y="2276872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 flipV="1">
            <a:off x="5364088" y="3429000"/>
            <a:ext cx="463102" cy="426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6444208" y="3645024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过渡</a:t>
            </a:r>
            <a:r>
              <a:rPr lang="en-US" altLang="zh-CN" sz="1200" dirty="0" smtClean="0">
                <a:solidFill>
                  <a:srgbClr val="00B050"/>
                </a:solidFill>
              </a:rPr>
              <a:t>50</a:t>
            </a:r>
            <a:r>
              <a:rPr lang="zh-CN" altLang="en-US" sz="1200" dirty="0" smtClean="0">
                <a:solidFill>
                  <a:srgbClr val="00B050"/>
                </a:solidFill>
              </a:rPr>
              <a:t>纬内减速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>
                <a:solidFill>
                  <a:srgbClr val="00B050"/>
                </a:solidFill>
              </a:rPr>
              <a:t>纬</a:t>
            </a:r>
            <a:r>
              <a:rPr lang="zh-CN" altLang="en-US" sz="1200" dirty="0" smtClean="0">
                <a:solidFill>
                  <a:srgbClr val="00B050"/>
                </a:solidFill>
              </a:rPr>
              <a:t>数控制减速时间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50" name="下箭头 149"/>
          <p:cNvSpPr/>
          <p:nvPr/>
        </p:nvSpPr>
        <p:spPr>
          <a:xfrm flipV="1">
            <a:off x="6876256" y="2348880"/>
            <a:ext cx="216024" cy="129614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460432" y="2204864"/>
            <a:ext cx="495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35</a:t>
            </a:r>
            <a:r>
              <a:rPr lang="zh-CN" altLang="en-US" sz="1200" dirty="0" smtClean="0"/>
              <a:t>纬</a:t>
            </a:r>
            <a:endParaRPr lang="zh-CN" altLang="en-US" sz="1200" dirty="0"/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1560" y="476672"/>
            <a:ext cx="684076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11760" y="620688"/>
            <a:ext cx="27238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程序返回第一段继续运行</a:t>
            </a:r>
            <a:endParaRPr lang="zh-CN" altLang="en-US" dirty="0"/>
          </a:p>
        </p:txBody>
      </p:sp>
      <p:cxnSp>
        <p:nvCxnSpPr>
          <p:cNvPr id="160" name="直接箭头连接符 159"/>
          <p:cNvCxnSpPr/>
          <p:nvPr/>
        </p:nvCxnSpPr>
        <p:spPr>
          <a:xfrm flipV="1">
            <a:off x="467544" y="4581128"/>
            <a:ext cx="842493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1979712" y="4365104"/>
            <a:ext cx="569899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000" dirty="0" smtClean="0"/>
              <a:t>程序一直往下运行，每运行一段判断下一段包括过渡有没有设置参数，下一段过渡，或者第二段，</a:t>
            </a:r>
            <a:endParaRPr lang="en-US" altLang="zh-CN" sz="1000" dirty="0" smtClean="0"/>
          </a:p>
          <a:p>
            <a:r>
              <a:rPr lang="zh-CN" altLang="en-US" sz="1000" dirty="0" smtClean="0"/>
              <a:t>只要那一段设置为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程序就从现在运行段，最后一纬开始返回</a:t>
            </a:r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7226487" y="3140968"/>
            <a:ext cx="191751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1000" dirty="0" smtClean="0"/>
              <a:t>第四段为</a:t>
            </a:r>
            <a:r>
              <a:rPr lang="en-US" altLang="zh-CN" sz="1000" dirty="0" smtClean="0"/>
              <a:t>0</a:t>
            </a:r>
            <a:r>
              <a:rPr lang="zh-CN" altLang="en-US" sz="1000" dirty="0" smtClean="0"/>
              <a:t>所以后面不管那一段</a:t>
            </a:r>
            <a:endParaRPr lang="en-US" altLang="zh-CN" sz="1000" dirty="0" smtClean="0"/>
          </a:p>
          <a:p>
            <a:r>
              <a:rPr lang="zh-CN" altLang="en-US" sz="1000" dirty="0" smtClean="0"/>
              <a:t>设置参数程序多不会往下运行</a:t>
            </a:r>
            <a:endParaRPr lang="zh-CN" altLang="en-US" sz="1000" dirty="0"/>
          </a:p>
        </p:txBody>
      </p:sp>
      <p:sp>
        <p:nvSpPr>
          <p:cNvPr id="163" name="下箭头 162"/>
          <p:cNvSpPr/>
          <p:nvPr/>
        </p:nvSpPr>
        <p:spPr>
          <a:xfrm flipV="1">
            <a:off x="7812360" y="2708920"/>
            <a:ext cx="360040" cy="432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187624" y="4869160"/>
            <a:ext cx="6734536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/>
                </a:solidFill>
              </a:rPr>
              <a:t>注：纬密设置数值越大，伺服电机速度越慢，相反，纬密设置数值越小电机速度越快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，速度快了直线运行距离快了，那么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厘米内接收的主轴圈信号也就少了，所以比方说同样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机械主轴运行</a:t>
            </a:r>
            <a:r>
              <a:rPr lang="en-US" altLang="zh-CN" sz="1000" dirty="0" smtClean="0">
                <a:solidFill>
                  <a:schemeClr val="tx1"/>
                </a:solidFill>
              </a:rPr>
              <a:t>10</a:t>
            </a:r>
            <a:r>
              <a:rPr lang="zh-CN" altLang="en-US" sz="1000" dirty="0" smtClean="0">
                <a:solidFill>
                  <a:schemeClr val="tx1"/>
                </a:solidFill>
              </a:rPr>
              <a:t>圈，伺服电机速度快了滚筒直线距离也长了，伺服电机速度慢了滚筒和直线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距离也就短了。所以，设置的纬密参数就是直接控制伺服电机的速度。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备注：机械主轴是有另外电机传动，机械主轴安装编码器，电机转一圈，编码器</a:t>
            </a:r>
            <a:r>
              <a:rPr lang="en-US" altLang="zh-CN" sz="1000" dirty="0" smtClean="0">
                <a:solidFill>
                  <a:schemeClr val="tx1"/>
                </a:solidFill>
              </a:rPr>
              <a:t>600</a:t>
            </a:r>
            <a:r>
              <a:rPr lang="zh-CN" altLang="en-US" sz="1000" dirty="0" smtClean="0">
                <a:solidFill>
                  <a:schemeClr val="tx1"/>
                </a:solidFill>
              </a:rPr>
              <a:t>线，也就是一圈</a:t>
            </a:r>
            <a:r>
              <a:rPr lang="en-US" altLang="zh-CN" sz="1000" dirty="0" smtClean="0">
                <a:solidFill>
                  <a:schemeClr val="tx1"/>
                </a:solidFill>
              </a:rPr>
              <a:t>600</a:t>
            </a:r>
            <a:r>
              <a:rPr lang="zh-CN" altLang="en-US" sz="1000" dirty="0" smtClean="0">
                <a:solidFill>
                  <a:schemeClr val="tx1"/>
                </a:solidFill>
              </a:rPr>
              <a:t>个脉冲信号。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600</a:t>
            </a:r>
            <a:r>
              <a:rPr lang="zh-CN" altLang="en-US" sz="1000" dirty="0" smtClean="0">
                <a:solidFill>
                  <a:schemeClr val="tx1"/>
                </a:solidFill>
              </a:rPr>
              <a:t>个脉冲信号就是等于纬数运行了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纬，但是我们还不知道这个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纬直线距离已经运行多少</a:t>
            </a:r>
            <a:r>
              <a:rPr lang="en-US" altLang="zh-CN" sz="1000" dirty="0" smtClean="0">
                <a:solidFill>
                  <a:schemeClr val="tx1"/>
                </a:solidFill>
              </a:rPr>
              <a:t>mm</a:t>
            </a:r>
            <a:r>
              <a:rPr lang="zh-CN" altLang="en-US" sz="1000" dirty="0" smtClean="0">
                <a:solidFill>
                  <a:schemeClr val="tx1"/>
                </a:solidFill>
              </a:rPr>
              <a:t>。那么直线要求是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厘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</a:rPr>
              <a:t>米内运行多少纬就是在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</a:rPr>
              <a:t>厘米内需要多少个脉冲，公式：</a:t>
            </a:r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厘米直线距离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纬密纬数</a:t>
            </a:r>
            <a:r>
              <a:rPr lang="en-US" altLang="zh-CN" sz="1000" dirty="0" smtClean="0">
                <a:solidFill>
                  <a:srgbClr val="FF0000"/>
                </a:solidFill>
              </a:rPr>
              <a:t>=</a:t>
            </a:r>
            <a:r>
              <a:rPr lang="zh-CN" altLang="en-US" sz="1000" dirty="0" smtClean="0">
                <a:solidFill>
                  <a:srgbClr val="FF0000"/>
                </a:solidFill>
              </a:rPr>
              <a:t>每一纬多少</a:t>
            </a:r>
            <a:r>
              <a:rPr lang="en-US" altLang="zh-CN" sz="1000" dirty="0" smtClean="0">
                <a:solidFill>
                  <a:srgbClr val="FF0000"/>
                </a:solidFill>
              </a:rPr>
              <a:t>mm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3501008"/>
            <a:ext cx="75608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不好意思：具体公式我也不知道怎么计算，我的土办法，伺服驱动器设置一圈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脉冲 分子</a:t>
            </a:r>
            <a:r>
              <a:rPr lang="en-US" altLang="zh-CN" sz="1200" dirty="0" smtClean="0"/>
              <a:t>1 </a:t>
            </a:r>
            <a:r>
              <a:rPr lang="zh-CN" altLang="en-US" sz="1200" dirty="0" smtClean="0"/>
              <a:t>分母</a:t>
            </a:r>
            <a:r>
              <a:rPr lang="en-US" altLang="zh-CN" sz="1200" dirty="0" smtClean="0"/>
              <a:t>10 </a:t>
            </a:r>
            <a:r>
              <a:rPr lang="zh-CN" altLang="en-US" sz="1200" dirty="0" smtClean="0"/>
              <a:t>，然后设置一个可调的齿轮比控制脉冲数，通过实地现场进行对比设置，设定到适合的速度，就是说：纬密数加大电机速度要慢，纬密数减少电机速加快。那么纬密知道滚筒一圈周长是</a:t>
            </a:r>
            <a:r>
              <a:rPr lang="en-US" altLang="zh-CN" sz="1200" dirty="0" smtClean="0"/>
              <a:t>251.2  /</a:t>
            </a:r>
            <a:r>
              <a:rPr lang="zh-CN" altLang="en-US" sz="1200" dirty="0" smtClean="0"/>
              <a:t>齿轮比</a:t>
            </a:r>
            <a:r>
              <a:rPr lang="en-US" altLang="zh-CN" sz="1200" dirty="0" smtClean="0"/>
              <a:t>63=</a:t>
            </a:r>
            <a:r>
              <a:rPr lang="zh-CN" altLang="en-US" sz="1200" dirty="0" smtClean="0"/>
              <a:t>伺服电机转一圈运行直线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距离</a:t>
            </a:r>
            <a:r>
              <a:rPr lang="en-US" altLang="zh-CN" sz="1200" dirty="0" smtClean="0">
                <a:solidFill>
                  <a:srgbClr val="FF0000"/>
                </a:solidFill>
              </a:rPr>
              <a:t>0.2563mm  </a:t>
            </a:r>
            <a:r>
              <a:rPr lang="zh-CN" altLang="en-US" sz="1200" dirty="0" smtClean="0">
                <a:solidFill>
                  <a:srgbClr val="FF0000"/>
                </a:solidFill>
              </a:rPr>
              <a:t>，那么现在计算直线距离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厘米</a:t>
            </a:r>
            <a:r>
              <a:rPr lang="en-US" altLang="zh-CN" sz="1200" dirty="0" smtClean="0">
                <a:solidFill>
                  <a:srgbClr val="FF0000"/>
                </a:solidFill>
              </a:rPr>
              <a:t>=10mm  </a:t>
            </a:r>
            <a:r>
              <a:rPr lang="zh-CN" altLang="en-US" sz="1200" dirty="0" smtClean="0">
                <a:solidFill>
                  <a:srgbClr val="FF0000"/>
                </a:solidFill>
              </a:rPr>
              <a:t>要在</a:t>
            </a:r>
            <a:r>
              <a:rPr lang="en-US" altLang="zh-CN" sz="1200" dirty="0" smtClean="0">
                <a:solidFill>
                  <a:srgbClr val="FF0000"/>
                </a:solidFill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</a:rPr>
              <a:t>纬完成，就是说机械主轴转</a:t>
            </a:r>
            <a:r>
              <a:rPr lang="en-US" altLang="zh-CN" sz="1200" dirty="0" smtClean="0">
                <a:solidFill>
                  <a:srgbClr val="FF0000"/>
                </a:solidFill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</a:rPr>
              <a:t>圈，完成直线运动长度</a:t>
            </a:r>
            <a:r>
              <a:rPr lang="en-US" altLang="zh-CN" sz="1200" dirty="0" smtClean="0">
                <a:solidFill>
                  <a:srgbClr val="FF0000"/>
                </a:solidFill>
              </a:rPr>
              <a:t>10mm  </a:t>
            </a:r>
            <a:r>
              <a:rPr lang="zh-CN" altLang="en-US" sz="1200" dirty="0" smtClean="0">
                <a:solidFill>
                  <a:srgbClr val="FF0000"/>
                </a:solidFill>
              </a:rPr>
              <a:t>现在计算滚筒</a:t>
            </a:r>
            <a:r>
              <a:rPr lang="en-US" altLang="zh-CN" sz="1200" dirty="0" smtClean="0">
                <a:solidFill>
                  <a:srgbClr val="FF0000"/>
                </a:solidFill>
              </a:rPr>
              <a:t>10mm </a:t>
            </a:r>
            <a:r>
              <a:rPr lang="zh-CN" altLang="en-US" sz="1200" dirty="0" smtClean="0">
                <a:solidFill>
                  <a:srgbClr val="FF0000"/>
                </a:solidFill>
              </a:rPr>
              <a:t>伺服电机需要转多少转，</a:t>
            </a:r>
            <a:r>
              <a:rPr lang="en-US" altLang="zh-CN" sz="1200" dirty="0" smtClean="0">
                <a:solidFill>
                  <a:srgbClr val="FF0000"/>
                </a:solidFill>
              </a:rPr>
              <a:t>10mm/0.2563=</a:t>
            </a:r>
            <a:r>
              <a:rPr lang="zh-CN" altLang="en-US" sz="1200" dirty="0" smtClean="0">
                <a:solidFill>
                  <a:srgbClr val="FF0000"/>
                </a:solidFill>
              </a:rPr>
              <a:t>伺服电机需要转</a:t>
            </a:r>
            <a:r>
              <a:rPr lang="en-US" altLang="zh-CN" sz="1200" dirty="0" smtClean="0">
                <a:solidFill>
                  <a:srgbClr val="FF0000"/>
                </a:solidFill>
              </a:rPr>
              <a:t>39.01</a:t>
            </a:r>
            <a:r>
              <a:rPr lang="zh-CN" altLang="en-US" sz="1200" dirty="0" smtClean="0">
                <a:solidFill>
                  <a:srgbClr val="FF0000"/>
                </a:solidFill>
              </a:rPr>
              <a:t>圈，</a:t>
            </a:r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>
                <a:solidFill>
                  <a:srgbClr val="FF0000"/>
                </a:solidFill>
              </a:rPr>
              <a:t>动作在机械主轴</a:t>
            </a:r>
            <a:r>
              <a:rPr lang="en-US" altLang="zh-CN" sz="1200" dirty="0" smtClean="0">
                <a:solidFill>
                  <a:srgbClr val="FF0000"/>
                </a:solidFill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</a:rPr>
              <a:t>圈</a:t>
            </a:r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>
                <a:solidFill>
                  <a:srgbClr val="FF0000"/>
                </a:solidFill>
              </a:rPr>
              <a:t>也就是纬密数</a:t>
            </a:r>
            <a:r>
              <a:rPr lang="en-US" altLang="zh-CN" sz="1200" dirty="0" smtClean="0">
                <a:solidFill>
                  <a:srgbClr val="FF0000"/>
                </a:solidFill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</a:rPr>
              <a:t>纬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厘米</a:t>
            </a:r>
            <a:r>
              <a:rPr lang="en-US" altLang="zh-CN" sz="1200" dirty="0" smtClean="0">
                <a:solidFill>
                  <a:srgbClr val="FF0000"/>
                </a:solidFill>
              </a:rPr>
              <a:t>】</a:t>
            </a:r>
            <a:r>
              <a:rPr lang="zh-CN" altLang="en-US" sz="1200" dirty="0" smtClean="0">
                <a:solidFill>
                  <a:srgbClr val="FF0000"/>
                </a:solidFill>
              </a:rPr>
              <a:t>内完成</a:t>
            </a:r>
            <a:r>
              <a:rPr lang="en-US" altLang="zh-CN" sz="1200" dirty="0" smtClean="0">
                <a:solidFill>
                  <a:srgbClr val="FF0000"/>
                </a:solidFill>
              </a:rPr>
              <a:t>】</a:t>
            </a:r>
            <a:r>
              <a:rPr lang="zh-CN" altLang="en-US" sz="1200" dirty="0" smtClean="0">
                <a:solidFill>
                  <a:srgbClr val="0070C0"/>
                </a:solidFill>
              </a:rPr>
              <a:t>伺服电机</a:t>
            </a:r>
            <a:r>
              <a:rPr lang="en-US" altLang="zh-CN" sz="1200" dirty="0" smtClean="0">
                <a:solidFill>
                  <a:srgbClr val="0070C0"/>
                </a:solidFill>
              </a:rPr>
              <a:t>39.01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/>
              <a:t>机械主轴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圈</a:t>
            </a:r>
            <a:r>
              <a:rPr lang="en-US" altLang="zh-CN" sz="1200" dirty="0" smtClean="0">
                <a:solidFill>
                  <a:srgbClr val="FF0000"/>
                </a:solidFill>
              </a:rPr>
              <a:t>=【</a:t>
            </a:r>
            <a:r>
              <a:rPr lang="zh-CN" altLang="en-US" sz="1200" dirty="0" smtClean="0">
                <a:solidFill>
                  <a:srgbClr val="FF0000"/>
                </a:solidFill>
              </a:rPr>
              <a:t>机械主轴运转一圈伺服电机需要运动</a:t>
            </a:r>
            <a:r>
              <a:rPr lang="en-US" altLang="zh-CN" sz="1200" dirty="0" smtClean="0">
                <a:solidFill>
                  <a:srgbClr val="FF0000"/>
                </a:solidFill>
              </a:rPr>
              <a:t>3.9</a:t>
            </a:r>
            <a:r>
              <a:rPr lang="zh-CN" altLang="en-US" sz="1200" dirty="0" smtClean="0">
                <a:solidFill>
                  <a:srgbClr val="FF0000"/>
                </a:solidFill>
              </a:rPr>
              <a:t>圈</a:t>
            </a:r>
            <a:r>
              <a:rPr lang="en-US" altLang="zh-CN" sz="1200" dirty="0" smtClean="0">
                <a:solidFill>
                  <a:srgbClr val="FF0000"/>
                </a:solidFill>
              </a:rPr>
              <a:t>】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机械主轴一圈</a:t>
            </a:r>
            <a:r>
              <a:rPr lang="en-US" altLang="zh-CN" sz="1200" dirty="0" smtClean="0">
                <a:solidFill>
                  <a:srgbClr val="FF0000"/>
                </a:solidFill>
              </a:rPr>
              <a:t>600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</a:t>
            </a:r>
            <a:r>
              <a:rPr lang="en-US" altLang="zh-CN" sz="1200" dirty="0" smtClean="0">
                <a:solidFill>
                  <a:srgbClr val="FF0000"/>
                </a:solidFill>
              </a:rPr>
              <a:t>=6000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脉冲，伺服电机一圈</a:t>
            </a:r>
            <a:r>
              <a:rPr lang="en-US" altLang="zh-CN" sz="1200" dirty="0" smtClean="0">
                <a:solidFill>
                  <a:srgbClr val="FF0000"/>
                </a:solidFill>
              </a:rPr>
              <a:t>1000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</a:t>
            </a:r>
            <a:r>
              <a:rPr lang="en-US" altLang="zh-CN" sz="1200" dirty="0" smtClean="0">
                <a:solidFill>
                  <a:srgbClr val="FF0000"/>
                </a:solidFill>
              </a:rPr>
              <a:t>=3900</a:t>
            </a:r>
            <a:r>
              <a:rPr lang="zh-CN" altLang="en-US" sz="1200" dirty="0" smtClean="0">
                <a:solidFill>
                  <a:srgbClr val="FF0000"/>
                </a:solidFill>
              </a:rPr>
              <a:t>个脉冲。那么现在我们就在系统设置里面设定</a:t>
            </a:r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/>
              <a:t>齿轮比</a:t>
            </a:r>
            <a:r>
              <a:rPr lang="en-US" altLang="zh-CN" sz="1200" dirty="0" smtClean="0"/>
              <a:t>63 </a:t>
            </a:r>
            <a:r>
              <a:rPr lang="en-US" altLang="zh-CN" sz="1200" dirty="0" smtClean="0">
                <a:solidFill>
                  <a:srgbClr val="FF0000"/>
                </a:solidFill>
              </a:rPr>
              <a:t>】</a:t>
            </a:r>
            <a:r>
              <a:rPr lang="zh-CN" altLang="en-US" sz="1200" dirty="0" smtClean="0">
                <a:solidFill>
                  <a:srgbClr val="FF0000"/>
                </a:solidFill>
              </a:rPr>
              <a:t>改变他的值来调整输出的长度精度。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公式：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厘米</a:t>
            </a:r>
            <a:r>
              <a:rPr lang="zh-CN" altLang="en-US" sz="1200" dirty="0" smtClean="0">
                <a:solidFill>
                  <a:srgbClr val="0070C0"/>
                </a:solidFill>
              </a:rPr>
              <a:t>伺服电机圈数</a:t>
            </a:r>
            <a:r>
              <a:rPr lang="en-US" altLang="zh-CN" sz="1200" dirty="0" smtClean="0">
                <a:solidFill>
                  <a:srgbClr val="0070C0"/>
                </a:solidFill>
              </a:rPr>
              <a:t>39.01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纬密</a:t>
            </a:r>
            <a:r>
              <a:rPr lang="en-US" altLang="zh-CN" sz="1200" dirty="0" smtClean="0">
                <a:solidFill>
                  <a:srgbClr val="FF0000"/>
                </a:solidFill>
              </a:rPr>
              <a:t>=</a:t>
            </a:r>
            <a:r>
              <a:rPr lang="zh-CN" altLang="en-US" sz="1200" dirty="0" smtClean="0">
                <a:solidFill>
                  <a:srgbClr val="FF0000"/>
                </a:solidFill>
              </a:rPr>
              <a:t>伺服电机需要运行的圈数</a:t>
            </a:r>
            <a:r>
              <a:rPr lang="en-US" altLang="zh-CN" sz="1200" dirty="0" smtClean="0">
                <a:solidFill>
                  <a:srgbClr val="FF0000"/>
                </a:solidFill>
              </a:rPr>
              <a:t>*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脉冲数</a:t>
            </a:r>
            <a:r>
              <a:rPr lang="en-US" altLang="zh-CN" sz="1200" dirty="0" smtClean="0">
                <a:solidFill>
                  <a:srgbClr val="FF0000"/>
                </a:solidFill>
              </a:rPr>
              <a:t>=</a:t>
            </a:r>
            <a:r>
              <a:rPr lang="zh-CN" altLang="en-US" sz="1200" dirty="0" smtClean="0">
                <a:solidFill>
                  <a:srgbClr val="FF0000"/>
                </a:solidFill>
              </a:rPr>
              <a:t>实际需要的脉冲数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</a:rPr>
              <a:t>39.01/</a:t>
            </a:r>
            <a:r>
              <a:rPr lang="zh-CN" altLang="en-US" sz="1200" dirty="0" smtClean="0">
                <a:solidFill>
                  <a:srgbClr val="FF0000"/>
                </a:solidFill>
              </a:rPr>
              <a:t>纬密</a:t>
            </a:r>
            <a:r>
              <a:rPr lang="en-US" altLang="zh-CN" sz="1200" dirty="0" smtClean="0">
                <a:solidFill>
                  <a:srgbClr val="FF0000"/>
                </a:solidFill>
              </a:rPr>
              <a:t>12.5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r>
              <a:rPr lang="en-US" altLang="zh-CN" sz="1200" dirty="0" smtClean="0">
                <a:solidFill>
                  <a:srgbClr val="FF0000"/>
                </a:solidFill>
              </a:rPr>
              <a:t>*</a:t>
            </a:r>
            <a:r>
              <a:rPr lang="zh-CN" altLang="en-US" sz="1200" dirty="0" smtClean="0">
                <a:solidFill>
                  <a:srgbClr val="FF0000"/>
                </a:solidFill>
              </a:rPr>
              <a:t>驱动器脉冲</a:t>
            </a:r>
            <a:r>
              <a:rPr lang="en-US" altLang="zh-CN" sz="1200" dirty="0" smtClean="0">
                <a:solidFill>
                  <a:srgbClr val="FF0000"/>
                </a:solidFill>
              </a:rPr>
              <a:t>1000=3120.8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脉冲，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厘米纬密</a:t>
            </a:r>
            <a:r>
              <a:rPr lang="en-US" altLang="zh-CN" sz="1200" dirty="0" smtClean="0">
                <a:solidFill>
                  <a:srgbClr val="FF0000"/>
                </a:solidFill>
              </a:rPr>
              <a:t>12.5</a:t>
            </a:r>
            <a:r>
              <a:rPr lang="zh-CN" altLang="en-US" sz="1200" dirty="0" smtClean="0">
                <a:solidFill>
                  <a:srgbClr val="FF0000"/>
                </a:solidFill>
              </a:rPr>
              <a:t>实际伺服电机需要</a:t>
            </a:r>
            <a:r>
              <a:rPr lang="en-US" altLang="zh-CN" sz="1200" dirty="0" smtClean="0">
                <a:solidFill>
                  <a:srgbClr val="FF0000"/>
                </a:solidFill>
              </a:rPr>
              <a:t>3120.8</a:t>
            </a:r>
            <a:r>
              <a:rPr lang="zh-CN" altLang="en-US" sz="1200" dirty="0" smtClean="0">
                <a:solidFill>
                  <a:srgbClr val="FF0000"/>
                </a:solidFill>
              </a:rPr>
              <a:t>脉冲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C:\Program Files (x86)\AliWangWang\profiles\cntaobaojinxingzj\temp\阿里旺旺图片2018091201041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8680"/>
            <a:ext cx="48863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95936" y="2132856"/>
            <a:ext cx="10801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比</a:t>
            </a:r>
            <a:r>
              <a:rPr lang="en-US" altLang="zh-CN" dirty="0" smtClean="0">
                <a:solidFill>
                  <a:srgbClr val="FF0000"/>
                </a:solidFill>
              </a:rPr>
              <a:t>63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2636912"/>
            <a:ext cx="30243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伺服电机</a:t>
            </a:r>
            <a:r>
              <a:rPr lang="en-US" altLang="zh-CN" dirty="0" smtClean="0">
                <a:solidFill>
                  <a:srgbClr val="FF0000"/>
                </a:solidFill>
              </a:rPr>
              <a:t>63</a:t>
            </a:r>
            <a:r>
              <a:rPr lang="zh-CN" altLang="en-US" dirty="0" smtClean="0">
                <a:solidFill>
                  <a:srgbClr val="FF0000"/>
                </a:solidFill>
              </a:rPr>
              <a:t>圈滚筒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674</Words>
  <Application>Microsoft Office PowerPoint</Application>
  <PresentationFormat>全屏显示(4:3)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china</cp:lastModifiedBy>
  <cp:revision>26</cp:revision>
  <dcterms:created xsi:type="dcterms:W3CDTF">2019-01-13T10:19:51Z</dcterms:created>
  <dcterms:modified xsi:type="dcterms:W3CDTF">2019-01-13T15:51:45Z</dcterms:modified>
</cp:coreProperties>
</file>