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  <p:sldMasterId id="2147483672" r:id="rId4"/>
    <p:sldMasterId id="2147483682" r:id="rId5"/>
    <p:sldMasterId id="2147483692" r:id="rId6"/>
    <p:sldMasterId id="2147483702" r:id="rId7"/>
    <p:sldMasterId id="2147483712" r:id="rId8"/>
    <p:sldMasterId id="2147483722" r:id="rId9"/>
    <p:sldMasterId id="2147483732" r:id="rId10"/>
    <p:sldMasterId id="2147483742" r:id="rId11"/>
    <p:sldMasterId id="2147483752" r:id="rId12"/>
    <p:sldMasterId id="2147483762" r:id="rId13"/>
    <p:sldMasterId id="2147483772" r:id="rId14"/>
    <p:sldMasterId id="2147483782" r:id="rId15"/>
    <p:sldMasterId id="2147483792" r:id="rId16"/>
    <p:sldMasterId id="2147483806" r:id="rId17"/>
    <p:sldMasterId id="2147483820" r:id="rId18"/>
    <p:sldMasterId id="2147483834" r:id="rId19"/>
    <p:sldMasterId id="2147483848" r:id="rId20"/>
    <p:sldMasterId id="2147483862" r:id="rId21"/>
    <p:sldMasterId id="2147483876" r:id="rId22"/>
    <p:sldMasterId id="2147483890" r:id="rId23"/>
    <p:sldMasterId id="2147483904" r:id="rId24"/>
    <p:sldMasterId id="2147483918" r:id="rId25"/>
    <p:sldMasterId id="2147483932" r:id="rId26"/>
    <p:sldMasterId id="2147483946" r:id="rId27"/>
    <p:sldMasterId id="2147483960" r:id="rId28"/>
    <p:sldMasterId id="2147483974" r:id="rId29"/>
    <p:sldMasterId id="2147483988" r:id="rId30"/>
    <p:sldMasterId id="2147484002" r:id="rId31"/>
    <p:sldMasterId id="2147484016" r:id="rId32"/>
    <p:sldMasterId id="2147484030" r:id="rId33"/>
    <p:sldMasterId id="2147484044" r:id="rId34"/>
    <p:sldMasterId id="2147484058" r:id="rId35"/>
    <p:sldMasterId id="2147484072" r:id="rId36"/>
    <p:sldMasterId id="2147484086" r:id="rId37"/>
    <p:sldMasterId id="2147484100" r:id="rId38"/>
    <p:sldMasterId id="2147484114" r:id="rId39"/>
    <p:sldMasterId id="2147484128" r:id="rId40"/>
    <p:sldMasterId id="2147484142" r:id="rId41"/>
    <p:sldMasterId id="2147484156" r:id="rId42"/>
    <p:sldMasterId id="2147484170" r:id="rId43"/>
  </p:sldMasterIdLst>
  <p:notesMasterIdLst>
    <p:notesMasterId r:id="rId69"/>
  </p:notesMasterIdLst>
  <p:handoutMasterIdLst>
    <p:handoutMasterId r:id="rId70"/>
  </p:handoutMasterIdLst>
  <p:sldIdLst>
    <p:sldId id="289" r:id="rId44"/>
    <p:sldId id="1103" r:id="rId45"/>
    <p:sldId id="1106" r:id="rId46"/>
    <p:sldId id="1107" r:id="rId47"/>
    <p:sldId id="1108" r:id="rId48"/>
    <p:sldId id="1109" r:id="rId49"/>
    <p:sldId id="1114" r:id="rId50"/>
    <p:sldId id="1118" r:id="rId51"/>
    <p:sldId id="1110" r:id="rId52"/>
    <p:sldId id="1116" r:id="rId53"/>
    <p:sldId id="1122" r:id="rId54"/>
    <p:sldId id="1111" r:id="rId55"/>
    <p:sldId id="1117" r:id="rId56"/>
    <p:sldId id="1120" r:id="rId57"/>
    <p:sldId id="1124" r:id="rId58"/>
    <p:sldId id="1112" r:id="rId59"/>
    <p:sldId id="1123" r:id="rId60"/>
    <p:sldId id="1130" r:id="rId61"/>
    <p:sldId id="1125" r:id="rId62"/>
    <p:sldId id="1128" r:id="rId63"/>
    <p:sldId id="1126" r:id="rId64"/>
    <p:sldId id="1127" r:id="rId65"/>
    <p:sldId id="1131" r:id="rId66"/>
    <p:sldId id="1113" r:id="rId67"/>
    <p:sldId id="313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9F3"/>
    <a:srgbClr val="CBCFE7"/>
    <a:srgbClr val="F57A00"/>
    <a:srgbClr val="FFFFFF"/>
    <a:srgbClr val="663300"/>
    <a:srgbClr val="25681A"/>
    <a:srgbClr val="7F6E00"/>
    <a:srgbClr val="996633"/>
    <a:srgbClr val="318B22"/>
    <a:srgbClr val="F5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5033" autoAdjust="0"/>
  </p:normalViewPr>
  <p:slideViewPr>
    <p:cSldViewPr snapToGrid="0" snapToObjects="1">
      <p:cViewPr varScale="1">
        <p:scale>
          <a:sx n="111" d="100"/>
          <a:sy n="111" d="100"/>
        </p:scale>
        <p:origin x="7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handoutMaster" Target="handoutMasters/handoutMaster1.xml"/><Relationship Id="rId7" Type="http://schemas.openxmlformats.org/officeDocument/2006/relationships/slideMaster" Target="slideMasters/slideMaster6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25.xml"/><Relationship Id="rId67" Type="http://schemas.openxmlformats.org/officeDocument/2006/relationships/slide" Target="slides/slide24.xml"/><Relationship Id="rId66" Type="http://schemas.openxmlformats.org/officeDocument/2006/relationships/slide" Target="slides/slide23.xml"/><Relationship Id="rId65" Type="http://schemas.openxmlformats.org/officeDocument/2006/relationships/slide" Target="slides/slide22.xml"/><Relationship Id="rId64" Type="http://schemas.openxmlformats.org/officeDocument/2006/relationships/slide" Target="slides/slide21.xml"/><Relationship Id="rId63" Type="http://schemas.openxmlformats.org/officeDocument/2006/relationships/slide" Target="slides/slide20.xml"/><Relationship Id="rId62" Type="http://schemas.openxmlformats.org/officeDocument/2006/relationships/slide" Target="slides/slide19.xml"/><Relationship Id="rId61" Type="http://schemas.openxmlformats.org/officeDocument/2006/relationships/slide" Target="slides/slide18.xml"/><Relationship Id="rId60" Type="http://schemas.openxmlformats.org/officeDocument/2006/relationships/slide" Target="slides/slide1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16.xml"/><Relationship Id="rId58" Type="http://schemas.openxmlformats.org/officeDocument/2006/relationships/slide" Target="slides/slide15.xml"/><Relationship Id="rId57" Type="http://schemas.openxmlformats.org/officeDocument/2006/relationships/slide" Target="slides/slide14.xml"/><Relationship Id="rId56" Type="http://schemas.openxmlformats.org/officeDocument/2006/relationships/slide" Target="slides/slide13.xml"/><Relationship Id="rId55" Type="http://schemas.openxmlformats.org/officeDocument/2006/relationships/slide" Target="slides/slide12.xml"/><Relationship Id="rId54" Type="http://schemas.openxmlformats.org/officeDocument/2006/relationships/slide" Target="slides/slide11.xml"/><Relationship Id="rId53" Type="http://schemas.openxmlformats.org/officeDocument/2006/relationships/slide" Target="slides/slide10.xml"/><Relationship Id="rId52" Type="http://schemas.openxmlformats.org/officeDocument/2006/relationships/slide" Target="slides/slide9.xml"/><Relationship Id="rId51" Type="http://schemas.openxmlformats.org/officeDocument/2006/relationships/slide" Target="slides/slide8.xml"/><Relationship Id="rId50" Type="http://schemas.openxmlformats.org/officeDocument/2006/relationships/slide" Target="slides/slide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6.xml"/><Relationship Id="rId48" Type="http://schemas.openxmlformats.org/officeDocument/2006/relationships/slide" Target="slides/slide5.xml"/><Relationship Id="rId47" Type="http://schemas.openxmlformats.org/officeDocument/2006/relationships/slide" Target="slides/slide4.xml"/><Relationship Id="rId46" Type="http://schemas.openxmlformats.org/officeDocument/2006/relationships/slide" Target="slides/slide3.xml"/><Relationship Id="rId45" Type="http://schemas.openxmlformats.org/officeDocument/2006/relationships/slide" Target="slides/slide2.xml"/><Relationship Id="rId44" Type="http://schemas.openxmlformats.org/officeDocument/2006/relationships/slide" Target="slides/slide1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2D275-AFE6-40D1-BE5D-44A2AC34C75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58276-78B6-4CE7-9C65-CE0E14BE2D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F0CE-8A05-4271-BE2F-5EC178CD5FA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298B7-C1E3-419C-B17C-BA8412A975E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1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5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6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15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5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5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7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7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7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7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17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8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8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8.xml"/></Relationships>
</file>

<file path=ppt/slideLayouts/_rels/slideLayout18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8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8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8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9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9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9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9.xml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9.xml"/></Relationships>
</file>

<file path=ppt/slideLayouts/_rels/slideLayout19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19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19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2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0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0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0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0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0.xml"/></Relationships>
</file>

<file path=ppt/slideLayouts/_rels/slideLayout20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2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1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1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2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2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/Relationships>
</file>

<file path=ppt/slideLayouts/_rels/slideLayout2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/Relationships>
</file>

<file path=ppt/slideLayouts/_rels/slideLayout2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5.xml"/></Relationships>
</file>

<file path=ppt/slideLayouts/_rels/slideLayout26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5.xml"/></Relationships>
</file>

<file path=ppt/slideLayouts/_rels/slideLayout26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5.xml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7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7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8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8.xml"/></Relationships>
</file>

<file path=ppt/slideLayouts/_rels/slideLayout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8.xml"/></Relationships>
</file>

<file path=ppt/slideLayouts/_rels/slideLayout3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9.xml"/></Relationships>
</file>

<file path=ppt/slideLayouts/_rels/slideLayout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9.xml"/></Relationships>
</file>

<file path=ppt/slideLayouts/_rels/slideLayout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9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9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9.xml"/></Relationships>
</file>

<file path=ppt/slideLayouts/_rels/slideLayout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9.xml"/></Relationships>
</file>

<file path=ppt/slideLayouts/_rels/slideLayout3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/Relationships>
</file>

<file path=ppt/slideLayouts/_rels/slideLayout3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0.xml"/></Relationships>
</file>

<file path=ppt/slideLayouts/_rels/slideLayout3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0.xml"/></Relationships>
</file>

<file path=ppt/slideLayouts/_rels/slideLayout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0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0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0.xml"/></Relationships>
</file>

<file path=ppt/slideLayouts/_rels/slideLayout3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0.xml"/></Relationships>
</file>

<file path=ppt/slideLayouts/_rels/slideLayout33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1.xml"/></Relationships>
</file>

<file path=ppt/slideLayouts/_rels/slideLayout3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/Relationships>
</file>

<file path=ppt/slideLayouts/_rels/slideLayout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/Relationships>
</file>

<file path=ppt/slideLayouts/_rels/slideLayout3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1.xml"/></Relationships>
</file>

<file path=ppt/slideLayouts/_rels/slideLayout3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1.xml"/></Relationships>
</file>

<file path=ppt/slideLayouts/_rels/slideLayout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1.xml"/></Relationships>
</file>

<file path=ppt/slideLayouts/_rels/slideLayout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1.xml"/></Relationships>
</file>

<file path=ppt/slideLayouts/_rels/slideLayout3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2.xml"/></Relationships>
</file>

<file path=ppt/slideLayouts/_rels/slideLayout35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2.xml"/></Relationships>
</file>

<file path=ppt/slideLayouts/_rels/slideLayout3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2.xml"/></Relationships>
</file>

<file path=ppt/slideLayouts/_rels/slideLayout3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/Relationships>
</file>

<file path=ppt/slideLayouts/_rels/slideLayout3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/Relationships>
</file>

<file path=ppt/slideLayouts/_rels/slideLayout35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2.xml"/></Relationships>
</file>

<file path=ppt/slideLayouts/_rels/slideLayout3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2.xml"/></Relationships>
</file>

<file path=ppt/slideLayouts/_rels/slideLayout3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2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2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2.xml"/></Relationships>
</file>

<file path=ppt/slideLayouts/_rels/slideLayout3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2.xml"/></Relationships>
</file>

<file path=ppt/slideLayouts/_rels/slideLayout36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6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3.xml"/></Relationships>
</file>

<file path=ppt/slideLayouts/_rels/slideLayout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3.xml"/></Relationships>
</file>

<file path=ppt/slideLayouts/_rels/slideLayout3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3.xml"/></Relationships>
</file>

<file path=ppt/slideLayouts/_rels/slideLayout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3.xml"/></Relationships>
</file>

<file path=ppt/slideLayouts/_rels/slideLayout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3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3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3.xml"/></Relationships>
</file>

<file path=ppt/slideLayouts/_rels/slideLayout3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3.xml"/></Relationships>
</file>

<file path=ppt/slideLayouts/_rels/slideLayout37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4.xml"/></Relationships>
</file>

<file path=ppt/slideLayouts/_rels/slideLayout37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4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4.xml"/></Relationships>
</file>

<file path=ppt/slideLayouts/_rels/slideLayout3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4.xml"/></Relationships>
</file>

<file path=ppt/slideLayouts/_rels/slideLayout3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4.xml"/></Relationships>
</file>

<file path=ppt/slideLayouts/_rels/slideLayout3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4.xml"/></Relationships>
</file>

<file path=ppt/slideLayouts/_rels/slideLayout38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4.xml"/></Relationships>
</file>

<file path=ppt/slideLayouts/_rels/slideLayout3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4.xml"/></Relationships>
</file>

<file path=ppt/slideLayouts/_rels/slideLayout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4.xml"/></Relationships>
</file>

<file path=ppt/slideLayouts/_rels/slideLayout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4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4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4.xml"/></Relationships>
</file>

<file path=ppt/slideLayouts/_rels/slideLayout39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9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9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5.xml"/></Relationships>
</file>

<file path=ppt/slideLayouts/_rels/slideLayout3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5.xml"/></Relationships>
</file>

<file path=ppt/slideLayouts/_rels/slideLayout3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5.xml"/></Relationships>
</file>

<file path=ppt/slideLayouts/_rels/slideLayout39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3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5.xml"/></Relationships>
</file>

<file path=ppt/slideLayouts/_rels/slideLayout3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5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5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5.xml"/></Relationships>
</file>

<file path=ppt/slideLayouts/_rels/slideLayout4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5.xml"/></Relationships>
</file>

<file path=ppt/slideLayouts/_rels/slideLayout40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6.xml"/></Relationships>
</file>

<file path=ppt/slideLayouts/_rels/slideLayout40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6.xml"/></Relationships>
</file>

<file path=ppt/slideLayouts/_rels/slideLayout40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6.xml"/></Relationships>
</file>

<file path=ppt/slideLayouts/_rels/slideLayout4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6.xml"/></Relationships>
</file>

<file path=ppt/slideLayouts/_rels/slideLayout4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6.xml"/></Relationships>
</file>

<file path=ppt/slideLayouts/_rels/slideLayout4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6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6.xml"/></Relationships>
</file>

<file path=ppt/slideLayouts/_rels/slideLayout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6.xml"/></Relationships>
</file>

<file path=ppt/slideLayouts/_rels/slideLayout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6.xml"/></Relationships>
</file>

<file path=ppt/slideLayouts/_rels/slideLayout4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6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6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6.xml"/></Relationships>
</file>

<file path=ppt/slideLayouts/_rels/slideLayout4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6.xml"/></Relationships>
</file>

<file path=ppt/slideLayouts/_rels/slideLayout4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7.xml"/></Relationships>
</file>

<file path=ppt/slideLayouts/_rels/slideLayout4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7.xml"/></Relationships>
</file>

<file path=ppt/slideLayouts/_rels/slideLayout4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7.xml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7.xml"/></Relationships>
</file>

<file path=ppt/slideLayouts/_rels/slideLayout4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7.xml"/></Relationships>
</file>

<file path=ppt/slideLayouts/_rels/slideLayout4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7.xml"/></Relationships>
</file>

<file path=ppt/slideLayouts/_rels/slideLayout4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7.xml"/></Relationships>
</file>

<file path=ppt/slideLayouts/_rels/slideLayout4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7.xml"/></Relationships>
</file>

<file path=ppt/slideLayouts/_rels/slideLayout4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7.xml"/></Relationships>
</file>

<file path=ppt/slideLayouts/_rels/slideLayout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7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7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7.xml"/></Relationships>
</file>

<file path=ppt/slideLayouts/_rels/slideLayout4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7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8.xml"/></Relationships>
</file>

<file path=ppt/slideLayouts/_rels/slideLayout4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8.xml"/></Relationships>
</file>

<file path=ppt/slideLayouts/_rels/slideLayout4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8.xml"/></Relationships>
</file>

<file path=ppt/slideLayouts/_rels/slideLayout4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8.xml"/></Relationships>
</file>

<file path=ppt/slideLayouts/_rels/slideLayout4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8.xml"/></Relationships>
</file>

<file path=ppt/slideLayouts/_rels/slideLayout4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8.xml"/></Relationships>
</file>

<file path=ppt/slideLayouts/_rels/slideLayout4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8.xml"/></Relationships>
</file>

<file path=ppt/slideLayouts/_rels/slideLayout4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8.xml"/></Relationships>
</file>

<file path=ppt/slideLayouts/_rels/slideLayout4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8.xml"/></Relationships>
</file>

<file path=ppt/slideLayouts/_rels/slideLayout4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8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8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8.xml"/></Relationships>
</file>

<file path=ppt/slideLayouts/_rels/slideLayout4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8.xml"/></Relationships>
</file>

<file path=ppt/slideLayouts/_rels/slideLayout44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9.xml"/></Relationships>
</file>

<file path=ppt/slideLayouts/_rels/slideLayout44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9.xml"/></Relationships>
</file>

<file path=ppt/slideLayouts/_rels/slideLayout44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9.xml"/></Relationships>
</file>

<file path=ppt/slideLayouts/_rels/slideLayout4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9.xml"/></Relationships>
</file>

<file path=ppt/slideLayouts/_rels/slideLayout4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9.xml"/></Relationships>
</file>

<file path=ppt/slideLayouts/_rels/slideLayout4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9.xml"/></Relationships>
</file>

<file path=ppt/slideLayouts/_rels/slideLayout44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9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9.xml"/></Relationships>
</file>

<file path=ppt/slideLayouts/_rels/slideLayout4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9.xml"/></Relationships>
</file>

<file path=ppt/slideLayouts/_rels/slideLayout4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9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9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9.xml"/></Relationships>
</file>

<file path=ppt/slideLayouts/_rels/slideLayout4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9.xml"/></Relationships>
</file>

<file path=ppt/slideLayouts/_rels/slideLayout45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0.xml"/></Relationships>
</file>

<file path=ppt/slideLayouts/_rels/slideLayout45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0.xml"/></Relationships>
</file>

<file path=ppt/slideLayouts/_rels/slideLayout45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0.xml"/></Relationships>
</file>

<file path=ppt/slideLayouts/_rels/slideLayout4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0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0.xml"/></Relationships>
</file>

<file path=ppt/slideLayouts/_rels/slideLayout4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0.xml"/></Relationships>
</file>

<file path=ppt/slideLayouts/_rels/slideLayout46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0.xml"/></Relationships>
</file>

<file path=ppt/slideLayouts/_rels/slideLayout4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0.xml"/></Relationships>
</file>

<file path=ppt/slideLayouts/_rels/slideLayout4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0.xml"/></Relationships>
</file>

<file path=ppt/slideLayouts/_rels/slideLayout4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0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0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0.xml"/></Relationships>
</file>

<file path=ppt/slideLayouts/_rels/slideLayout4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0.xml"/></Relationships>
</file>

<file path=ppt/slideLayouts/_rels/slideLayout46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1.xml"/></Relationships>
</file>

<file path=ppt/slideLayouts/_rels/slideLayout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1.xml"/></Relationships>
</file>

<file path=ppt/slideLayouts/_rels/slideLayout4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1.xml"/></Relationships>
</file>

<file path=ppt/slideLayouts/_rels/slideLayout4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1.xml"/></Relationships>
</file>

<file path=ppt/slideLayouts/_rels/slideLayout4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1.xml"/></Relationships>
</file>

<file path=ppt/slideLayouts/_rels/slideLayout4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1.xml"/></Relationships>
</file>

<file path=ppt/slideLayouts/_rels/slideLayout47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1.xml"/></Relationships>
</file>

<file path=ppt/slideLayouts/_rels/slideLayout4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1.xml"/></Relationships>
</file>

<file path=ppt/slideLayouts/_rels/slideLayout4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1.xml"/></Relationships>
</file>

<file path=ppt/slideLayouts/_rels/slideLayout4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1.xml"/></Relationships>
</file>

<file path=ppt/slideLayouts/_rels/slideLayout4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1.xml"/></Relationships>
</file>

<file path=ppt/slideLayouts/_rels/slideLayout48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2.xml"/></Relationships>
</file>

<file path=ppt/slideLayouts/_rels/slideLayout48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2.xml"/></Relationships>
</file>

<file path=ppt/slideLayouts/_rels/slideLayout48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2.xml"/></Relationships>
</file>

<file path=ppt/slideLayouts/_rels/slideLayout4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2.xml"/></Relationships>
</file>

<file path=ppt/slideLayouts/_rels/slideLayout4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2.xml"/></Relationships>
</file>

<file path=ppt/slideLayouts/_rels/slideLayout4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2.xml"/></Relationships>
</file>

<file path=ppt/slideLayouts/_rels/slideLayout48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2.xml"/></Relationships>
</file>

<file path=ppt/slideLayouts/_rels/slideLayout4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2.xml"/></Relationships>
</file>

<file path=ppt/slideLayouts/_rels/slideLayout4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2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2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2.xml"/></Relationships>
</file>

<file path=ppt/slideLayouts/_rels/slideLayout4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54184" y="2378437"/>
            <a:ext cx="11083635" cy="1720158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295">
                <a:solidFill>
                  <a:schemeClr val="bg1"/>
                </a:solidFill>
                <a:latin typeface="+mj-lt"/>
              </a:defRPr>
            </a:lvl1pPr>
            <a:lvl2pPr marL="617220" indent="0">
              <a:buNone/>
              <a:defRPr sz="4850">
                <a:solidFill>
                  <a:schemeClr val="bg1"/>
                </a:solidFill>
                <a:latin typeface="+mj-lt"/>
              </a:defRPr>
            </a:lvl2pPr>
            <a:lvl3pPr marL="1235075" indent="0">
              <a:buNone/>
              <a:defRPr sz="4850">
                <a:solidFill>
                  <a:schemeClr val="bg1"/>
                </a:solidFill>
                <a:latin typeface="+mj-lt"/>
              </a:defRPr>
            </a:lvl3pPr>
            <a:lvl4pPr marL="1851660" indent="0">
              <a:buNone/>
              <a:defRPr sz="4850">
                <a:solidFill>
                  <a:schemeClr val="bg1"/>
                </a:solidFill>
                <a:latin typeface="+mj-lt"/>
              </a:defRPr>
            </a:lvl4pPr>
            <a:lvl5pPr marL="2469515" indent="0">
              <a:buNone/>
              <a:defRPr sz="485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of Presentation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54183" y="4737627"/>
            <a:ext cx="11083634" cy="416634"/>
          </a:xfrm>
        </p:spPr>
        <p:txBody>
          <a:bodyPr>
            <a:spAutoFit/>
          </a:bodyPr>
          <a:lstStyle>
            <a:lvl1pPr marL="0" indent="0">
              <a:buNone/>
              <a:defRPr sz="1410">
                <a:solidFill>
                  <a:schemeClr val="bg1"/>
                </a:solidFill>
              </a:defRPr>
            </a:lvl1pPr>
            <a:lvl2pPr marL="617220" indent="0">
              <a:buNone/>
              <a:defRPr/>
            </a:lvl2pPr>
            <a:lvl3pPr marL="1235075" indent="0">
              <a:buNone/>
              <a:defRPr/>
            </a:lvl3pPr>
            <a:lvl4pPr marL="1851660" indent="0">
              <a:buNone/>
              <a:defRPr/>
            </a:lvl4pPr>
            <a:lvl5pPr marL="2469515" indent="0">
              <a:buNone/>
              <a:defRPr/>
            </a:lvl5pPr>
          </a:lstStyle>
          <a:p>
            <a:pPr lvl="0"/>
            <a:r>
              <a:rPr lang="en-US" dirty="0" err="1" smtClean="0"/>
              <a:t>Subheadline</a:t>
            </a:r>
            <a:r>
              <a:rPr lang="en-US" dirty="0" smtClean="0"/>
              <a:t>, name or date goes here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43538" y="4519612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61" y="5941737"/>
            <a:ext cx="3106271" cy="694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4184" y="798758"/>
            <a:ext cx="11083635" cy="89617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 smtClean="0"/>
              <a:t>Headline Copy Goes Here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505015"/>
            <a:ext cx="12192000" cy="352987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90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39995" y="2470035"/>
            <a:ext cx="8597823" cy="89617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 Goes Here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039995" y="3866468"/>
            <a:ext cx="8597823" cy="456234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subhead goes here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>
            <a:fillRect/>
          </a:stretch>
        </p:blipFill>
        <p:spPr>
          <a:xfrm>
            <a:off x="0" y="0"/>
            <a:ext cx="2270234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dt="0"/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643538" y="3706216"/>
            <a:ext cx="11083635" cy="976630"/>
          </a:xfrm>
          <a:prstGeom prst="rect">
            <a:avLst/>
          </a:prstGeom>
        </p:spPr>
        <p:txBody>
          <a:bodyPr vert="horz" lIns="80682" tIns="80682" rIns="80682" bIns="80682" rtlCol="0" anchor="b" anchorCtr="0">
            <a:spAutoFit/>
          </a:bodyPr>
          <a:lstStyle>
            <a:lvl1pPr algn="l" defTabSz="50927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5295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5295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778009" y="5238334"/>
            <a:ext cx="8039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0" y="5577300"/>
            <a:ext cx="3106271" cy="694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</a:blip>
          <a:srcRect t="14710" r="30639" b="6933"/>
          <a:stretch>
            <a:fillRect/>
          </a:stretch>
        </p:blipFill>
        <p:spPr>
          <a:xfrm>
            <a:off x="6121337" y="-1"/>
            <a:ext cx="6070663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, Multi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7683" y="287504"/>
            <a:ext cx="4980335" cy="584089"/>
          </a:xfrm>
          <a:noFill/>
          <a:ln>
            <a:noFill/>
          </a:ln>
        </p:spPr>
        <p:txBody>
          <a:bodyPr anchor="ctr"/>
          <a:lstStyle>
            <a:lvl1pPr marL="0" indent="0" algn="l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7683" y="909940"/>
            <a:ext cx="4980335" cy="37365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17678" y="1321941"/>
            <a:ext cx="4979831" cy="503224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627689" y="287338"/>
            <a:ext cx="2501480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90963" y="287338"/>
            <a:ext cx="3683354" cy="25288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5627689" y="2876550"/>
            <a:ext cx="6246634" cy="3478213"/>
          </a:xfrm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17678" y="871593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Textured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4" name="Graphic 3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60591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315065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79279" y="1395527"/>
            <a:ext cx="3528182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77575" y="6598276"/>
            <a:ext cx="92551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69145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09703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323619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464177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7986647" y="241671"/>
            <a:ext cx="3519628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127205" y="1390126"/>
            <a:ext cx="3184736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/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451165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72439" y="1395527"/>
            <a:ext cx="4600335" cy="4867275"/>
          </a:xfrm>
          <a:solidFill>
            <a:schemeClr val="bg1"/>
          </a:solidFill>
        </p:spPr>
        <p:txBody>
          <a:bodyPr lIns="365760" tIns="182880" rIns="365760" bIns="18288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b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096625" y="6598276"/>
            <a:ext cx="906461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459720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80994" y="241671"/>
            <a:ext cx="4589182" cy="1153856"/>
          </a:xfrm>
          <a:noFill/>
          <a:ln>
            <a:noFill/>
          </a:ln>
        </p:spPr>
        <p:txBody>
          <a:bodyPr lIns="274320" tIns="182880" rIns="274320" bIns="182880" anchor="ctr">
            <a:normAutofit/>
          </a:bodyPr>
          <a:lstStyle>
            <a:lvl1pPr marL="0" indent="0" algn="ctr">
              <a:buNone/>
              <a:defRPr sz="28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sz="2800" b="1" dirty="0">
                <a:latin typeface="+mj-lt"/>
              </a:rPr>
              <a:t>[TITLE]</a:t>
            </a:r>
            <a:endParaRPr lang="en-US" dirty="0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600278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21552" y="1390126"/>
            <a:ext cx="4152522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1011106"/>
            <a:ext cx="12192000" cy="535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4723" y="322490"/>
            <a:ext cx="5439152" cy="688712"/>
          </a:xfrm>
          <a:noFill/>
          <a:ln>
            <a:noFill/>
          </a:ln>
        </p:spPr>
        <p:txBody>
          <a:bodyPr lIns="548640"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56856" y="322263"/>
            <a:ext cx="6143044" cy="68884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249238" y="1160463"/>
            <a:ext cx="11650662" cy="5104036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9887" y="6598276"/>
            <a:ext cx="2743200" cy="259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</a:t>
            </a:r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5403669" y="686590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3" name="Graphic 12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+ Picture +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816" y="6471118"/>
            <a:ext cx="2330006" cy="282893"/>
          </a:xfrm>
          <a:prstGeom prst="rect">
            <a:avLst/>
          </a:prstGeom>
        </p:spPr>
      </p:pic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825" y="423949"/>
            <a:ext cx="5574885" cy="5818101"/>
          </a:xfrm>
          <a:solidFill>
            <a:schemeClr val="tx1"/>
          </a:solidFill>
          <a:ln>
            <a:solidFill>
              <a:srgbClr val="FFBF00"/>
            </a:solidFill>
          </a:ln>
        </p:spPr>
        <p:txBody>
          <a:bodyPr anchor="ctr"/>
          <a:lstStyle>
            <a:lvl1pPr marL="0" indent="0" algn="ct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095999" y="423949"/>
            <a:ext cx="5574885" cy="58181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urpose-Chart &amp;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98276"/>
            <a:ext cx="649287" cy="259724"/>
          </a:xfrm>
          <a:prstGeom prst="rect">
            <a:avLst/>
          </a:prstGeom>
        </p:spPr>
        <p:txBody>
          <a:bodyPr/>
          <a:lstStyle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287504"/>
            <a:ext cx="6002270" cy="584089"/>
          </a:xfrm>
          <a:noFill/>
          <a:ln>
            <a:noFill/>
          </a:ln>
        </p:spPr>
        <p:txBody>
          <a:bodyPr anchor="ctr"/>
          <a:lstStyle>
            <a:lvl1pPr marL="0" indent="0" algn="r">
              <a:buNone/>
              <a:defRPr b="1">
                <a:solidFill>
                  <a:srgbClr val="002855"/>
                </a:solidFill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[TITLE]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57950" y="287338"/>
            <a:ext cx="5381624" cy="584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[subtitle or header]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5"/>
          </p:nvPr>
        </p:nvSpPr>
        <p:spPr>
          <a:xfrm>
            <a:off x="352425" y="2745123"/>
            <a:ext cx="3262313" cy="32607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22688" y="2745123"/>
            <a:ext cx="2547424" cy="158273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722688" y="4423110"/>
            <a:ext cx="2547424" cy="158273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6534150" y="1223494"/>
            <a:ext cx="5305425" cy="369623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534149" y="5002949"/>
            <a:ext cx="530542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3097" y="1651246"/>
            <a:ext cx="5917015" cy="10029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53097" y="1223494"/>
            <a:ext cx="5917015" cy="33250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1600" b="1">
                <a:solidFill>
                  <a:srgbClr val="00285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[HEADING]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52425" y="1555997"/>
            <a:ext cx="3291840" cy="0"/>
          </a:xfrm>
          <a:prstGeom prst="line">
            <a:avLst/>
          </a:prstGeom>
          <a:ln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20" name="Graphic 19"/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723" y="6471559"/>
            <a:ext cx="2317122" cy="2813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0" Type="http://schemas.openxmlformats.org/officeDocument/2006/relationships/theme" Target="../theme/theme10.xml"/><Relationship Id="rId1" Type="http://schemas.openxmlformats.org/officeDocument/2006/relationships/slideLayout" Target="../slideLayouts/slideLayout86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6.xml"/><Relationship Id="rId10" Type="http://schemas.openxmlformats.org/officeDocument/2006/relationships/theme" Target="../theme/theme11.xml"/><Relationship Id="rId1" Type="http://schemas.openxmlformats.org/officeDocument/2006/relationships/slideLayout" Target="../slideLayouts/slideLayout95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5.xml"/><Relationship Id="rId10" Type="http://schemas.openxmlformats.org/officeDocument/2006/relationships/theme" Target="../theme/theme12.xml"/><Relationship Id="rId1" Type="http://schemas.openxmlformats.org/officeDocument/2006/relationships/slideLayout" Target="../slideLayouts/slideLayout104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4.xml"/><Relationship Id="rId10" Type="http://schemas.openxmlformats.org/officeDocument/2006/relationships/theme" Target="../theme/theme13.xml"/><Relationship Id="rId1" Type="http://schemas.openxmlformats.org/officeDocument/2006/relationships/slideLayout" Target="../slideLayouts/slideLayout11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0" Type="http://schemas.openxmlformats.org/officeDocument/2006/relationships/theme" Target="../theme/theme14.xml"/><Relationship Id="rId1" Type="http://schemas.openxmlformats.org/officeDocument/2006/relationships/slideLayout" Target="../slideLayouts/slideLayout122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2.xml"/><Relationship Id="rId14" Type="http://schemas.openxmlformats.org/officeDocument/2006/relationships/theme" Target="../theme/theme15.xml"/><Relationship Id="rId13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1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4" Type="http://schemas.openxmlformats.org/officeDocument/2006/relationships/theme" Target="../theme/theme16.xml"/><Relationship Id="rId13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58.xml"/><Relationship Id="rId14" Type="http://schemas.openxmlformats.org/officeDocument/2006/relationships/theme" Target="../theme/theme17.xml"/><Relationship Id="rId13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5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1.xml"/><Relationship Id="rId14" Type="http://schemas.openxmlformats.org/officeDocument/2006/relationships/theme" Target="../theme/theme18.xml"/><Relationship Id="rId13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0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1.xml"/><Relationship Id="rId8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88.xml"/><Relationship Id="rId5" Type="http://schemas.openxmlformats.org/officeDocument/2006/relationships/slideLayout" Target="../slideLayouts/slideLayout187.xml"/><Relationship Id="rId4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85.xml"/><Relationship Id="rId2" Type="http://schemas.openxmlformats.org/officeDocument/2006/relationships/slideLayout" Target="../slideLayouts/slideLayout184.xml"/><Relationship Id="rId14" Type="http://schemas.openxmlformats.org/officeDocument/2006/relationships/theme" Target="../theme/theme19.xml"/><Relationship Id="rId13" Type="http://schemas.openxmlformats.org/officeDocument/2006/relationships/slideLayout" Target="../slideLayouts/slideLayout195.xml"/><Relationship Id="rId12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8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4.xml"/><Relationship Id="rId8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1.xml"/><Relationship Id="rId5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8.xml"/><Relationship Id="rId2" Type="http://schemas.openxmlformats.org/officeDocument/2006/relationships/slideLayout" Target="../slideLayouts/slideLayout197.xml"/><Relationship Id="rId14" Type="http://schemas.openxmlformats.org/officeDocument/2006/relationships/theme" Target="../theme/theme20.xml"/><Relationship Id="rId13" Type="http://schemas.openxmlformats.org/officeDocument/2006/relationships/slideLayout" Target="../slideLayouts/slideLayout208.xml"/><Relationship Id="rId12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05.xml"/><Relationship Id="rId1" Type="http://schemas.openxmlformats.org/officeDocument/2006/relationships/slideLayout" Target="../slideLayouts/slideLayout196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7.xml"/><Relationship Id="rId8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15.xml"/><Relationship Id="rId6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13.xml"/><Relationship Id="rId4" Type="http://schemas.openxmlformats.org/officeDocument/2006/relationships/slideLayout" Target="../slideLayouts/slideLayout212.xml"/><Relationship Id="rId3" Type="http://schemas.openxmlformats.org/officeDocument/2006/relationships/slideLayout" Target="../slideLayouts/slideLayout211.xml"/><Relationship Id="rId2" Type="http://schemas.openxmlformats.org/officeDocument/2006/relationships/slideLayout" Target="../slideLayouts/slideLayout210.xml"/><Relationship Id="rId14" Type="http://schemas.openxmlformats.org/officeDocument/2006/relationships/theme" Target="../theme/theme21.xml"/><Relationship Id="rId13" Type="http://schemas.openxmlformats.org/officeDocument/2006/relationships/slideLayout" Target="../slideLayouts/slideLayout221.xml"/><Relationship Id="rId12" Type="http://schemas.openxmlformats.org/officeDocument/2006/relationships/slideLayout" Target="../slideLayouts/slideLayout220.xml"/><Relationship Id="rId11" Type="http://schemas.openxmlformats.org/officeDocument/2006/relationships/slideLayout" Target="../slideLayouts/slideLayout219.xml"/><Relationship Id="rId10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09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0.xml"/><Relationship Id="rId8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5.xml"/><Relationship Id="rId3" Type="http://schemas.openxmlformats.org/officeDocument/2006/relationships/slideLayout" Target="../slideLayouts/slideLayout224.xml"/><Relationship Id="rId2" Type="http://schemas.openxmlformats.org/officeDocument/2006/relationships/slideLayout" Target="../slideLayouts/slideLayout223.xml"/><Relationship Id="rId14" Type="http://schemas.openxmlformats.org/officeDocument/2006/relationships/theme" Target="../theme/theme22.xml"/><Relationship Id="rId13" Type="http://schemas.openxmlformats.org/officeDocument/2006/relationships/slideLayout" Target="../slideLayouts/slideLayout234.xml"/><Relationship Id="rId12" Type="http://schemas.openxmlformats.org/officeDocument/2006/relationships/slideLayout" Target="../slideLayouts/slideLayout233.xml"/><Relationship Id="rId11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22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3.xml"/><Relationship Id="rId8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0.xml"/><Relationship Id="rId5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38.xml"/><Relationship Id="rId3" Type="http://schemas.openxmlformats.org/officeDocument/2006/relationships/slideLayout" Target="../slideLayouts/slideLayout237.xml"/><Relationship Id="rId2" Type="http://schemas.openxmlformats.org/officeDocument/2006/relationships/slideLayout" Target="../slideLayouts/slideLayout236.xml"/><Relationship Id="rId14" Type="http://schemas.openxmlformats.org/officeDocument/2006/relationships/theme" Target="../theme/theme23.xml"/><Relationship Id="rId13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35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6.xml"/><Relationship Id="rId8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51.xml"/><Relationship Id="rId3" Type="http://schemas.openxmlformats.org/officeDocument/2006/relationships/slideLayout" Target="../slideLayouts/slideLayout250.xml"/><Relationship Id="rId2" Type="http://schemas.openxmlformats.org/officeDocument/2006/relationships/slideLayout" Target="../slideLayouts/slideLayout249.xml"/><Relationship Id="rId14" Type="http://schemas.openxmlformats.org/officeDocument/2006/relationships/theme" Target="../theme/theme24.xml"/><Relationship Id="rId13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48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9.xml"/><Relationship Id="rId8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67.xml"/><Relationship Id="rId6" Type="http://schemas.openxmlformats.org/officeDocument/2006/relationships/slideLayout" Target="../slideLayouts/slideLayout266.xml"/><Relationship Id="rId5" Type="http://schemas.openxmlformats.org/officeDocument/2006/relationships/slideLayout" Target="../slideLayouts/slideLayout265.xml"/><Relationship Id="rId4" Type="http://schemas.openxmlformats.org/officeDocument/2006/relationships/slideLayout" Target="../slideLayouts/slideLayout264.xml"/><Relationship Id="rId3" Type="http://schemas.openxmlformats.org/officeDocument/2006/relationships/slideLayout" Target="../slideLayouts/slideLayout263.xml"/><Relationship Id="rId2" Type="http://schemas.openxmlformats.org/officeDocument/2006/relationships/slideLayout" Target="../slideLayouts/slideLayout262.xml"/><Relationship Id="rId14" Type="http://schemas.openxmlformats.org/officeDocument/2006/relationships/theme" Target="../theme/theme25.xml"/><Relationship Id="rId13" Type="http://schemas.openxmlformats.org/officeDocument/2006/relationships/slideLayout" Target="../slideLayouts/slideLayout273.xml"/><Relationship Id="rId12" Type="http://schemas.openxmlformats.org/officeDocument/2006/relationships/slideLayout" Target="../slideLayouts/slideLayout272.xml"/><Relationship Id="rId11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1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75.xml"/><Relationship Id="rId14" Type="http://schemas.openxmlformats.org/officeDocument/2006/relationships/theme" Target="../theme/theme26.xml"/><Relationship Id="rId13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3.xml"/><Relationship Id="rId1" Type="http://schemas.openxmlformats.org/officeDocument/2006/relationships/slideLayout" Target="../slideLayouts/slideLayout274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5.xml"/><Relationship Id="rId8" Type="http://schemas.openxmlformats.org/officeDocument/2006/relationships/slideLayout" Target="../slideLayouts/slideLayout294.xml"/><Relationship Id="rId7" Type="http://schemas.openxmlformats.org/officeDocument/2006/relationships/slideLayout" Target="../slideLayouts/slideLayout293.xml"/><Relationship Id="rId6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91.xml"/><Relationship Id="rId4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88.xml"/><Relationship Id="rId14" Type="http://schemas.openxmlformats.org/officeDocument/2006/relationships/theme" Target="../theme/theme27.xml"/><Relationship Id="rId13" Type="http://schemas.openxmlformats.org/officeDocument/2006/relationships/slideLayout" Target="../slideLayouts/slideLayout299.xml"/><Relationship Id="rId12" Type="http://schemas.openxmlformats.org/officeDocument/2006/relationships/slideLayout" Target="../slideLayouts/slideLayout298.xml"/><Relationship Id="rId11" Type="http://schemas.openxmlformats.org/officeDocument/2006/relationships/slideLayout" Target="../slideLayouts/slideLayout297.xml"/><Relationship Id="rId10" Type="http://schemas.openxmlformats.org/officeDocument/2006/relationships/slideLayout" Target="../slideLayouts/slideLayout296.xml"/><Relationship Id="rId1" Type="http://schemas.openxmlformats.org/officeDocument/2006/relationships/slideLayout" Target="../slideLayouts/slideLayout287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8.xml"/><Relationship Id="rId8" Type="http://schemas.openxmlformats.org/officeDocument/2006/relationships/slideLayout" Target="../slideLayouts/slideLayout307.xml"/><Relationship Id="rId7" Type="http://schemas.openxmlformats.org/officeDocument/2006/relationships/slideLayout" Target="../slideLayouts/slideLayout306.xml"/><Relationship Id="rId6" Type="http://schemas.openxmlformats.org/officeDocument/2006/relationships/slideLayout" Target="../slideLayouts/slideLayout305.xml"/><Relationship Id="rId5" Type="http://schemas.openxmlformats.org/officeDocument/2006/relationships/slideLayout" Target="../slideLayouts/slideLayout304.xml"/><Relationship Id="rId4" Type="http://schemas.openxmlformats.org/officeDocument/2006/relationships/slideLayout" Target="../slideLayouts/slideLayout303.xml"/><Relationship Id="rId3" Type="http://schemas.openxmlformats.org/officeDocument/2006/relationships/slideLayout" Target="../slideLayouts/slideLayout302.xml"/><Relationship Id="rId2" Type="http://schemas.openxmlformats.org/officeDocument/2006/relationships/slideLayout" Target="../slideLayouts/slideLayout301.xml"/><Relationship Id="rId14" Type="http://schemas.openxmlformats.org/officeDocument/2006/relationships/theme" Target="../theme/theme28.xml"/><Relationship Id="rId13" Type="http://schemas.openxmlformats.org/officeDocument/2006/relationships/slideLayout" Target="../slideLayouts/slideLayout312.xml"/><Relationship Id="rId12" Type="http://schemas.openxmlformats.org/officeDocument/2006/relationships/slideLayout" Target="../slideLayouts/slideLayout311.xml"/><Relationship Id="rId11" Type="http://schemas.openxmlformats.org/officeDocument/2006/relationships/slideLayout" Target="../slideLayouts/slideLayout310.xml"/><Relationship Id="rId10" Type="http://schemas.openxmlformats.org/officeDocument/2006/relationships/slideLayout" Target="../slideLayouts/slideLayout309.xml"/><Relationship Id="rId1" Type="http://schemas.openxmlformats.org/officeDocument/2006/relationships/slideLayout" Target="../slideLayouts/slideLayout300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1.xml"/><Relationship Id="rId8" Type="http://schemas.openxmlformats.org/officeDocument/2006/relationships/slideLayout" Target="../slideLayouts/slideLayout320.xml"/><Relationship Id="rId7" Type="http://schemas.openxmlformats.org/officeDocument/2006/relationships/slideLayout" Target="../slideLayouts/slideLayout319.xml"/><Relationship Id="rId6" Type="http://schemas.openxmlformats.org/officeDocument/2006/relationships/slideLayout" Target="../slideLayouts/slideLayout318.xml"/><Relationship Id="rId5" Type="http://schemas.openxmlformats.org/officeDocument/2006/relationships/slideLayout" Target="../slideLayouts/slideLayout317.xml"/><Relationship Id="rId4" Type="http://schemas.openxmlformats.org/officeDocument/2006/relationships/slideLayout" Target="../slideLayouts/slideLayout316.xml"/><Relationship Id="rId3" Type="http://schemas.openxmlformats.org/officeDocument/2006/relationships/slideLayout" Target="../slideLayouts/slideLayout315.xml"/><Relationship Id="rId2" Type="http://schemas.openxmlformats.org/officeDocument/2006/relationships/slideLayout" Target="../slideLayouts/slideLayout314.xml"/><Relationship Id="rId14" Type="http://schemas.openxmlformats.org/officeDocument/2006/relationships/theme" Target="../theme/theme29.xml"/><Relationship Id="rId13" Type="http://schemas.openxmlformats.org/officeDocument/2006/relationships/slideLayout" Target="../slideLayouts/slideLayout325.xml"/><Relationship Id="rId12" Type="http://schemas.openxmlformats.org/officeDocument/2006/relationships/slideLayout" Target="../slideLayouts/slideLayout324.xml"/><Relationship Id="rId11" Type="http://schemas.openxmlformats.org/officeDocument/2006/relationships/slideLayout" Target="../slideLayouts/slideLayout323.xml"/><Relationship Id="rId10" Type="http://schemas.openxmlformats.org/officeDocument/2006/relationships/slideLayout" Target="../slideLayouts/slideLayout322.xml"/><Relationship Id="rId1" Type="http://schemas.openxmlformats.org/officeDocument/2006/relationships/slideLayout" Target="../slideLayouts/slideLayout3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4.xml"/><Relationship Id="rId8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2.xml"/><Relationship Id="rId6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30.xml"/><Relationship Id="rId4" Type="http://schemas.openxmlformats.org/officeDocument/2006/relationships/slideLayout" Target="../slideLayouts/slideLayout329.xml"/><Relationship Id="rId3" Type="http://schemas.openxmlformats.org/officeDocument/2006/relationships/slideLayout" Target="../slideLayouts/slideLayout328.xml"/><Relationship Id="rId2" Type="http://schemas.openxmlformats.org/officeDocument/2006/relationships/slideLayout" Target="../slideLayouts/slideLayout327.xml"/><Relationship Id="rId14" Type="http://schemas.openxmlformats.org/officeDocument/2006/relationships/theme" Target="../theme/theme30.xml"/><Relationship Id="rId13" Type="http://schemas.openxmlformats.org/officeDocument/2006/relationships/slideLayout" Target="../slideLayouts/slideLayout338.xml"/><Relationship Id="rId12" Type="http://schemas.openxmlformats.org/officeDocument/2006/relationships/slideLayout" Target="../slideLayouts/slideLayout337.xml"/><Relationship Id="rId11" Type="http://schemas.openxmlformats.org/officeDocument/2006/relationships/slideLayout" Target="../slideLayouts/slideLayout336.xml"/><Relationship Id="rId10" Type="http://schemas.openxmlformats.org/officeDocument/2006/relationships/slideLayout" Target="../slideLayouts/slideLayout335.xml"/><Relationship Id="rId1" Type="http://schemas.openxmlformats.org/officeDocument/2006/relationships/slideLayout" Target="../slideLayouts/slideLayout326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7.xml"/><Relationship Id="rId8" Type="http://schemas.openxmlformats.org/officeDocument/2006/relationships/slideLayout" Target="../slideLayouts/slideLayout346.xml"/><Relationship Id="rId7" Type="http://schemas.openxmlformats.org/officeDocument/2006/relationships/slideLayout" Target="../slideLayouts/slideLayout345.xml"/><Relationship Id="rId6" Type="http://schemas.openxmlformats.org/officeDocument/2006/relationships/slideLayout" Target="../slideLayouts/slideLayout344.xml"/><Relationship Id="rId5" Type="http://schemas.openxmlformats.org/officeDocument/2006/relationships/slideLayout" Target="../slideLayouts/slideLayout343.xml"/><Relationship Id="rId4" Type="http://schemas.openxmlformats.org/officeDocument/2006/relationships/slideLayout" Target="../slideLayouts/slideLayout342.xml"/><Relationship Id="rId3" Type="http://schemas.openxmlformats.org/officeDocument/2006/relationships/slideLayout" Target="../slideLayouts/slideLayout341.xml"/><Relationship Id="rId2" Type="http://schemas.openxmlformats.org/officeDocument/2006/relationships/slideLayout" Target="../slideLayouts/slideLayout340.xml"/><Relationship Id="rId14" Type="http://schemas.openxmlformats.org/officeDocument/2006/relationships/theme" Target="../theme/theme31.xml"/><Relationship Id="rId13" Type="http://schemas.openxmlformats.org/officeDocument/2006/relationships/slideLayout" Target="../slideLayouts/slideLayout351.xml"/><Relationship Id="rId12" Type="http://schemas.openxmlformats.org/officeDocument/2006/relationships/slideLayout" Target="../slideLayouts/slideLayout350.xml"/><Relationship Id="rId11" Type="http://schemas.openxmlformats.org/officeDocument/2006/relationships/slideLayout" Target="../slideLayouts/slideLayout349.xml"/><Relationship Id="rId10" Type="http://schemas.openxmlformats.org/officeDocument/2006/relationships/slideLayout" Target="../slideLayouts/slideLayout348.xml"/><Relationship Id="rId1" Type="http://schemas.openxmlformats.org/officeDocument/2006/relationships/slideLayout" Target="../slideLayouts/slideLayout339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0.xml"/><Relationship Id="rId8" Type="http://schemas.openxmlformats.org/officeDocument/2006/relationships/slideLayout" Target="../slideLayouts/slideLayout359.xml"/><Relationship Id="rId7" Type="http://schemas.openxmlformats.org/officeDocument/2006/relationships/slideLayout" Target="../slideLayouts/slideLayout358.xml"/><Relationship Id="rId6" Type="http://schemas.openxmlformats.org/officeDocument/2006/relationships/slideLayout" Target="../slideLayouts/slideLayout357.xml"/><Relationship Id="rId5" Type="http://schemas.openxmlformats.org/officeDocument/2006/relationships/slideLayout" Target="../slideLayouts/slideLayout356.xml"/><Relationship Id="rId4" Type="http://schemas.openxmlformats.org/officeDocument/2006/relationships/slideLayout" Target="../slideLayouts/slideLayout355.xml"/><Relationship Id="rId3" Type="http://schemas.openxmlformats.org/officeDocument/2006/relationships/slideLayout" Target="../slideLayouts/slideLayout354.xml"/><Relationship Id="rId2" Type="http://schemas.openxmlformats.org/officeDocument/2006/relationships/slideLayout" Target="../slideLayouts/slideLayout353.xml"/><Relationship Id="rId14" Type="http://schemas.openxmlformats.org/officeDocument/2006/relationships/theme" Target="../theme/theme32.xml"/><Relationship Id="rId13" Type="http://schemas.openxmlformats.org/officeDocument/2006/relationships/slideLayout" Target="../slideLayouts/slideLayout364.xml"/><Relationship Id="rId12" Type="http://schemas.openxmlformats.org/officeDocument/2006/relationships/slideLayout" Target="../slideLayouts/slideLayout363.xml"/><Relationship Id="rId11" Type="http://schemas.openxmlformats.org/officeDocument/2006/relationships/slideLayout" Target="../slideLayouts/slideLayout362.xml"/><Relationship Id="rId10" Type="http://schemas.openxmlformats.org/officeDocument/2006/relationships/slideLayout" Target="../slideLayouts/slideLayout361.xml"/><Relationship Id="rId1" Type="http://schemas.openxmlformats.org/officeDocument/2006/relationships/slideLayout" Target="../slideLayouts/slideLayout352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3.xml"/><Relationship Id="rId8" Type="http://schemas.openxmlformats.org/officeDocument/2006/relationships/slideLayout" Target="../slideLayouts/slideLayout372.xml"/><Relationship Id="rId7" Type="http://schemas.openxmlformats.org/officeDocument/2006/relationships/slideLayout" Target="../slideLayouts/slideLayout371.xml"/><Relationship Id="rId6" Type="http://schemas.openxmlformats.org/officeDocument/2006/relationships/slideLayout" Target="../slideLayouts/slideLayout370.xml"/><Relationship Id="rId5" Type="http://schemas.openxmlformats.org/officeDocument/2006/relationships/slideLayout" Target="../slideLayouts/slideLayout369.xml"/><Relationship Id="rId4" Type="http://schemas.openxmlformats.org/officeDocument/2006/relationships/slideLayout" Target="../slideLayouts/slideLayout368.xml"/><Relationship Id="rId3" Type="http://schemas.openxmlformats.org/officeDocument/2006/relationships/slideLayout" Target="../slideLayouts/slideLayout367.xml"/><Relationship Id="rId2" Type="http://schemas.openxmlformats.org/officeDocument/2006/relationships/slideLayout" Target="../slideLayouts/slideLayout366.xml"/><Relationship Id="rId14" Type="http://schemas.openxmlformats.org/officeDocument/2006/relationships/theme" Target="../theme/theme33.xml"/><Relationship Id="rId13" Type="http://schemas.openxmlformats.org/officeDocument/2006/relationships/slideLayout" Target="../slideLayouts/slideLayout377.xml"/><Relationship Id="rId12" Type="http://schemas.openxmlformats.org/officeDocument/2006/relationships/slideLayout" Target="../slideLayouts/slideLayout376.xml"/><Relationship Id="rId11" Type="http://schemas.openxmlformats.org/officeDocument/2006/relationships/slideLayout" Target="../slideLayouts/slideLayout375.xml"/><Relationship Id="rId10" Type="http://schemas.openxmlformats.org/officeDocument/2006/relationships/slideLayout" Target="../slideLayouts/slideLayout374.xml"/><Relationship Id="rId1" Type="http://schemas.openxmlformats.org/officeDocument/2006/relationships/slideLayout" Target="../slideLayouts/slideLayout365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6.xml"/><Relationship Id="rId8" Type="http://schemas.openxmlformats.org/officeDocument/2006/relationships/slideLayout" Target="../slideLayouts/slideLayout385.xml"/><Relationship Id="rId7" Type="http://schemas.openxmlformats.org/officeDocument/2006/relationships/slideLayout" Target="../slideLayouts/slideLayout384.xml"/><Relationship Id="rId6" Type="http://schemas.openxmlformats.org/officeDocument/2006/relationships/slideLayout" Target="../slideLayouts/slideLayout383.xml"/><Relationship Id="rId5" Type="http://schemas.openxmlformats.org/officeDocument/2006/relationships/slideLayout" Target="../slideLayouts/slideLayout382.xml"/><Relationship Id="rId4" Type="http://schemas.openxmlformats.org/officeDocument/2006/relationships/slideLayout" Target="../slideLayouts/slideLayout381.xml"/><Relationship Id="rId3" Type="http://schemas.openxmlformats.org/officeDocument/2006/relationships/slideLayout" Target="../slideLayouts/slideLayout380.xml"/><Relationship Id="rId2" Type="http://schemas.openxmlformats.org/officeDocument/2006/relationships/slideLayout" Target="../slideLayouts/slideLayout379.xml"/><Relationship Id="rId14" Type="http://schemas.openxmlformats.org/officeDocument/2006/relationships/theme" Target="../theme/theme34.xml"/><Relationship Id="rId13" Type="http://schemas.openxmlformats.org/officeDocument/2006/relationships/slideLayout" Target="../slideLayouts/slideLayout390.xml"/><Relationship Id="rId12" Type="http://schemas.openxmlformats.org/officeDocument/2006/relationships/slideLayout" Target="../slideLayouts/slideLayout389.xml"/><Relationship Id="rId11" Type="http://schemas.openxmlformats.org/officeDocument/2006/relationships/slideLayout" Target="../slideLayouts/slideLayout388.xml"/><Relationship Id="rId10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78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9.xml"/><Relationship Id="rId8" Type="http://schemas.openxmlformats.org/officeDocument/2006/relationships/slideLayout" Target="../slideLayouts/slideLayout398.xml"/><Relationship Id="rId7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5.xml"/><Relationship Id="rId4" Type="http://schemas.openxmlformats.org/officeDocument/2006/relationships/slideLayout" Target="../slideLayouts/slideLayout394.xml"/><Relationship Id="rId3" Type="http://schemas.openxmlformats.org/officeDocument/2006/relationships/slideLayout" Target="../slideLayouts/slideLayout393.xml"/><Relationship Id="rId2" Type="http://schemas.openxmlformats.org/officeDocument/2006/relationships/slideLayout" Target="../slideLayouts/slideLayout392.xml"/><Relationship Id="rId14" Type="http://schemas.openxmlformats.org/officeDocument/2006/relationships/theme" Target="../theme/theme35.xml"/><Relationship Id="rId13" Type="http://schemas.openxmlformats.org/officeDocument/2006/relationships/slideLayout" Target="../slideLayouts/slideLayout403.xml"/><Relationship Id="rId12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1.xml"/><Relationship Id="rId10" Type="http://schemas.openxmlformats.org/officeDocument/2006/relationships/slideLayout" Target="../slideLayouts/slideLayout400.xml"/><Relationship Id="rId1" Type="http://schemas.openxmlformats.org/officeDocument/2006/relationships/slideLayout" Target="../slideLayouts/slideLayout391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2.xml"/><Relationship Id="rId8" Type="http://schemas.openxmlformats.org/officeDocument/2006/relationships/slideLayout" Target="../slideLayouts/slideLayout411.xml"/><Relationship Id="rId7" Type="http://schemas.openxmlformats.org/officeDocument/2006/relationships/slideLayout" Target="../slideLayouts/slideLayout410.xml"/><Relationship Id="rId6" Type="http://schemas.openxmlformats.org/officeDocument/2006/relationships/slideLayout" Target="../slideLayouts/slideLayout409.xml"/><Relationship Id="rId5" Type="http://schemas.openxmlformats.org/officeDocument/2006/relationships/slideLayout" Target="../slideLayouts/slideLayout408.xml"/><Relationship Id="rId4" Type="http://schemas.openxmlformats.org/officeDocument/2006/relationships/slideLayout" Target="../slideLayouts/slideLayout407.xml"/><Relationship Id="rId3" Type="http://schemas.openxmlformats.org/officeDocument/2006/relationships/slideLayout" Target="../slideLayouts/slideLayout406.xml"/><Relationship Id="rId2" Type="http://schemas.openxmlformats.org/officeDocument/2006/relationships/slideLayout" Target="../slideLayouts/slideLayout405.xml"/><Relationship Id="rId14" Type="http://schemas.openxmlformats.org/officeDocument/2006/relationships/theme" Target="../theme/theme36.xml"/><Relationship Id="rId13" Type="http://schemas.openxmlformats.org/officeDocument/2006/relationships/slideLayout" Target="../slideLayouts/slideLayout416.xml"/><Relationship Id="rId12" Type="http://schemas.openxmlformats.org/officeDocument/2006/relationships/slideLayout" Target="../slideLayouts/slideLayout415.xml"/><Relationship Id="rId11" Type="http://schemas.openxmlformats.org/officeDocument/2006/relationships/slideLayout" Target="../slideLayouts/slideLayout414.xml"/><Relationship Id="rId10" Type="http://schemas.openxmlformats.org/officeDocument/2006/relationships/slideLayout" Target="../slideLayouts/slideLayout413.xml"/><Relationship Id="rId1" Type="http://schemas.openxmlformats.org/officeDocument/2006/relationships/slideLayout" Target="../slideLayouts/slideLayout404.xml"/></Relationships>
</file>

<file path=ppt/slideMasters/_rels/slideMaster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5.xml"/><Relationship Id="rId8" Type="http://schemas.openxmlformats.org/officeDocument/2006/relationships/slideLayout" Target="../slideLayouts/slideLayout424.xml"/><Relationship Id="rId7" Type="http://schemas.openxmlformats.org/officeDocument/2006/relationships/slideLayout" Target="../slideLayouts/slideLayout423.xml"/><Relationship Id="rId6" Type="http://schemas.openxmlformats.org/officeDocument/2006/relationships/slideLayout" Target="../slideLayouts/slideLayout422.xml"/><Relationship Id="rId5" Type="http://schemas.openxmlformats.org/officeDocument/2006/relationships/slideLayout" Target="../slideLayouts/slideLayout421.xml"/><Relationship Id="rId4" Type="http://schemas.openxmlformats.org/officeDocument/2006/relationships/slideLayout" Target="../slideLayouts/slideLayout420.xml"/><Relationship Id="rId3" Type="http://schemas.openxmlformats.org/officeDocument/2006/relationships/slideLayout" Target="../slideLayouts/slideLayout419.xml"/><Relationship Id="rId2" Type="http://schemas.openxmlformats.org/officeDocument/2006/relationships/slideLayout" Target="../slideLayouts/slideLayout418.xml"/><Relationship Id="rId14" Type="http://schemas.openxmlformats.org/officeDocument/2006/relationships/theme" Target="../theme/theme37.xml"/><Relationship Id="rId13" Type="http://schemas.openxmlformats.org/officeDocument/2006/relationships/slideLayout" Target="../slideLayouts/slideLayout429.xml"/><Relationship Id="rId12" Type="http://schemas.openxmlformats.org/officeDocument/2006/relationships/slideLayout" Target="../slideLayouts/slideLayout428.xml"/><Relationship Id="rId11" Type="http://schemas.openxmlformats.org/officeDocument/2006/relationships/slideLayout" Target="../slideLayouts/slideLayout427.xml"/><Relationship Id="rId10" Type="http://schemas.openxmlformats.org/officeDocument/2006/relationships/slideLayout" Target="../slideLayouts/slideLayout426.xml"/><Relationship Id="rId1" Type="http://schemas.openxmlformats.org/officeDocument/2006/relationships/slideLayout" Target="../slideLayouts/slideLayout417.xml"/></Relationships>
</file>

<file path=ppt/slideMasters/_rels/slideMaster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8.xml"/><Relationship Id="rId8" Type="http://schemas.openxmlformats.org/officeDocument/2006/relationships/slideLayout" Target="../slideLayouts/slideLayout437.xml"/><Relationship Id="rId7" Type="http://schemas.openxmlformats.org/officeDocument/2006/relationships/slideLayout" Target="../slideLayouts/slideLayout436.xml"/><Relationship Id="rId6" Type="http://schemas.openxmlformats.org/officeDocument/2006/relationships/slideLayout" Target="../slideLayouts/slideLayout435.xml"/><Relationship Id="rId5" Type="http://schemas.openxmlformats.org/officeDocument/2006/relationships/slideLayout" Target="../slideLayouts/slideLayout434.xml"/><Relationship Id="rId4" Type="http://schemas.openxmlformats.org/officeDocument/2006/relationships/slideLayout" Target="../slideLayouts/slideLayout433.xml"/><Relationship Id="rId3" Type="http://schemas.openxmlformats.org/officeDocument/2006/relationships/slideLayout" Target="../slideLayouts/slideLayout432.xml"/><Relationship Id="rId2" Type="http://schemas.openxmlformats.org/officeDocument/2006/relationships/slideLayout" Target="../slideLayouts/slideLayout431.xml"/><Relationship Id="rId14" Type="http://schemas.openxmlformats.org/officeDocument/2006/relationships/theme" Target="../theme/theme38.xml"/><Relationship Id="rId13" Type="http://schemas.openxmlformats.org/officeDocument/2006/relationships/slideLayout" Target="../slideLayouts/slideLayout442.xml"/><Relationship Id="rId12" Type="http://schemas.openxmlformats.org/officeDocument/2006/relationships/slideLayout" Target="../slideLayouts/slideLayout441.xml"/><Relationship Id="rId11" Type="http://schemas.openxmlformats.org/officeDocument/2006/relationships/slideLayout" Target="../slideLayouts/slideLayout440.xml"/><Relationship Id="rId10" Type="http://schemas.openxmlformats.org/officeDocument/2006/relationships/slideLayout" Target="../slideLayouts/slideLayout439.xml"/><Relationship Id="rId1" Type="http://schemas.openxmlformats.org/officeDocument/2006/relationships/slideLayout" Target="../slideLayouts/slideLayout430.xml"/></Relationships>
</file>

<file path=ppt/slideMasters/_rels/slideMaster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1.xml"/><Relationship Id="rId8" Type="http://schemas.openxmlformats.org/officeDocument/2006/relationships/slideLayout" Target="../slideLayouts/slideLayout450.xml"/><Relationship Id="rId7" Type="http://schemas.openxmlformats.org/officeDocument/2006/relationships/slideLayout" Target="../slideLayouts/slideLayout449.xml"/><Relationship Id="rId6" Type="http://schemas.openxmlformats.org/officeDocument/2006/relationships/slideLayout" Target="../slideLayouts/slideLayout448.xml"/><Relationship Id="rId5" Type="http://schemas.openxmlformats.org/officeDocument/2006/relationships/slideLayout" Target="../slideLayouts/slideLayout447.xml"/><Relationship Id="rId4" Type="http://schemas.openxmlformats.org/officeDocument/2006/relationships/slideLayout" Target="../slideLayouts/slideLayout446.xml"/><Relationship Id="rId3" Type="http://schemas.openxmlformats.org/officeDocument/2006/relationships/slideLayout" Target="../slideLayouts/slideLayout445.xml"/><Relationship Id="rId2" Type="http://schemas.openxmlformats.org/officeDocument/2006/relationships/slideLayout" Target="../slideLayouts/slideLayout444.xml"/><Relationship Id="rId14" Type="http://schemas.openxmlformats.org/officeDocument/2006/relationships/theme" Target="../theme/theme39.xml"/><Relationship Id="rId13" Type="http://schemas.openxmlformats.org/officeDocument/2006/relationships/slideLayout" Target="../slideLayouts/slideLayout455.xml"/><Relationship Id="rId12" Type="http://schemas.openxmlformats.org/officeDocument/2006/relationships/slideLayout" Target="../slideLayouts/slideLayout454.xml"/><Relationship Id="rId11" Type="http://schemas.openxmlformats.org/officeDocument/2006/relationships/slideLayout" Target="../slideLayouts/slideLayout453.xml"/><Relationship Id="rId10" Type="http://schemas.openxmlformats.org/officeDocument/2006/relationships/slideLayout" Target="../slideLayouts/slideLayout452.xml"/><Relationship Id="rId1" Type="http://schemas.openxmlformats.org/officeDocument/2006/relationships/slideLayout" Target="../slideLayouts/slideLayout44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1" Type="http://schemas.openxmlformats.org/officeDocument/2006/relationships/slideLayout" Target="../slideLayouts/slideLayout32.xml"/></Relationships>
</file>

<file path=ppt/slideMasters/_rels/slideMaster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4.xml"/><Relationship Id="rId8" Type="http://schemas.openxmlformats.org/officeDocument/2006/relationships/slideLayout" Target="../slideLayouts/slideLayout463.xml"/><Relationship Id="rId7" Type="http://schemas.openxmlformats.org/officeDocument/2006/relationships/slideLayout" Target="../slideLayouts/slideLayout462.xml"/><Relationship Id="rId6" Type="http://schemas.openxmlformats.org/officeDocument/2006/relationships/slideLayout" Target="../slideLayouts/slideLayout461.xml"/><Relationship Id="rId5" Type="http://schemas.openxmlformats.org/officeDocument/2006/relationships/slideLayout" Target="../slideLayouts/slideLayout460.xml"/><Relationship Id="rId4" Type="http://schemas.openxmlformats.org/officeDocument/2006/relationships/slideLayout" Target="../slideLayouts/slideLayout459.xml"/><Relationship Id="rId3" Type="http://schemas.openxmlformats.org/officeDocument/2006/relationships/slideLayout" Target="../slideLayouts/slideLayout458.xml"/><Relationship Id="rId2" Type="http://schemas.openxmlformats.org/officeDocument/2006/relationships/slideLayout" Target="../slideLayouts/slideLayout457.xml"/><Relationship Id="rId14" Type="http://schemas.openxmlformats.org/officeDocument/2006/relationships/theme" Target="../theme/theme40.xml"/><Relationship Id="rId13" Type="http://schemas.openxmlformats.org/officeDocument/2006/relationships/slideLayout" Target="../slideLayouts/slideLayout468.xml"/><Relationship Id="rId12" Type="http://schemas.openxmlformats.org/officeDocument/2006/relationships/slideLayout" Target="../slideLayouts/slideLayout467.xml"/><Relationship Id="rId11" Type="http://schemas.openxmlformats.org/officeDocument/2006/relationships/slideLayout" Target="../slideLayouts/slideLayout466.xml"/><Relationship Id="rId10" Type="http://schemas.openxmlformats.org/officeDocument/2006/relationships/slideLayout" Target="../slideLayouts/slideLayout465.xml"/><Relationship Id="rId1" Type="http://schemas.openxmlformats.org/officeDocument/2006/relationships/slideLayout" Target="../slideLayouts/slideLayout456.xml"/></Relationships>
</file>

<file path=ppt/slideMasters/_rels/slideMaster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7.xml"/><Relationship Id="rId8" Type="http://schemas.openxmlformats.org/officeDocument/2006/relationships/slideLayout" Target="../slideLayouts/slideLayout476.xml"/><Relationship Id="rId7" Type="http://schemas.openxmlformats.org/officeDocument/2006/relationships/slideLayout" Target="../slideLayouts/slideLayout475.xml"/><Relationship Id="rId6" Type="http://schemas.openxmlformats.org/officeDocument/2006/relationships/slideLayout" Target="../slideLayouts/slideLayout474.xml"/><Relationship Id="rId5" Type="http://schemas.openxmlformats.org/officeDocument/2006/relationships/slideLayout" Target="../slideLayouts/slideLayout473.xml"/><Relationship Id="rId4" Type="http://schemas.openxmlformats.org/officeDocument/2006/relationships/slideLayout" Target="../slideLayouts/slideLayout472.xml"/><Relationship Id="rId3" Type="http://schemas.openxmlformats.org/officeDocument/2006/relationships/slideLayout" Target="../slideLayouts/slideLayout471.xml"/><Relationship Id="rId2" Type="http://schemas.openxmlformats.org/officeDocument/2006/relationships/slideLayout" Target="../slideLayouts/slideLayout470.xml"/><Relationship Id="rId14" Type="http://schemas.openxmlformats.org/officeDocument/2006/relationships/theme" Target="../theme/theme41.xml"/><Relationship Id="rId13" Type="http://schemas.openxmlformats.org/officeDocument/2006/relationships/slideLayout" Target="../slideLayouts/slideLayout481.xml"/><Relationship Id="rId12" Type="http://schemas.openxmlformats.org/officeDocument/2006/relationships/slideLayout" Target="../slideLayouts/slideLayout480.xml"/><Relationship Id="rId11" Type="http://schemas.openxmlformats.org/officeDocument/2006/relationships/slideLayout" Target="../slideLayouts/slideLayout479.xml"/><Relationship Id="rId10" Type="http://schemas.openxmlformats.org/officeDocument/2006/relationships/slideLayout" Target="../slideLayouts/slideLayout478.xml"/><Relationship Id="rId1" Type="http://schemas.openxmlformats.org/officeDocument/2006/relationships/slideLayout" Target="../slideLayouts/slideLayout469.xml"/></Relationships>
</file>

<file path=ppt/slideMasters/_rels/slideMaster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0.xml"/><Relationship Id="rId8" Type="http://schemas.openxmlformats.org/officeDocument/2006/relationships/slideLayout" Target="../slideLayouts/slideLayout489.xml"/><Relationship Id="rId7" Type="http://schemas.openxmlformats.org/officeDocument/2006/relationships/slideLayout" Target="../slideLayouts/slideLayout488.xml"/><Relationship Id="rId6" Type="http://schemas.openxmlformats.org/officeDocument/2006/relationships/slideLayout" Target="../slideLayouts/slideLayout487.xml"/><Relationship Id="rId5" Type="http://schemas.openxmlformats.org/officeDocument/2006/relationships/slideLayout" Target="../slideLayouts/slideLayout486.xml"/><Relationship Id="rId4" Type="http://schemas.openxmlformats.org/officeDocument/2006/relationships/slideLayout" Target="../slideLayouts/slideLayout485.xml"/><Relationship Id="rId3" Type="http://schemas.openxmlformats.org/officeDocument/2006/relationships/slideLayout" Target="../slideLayouts/slideLayout484.xml"/><Relationship Id="rId2" Type="http://schemas.openxmlformats.org/officeDocument/2006/relationships/slideLayout" Target="../slideLayouts/slideLayout483.xml"/><Relationship Id="rId14" Type="http://schemas.openxmlformats.org/officeDocument/2006/relationships/theme" Target="../theme/theme42.xml"/><Relationship Id="rId13" Type="http://schemas.openxmlformats.org/officeDocument/2006/relationships/slideLayout" Target="../slideLayouts/slideLayout494.xml"/><Relationship Id="rId12" Type="http://schemas.openxmlformats.org/officeDocument/2006/relationships/slideLayout" Target="../slideLayouts/slideLayout493.xml"/><Relationship Id="rId11" Type="http://schemas.openxmlformats.org/officeDocument/2006/relationships/slideLayout" Target="../slideLayouts/slideLayout492.xml"/><Relationship Id="rId10" Type="http://schemas.openxmlformats.org/officeDocument/2006/relationships/slideLayout" Target="../slideLayouts/slideLayout491.xml"/><Relationship Id="rId1" Type="http://schemas.openxmlformats.org/officeDocument/2006/relationships/slideLayout" Target="../slideLayouts/slideLayout48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0" Type="http://schemas.openxmlformats.org/officeDocument/2006/relationships/theme" Target="../theme/theme5.xml"/><Relationship Id="rId1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1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1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9.xml"/><Relationship Id="rId10" Type="http://schemas.openxmlformats.org/officeDocument/2006/relationships/theme" Target="../theme/theme8.xml"/><Relationship Id="rId1" Type="http://schemas.openxmlformats.org/officeDocument/2006/relationships/slideLayout" Target="../slideLayouts/slideLayout6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8.xml"/><Relationship Id="rId10" Type="http://schemas.openxmlformats.org/officeDocument/2006/relationships/theme" Target="../theme/theme9.xml"/><Relationship Id="rId1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  <p:sldLayoutId id="2147484112" r:id="rId12"/>
    <p:sldLayoutId id="214748411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  <p:sldLayoutId id="214748415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  <p:sldLayoutId id="21474841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First level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85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svg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4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0.png"/><Relationship Id="rId2" Type="http://schemas.openxmlformats.org/officeDocument/2006/relationships/image" Target="../media/image3.sv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2619" y="423949"/>
            <a:ext cx="11226763" cy="5818101"/>
          </a:xfrm>
        </p:spPr>
        <p:txBody>
          <a:bodyPr lIns="548640" rIns="27432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" altLang="en-US" sz="3600" dirty="0">
                <a:latin typeface="+mn-lt"/>
              </a:rPr>
              <a:t>CEC Charger Reliability Study Economics</a:t>
            </a:r>
            <a:endParaRPr lang="en-US" altLang="en-US" sz="3600" dirty="0">
              <a:latin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36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7223" y="5050363"/>
            <a:ext cx="6097554" cy="66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1600" b="1" dirty="0">
                <a:solidFill>
                  <a:srgbClr val="002060"/>
                </a:solidFill>
              </a:rPr>
              <a:t>Aaron Rabinowitz</a:t>
            </a:r>
            <a:endParaRPr lang="en-US" altLang="en-US" sz="1600" b="1" dirty="0">
              <a:solidFill>
                <a:srgbClr val="002060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" altLang="en-US" sz="1600" b="1" dirty="0">
                <a:solidFill>
                  <a:srgbClr val="002060"/>
                </a:solidFill>
              </a:rPr>
              <a:t>2</a:t>
            </a:r>
            <a:r>
              <a:rPr lang="en-US" altLang="en-US" sz="1600" b="1" dirty="0">
                <a:solidFill>
                  <a:srgbClr val="002060"/>
                </a:solidFill>
              </a:rPr>
              <a:t>/</a:t>
            </a:r>
            <a:r>
              <a:rPr lang="" altLang="en-US" sz="1600" b="1" dirty="0">
                <a:solidFill>
                  <a:srgbClr val="002060"/>
                </a:solidFill>
              </a:rPr>
              <a:t>7</a:t>
            </a:r>
            <a:r>
              <a:rPr lang="en-US" altLang="en-US" sz="1600" b="1" dirty="0">
                <a:solidFill>
                  <a:srgbClr val="002060"/>
                </a:solidFill>
              </a:rPr>
              <a:t>/2024</a:t>
            </a:r>
            <a:endParaRPr lang="en-US" altLang="en-US" sz="16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2" name="Graphic 1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07781" y="6434820"/>
            <a:ext cx="1976438" cy="3571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</a:bodyPr>
          <a:p>
            <a:r>
              <a:rPr lang="en-US" altLang="en-US" sz="2000"/>
              <a:t>Medium Routes and </a:t>
            </a:r>
            <a:r>
              <a:rPr lang="" sz="2000"/>
              <a:t>Medium Testing Duration</a:t>
            </a:r>
            <a:r>
              <a:rPr lang="en-US" altLang="en-US" sz="2000"/>
              <a:t> (MR</a:t>
            </a:r>
            <a:r>
              <a:rPr lang="" altLang="en-US" sz="2000"/>
              <a:t>M</a:t>
            </a:r>
            <a:r>
              <a:rPr lang="en-US" altLang="en-US" sz="2000"/>
              <a:t>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426845"/>
            <a:ext cx="58293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279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1,664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stations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5.96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3,385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chargers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12.13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1,989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person-hours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1.20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station, 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0.59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2827655"/>
            <a:ext cx="5124450" cy="3419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50" y="1011555"/>
            <a:ext cx="4748559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</a:bodyPr>
          <a:p>
            <a:r>
              <a:rPr lang="en-US" altLang="en-US" sz="2000"/>
              <a:t>Medium Routes an</a:t>
            </a:r>
            <a:r>
              <a:rPr lang="" altLang="en-US" sz="2000"/>
              <a:t>d Long</a:t>
            </a:r>
            <a:r>
              <a:rPr lang="en-US" sz="2000"/>
              <a:t> Testing Duration</a:t>
            </a:r>
            <a:r>
              <a:rPr lang="en-US" altLang="en-US" sz="2000"/>
              <a:t> (MR</a:t>
            </a:r>
            <a:r>
              <a:rPr lang="" altLang="en-US" sz="2000"/>
              <a:t>L</a:t>
            </a:r>
            <a:r>
              <a:rPr lang="en-US" altLang="en-US" sz="2000"/>
              <a:t>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426845"/>
            <a:ext cx="58293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305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1,6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stations (5.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2,983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chargers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9.78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2,236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person-hours (1.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station, 0.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2884170"/>
            <a:ext cx="5124450" cy="3438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10" y="1011555"/>
            <a:ext cx="4729943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Long </a:t>
            </a:r>
            <a:r>
              <a:rPr lang="en-US" altLang="en-US" sz="2000"/>
              <a:t>Routes and Short Testing Duration (</a:t>
            </a:r>
            <a:r>
              <a:rPr lang="" altLang="en-US" sz="2000"/>
              <a:t>L</a:t>
            </a:r>
            <a:r>
              <a:rPr lang="en-US" altLang="en-US" sz="2000"/>
              <a:t>RST)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426845"/>
            <a:ext cx="58293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102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1,565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stations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15.34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4,839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chargers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47.44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1,881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person-hours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1.20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station, 0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.39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315" y="1011555"/>
            <a:ext cx="4716452" cy="53949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" y="2839085"/>
            <a:ext cx="512445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Long Rout</a:t>
            </a:r>
            <a:r>
              <a:rPr lang="" altLang="en-US" sz="2000"/>
              <a:t>es and Medium</a:t>
            </a:r>
            <a:r>
              <a:rPr lang="en-US" altLang="en-US" sz="2000"/>
              <a:t> Testing Duration (LR</a:t>
            </a:r>
            <a:r>
              <a:rPr lang="" altLang="en-US" sz="2000"/>
              <a:t>M</a:t>
            </a:r>
            <a:r>
              <a:rPr lang="en-US" altLang="en-US" sz="2000"/>
              <a:t>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426845"/>
            <a:ext cx="58293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122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stations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13.11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4,492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chargers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36.82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2,289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person-hours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1.43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station, 0.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2800985"/>
            <a:ext cx="5191125" cy="3409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30" y="1011555"/>
            <a:ext cx="4741275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Long Routes and </a:t>
            </a:r>
            <a:r>
              <a:rPr lang="" altLang="en-US" sz="2000"/>
              <a:t>Long</a:t>
            </a:r>
            <a:r>
              <a:rPr lang="en-US" altLang="en-US" sz="2000"/>
              <a:t> Testing Duration (LR</a:t>
            </a:r>
            <a:r>
              <a:rPr lang="" altLang="en-US" sz="2000"/>
              <a:t>L</a:t>
            </a:r>
            <a:r>
              <a:rPr lang="en-US" altLang="en-US" sz="2000"/>
              <a:t>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426845"/>
            <a:ext cx="58293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144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636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stations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11.36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404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chargers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30.58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708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person-hours (1.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station, 0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2893695"/>
            <a:ext cx="5181600" cy="3419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1011555"/>
            <a:ext cx="4746566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Expected Hourly Costs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426845"/>
            <a:ext cx="487934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Car Rentals:</a:t>
            </a:r>
            <a:endParaRPr lang="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$6,635 per car for 9 months - 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$26,613 per year for 4 cars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Salaries: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$16.50 per tester-hour - 20 now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Hotels: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$120 - $275 per tester-night (assume $200)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Per-Diems: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$79 per tester-day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Charger Test Energy Cost: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$2.50 - $4.00 per test (assume $3.25) - add range addition price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 costs expected to rise in years 2 and 3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5499100" y="2533650"/>
          <a:ext cx="6400800" cy="264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120396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Duration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Dollars per Work Hour Without Non-UCD Depots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Dollars per Work Ho</a:t>
                      </a: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ur </a:t>
                      </a: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Non-UCD Depots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0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34.03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103.78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1965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(&lt; </a:t>
                      </a: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20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34.03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68.91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8133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69.83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69.83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</a:bodyPr>
          <a:p>
            <a:r>
              <a:rPr lang="" altLang="en-US" sz="2000">
                <a:sym typeface="+mn-ea"/>
              </a:rPr>
              <a:t>Expected Test Costs </a:t>
            </a:r>
            <a:r>
              <a:rPr lang="en-US" altLang="en-US" sz="2000">
                <a:sym typeface="+mn-ea"/>
              </a:rPr>
              <a:t>(Non-UCD Depot Hotel</a:t>
            </a:r>
            <a:r>
              <a:rPr lang="" altLang="en-US" sz="2000">
                <a:sym typeface="+mn-ea"/>
              </a:rPr>
              <a:t>s Not Included</a:t>
            </a:r>
            <a:r>
              <a:rPr lang="en-US" altLang="en-US" sz="2000">
                <a:sym typeface="+mn-ea"/>
              </a:rPr>
              <a:t>)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42570" y="1242060"/>
          <a:ext cx="11712575" cy="420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  <a:gridCol w="2342515"/>
                <a:gridCol w="2342515"/>
                <a:gridCol w="2342515"/>
              </a:tblGrid>
              <a:tr h="68453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Duration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Hours per Charger Test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Dollars per Charger Test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Mean Dollars per Charger T</a:t>
                      </a: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est * 3600</a:t>
                      </a:r>
                      <a:endParaRPr lang="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(&lt; 4 hours)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(5 minutes)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0.59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23.33</a:t>
                      </a:r>
                      <a:endParaRPr lang="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83,980</a:t>
                      </a:r>
                      <a:endParaRPr lang="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10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minutes)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29.79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107,256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 minutes)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34.90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125,632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(&lt; </a:t>
                      </a: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17.88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64,378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10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23.33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83,980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28.77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103,581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(&lt; 20 hours)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0.39*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30.48**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109,741**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(&lt; 20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10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0.51*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38.86**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139,908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**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(&lt; 20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0.61*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45.85**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165,047**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633980" y="5745480"/>
            <a:ext cx="6924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* Working hours only</a:t>
            </a:r>
            <a:endParaRPr lang="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Includes two hotel rooms and per-diems</a:t>
            </a:r>
            <a:endParaRPr lang="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</a:bodyPr>
          <a:p>
            <a:r>
              <a:rPr lang="en-US" altLang="en-US" sz="2000">
                <a:sym typeface="+mn-ea"/>
              </a:rPr>
              <a:t>Expected Test Costs </a:t>
            </a:r>
            <a:r>
              <a:rPr lang="" altLang="en-US" sz="2000"/>
              <a:t>(Non-UCD Depot Hotels Included)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42570" y="1242060"/>
          <a:ext cx="11712575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  <a:gridCol w="2342515"/>
                <a:gridCol w="2342515"/>
                <a:gridCol w="2342515"/>
              </a:tblGrid>
              <a:tr h="684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Hours per Charger Test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Dollars per Charger Test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Mean Dollars per Charger Test * 3600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(&lt; 4 hours)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0.59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64.48</a:t>
                      </a:r>
                      <a:endParaRPr lang="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232,129</a:t>
                      </a:r>
                      <a:endParaRPr lang="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84.20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303,114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99.77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359,155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32.88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118,365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43.90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158,054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54.93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197.744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(&lt; 20 hours)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30.48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109,741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(&lt; 20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38.86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139,908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(&lt; 20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45.85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165,047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633980" y="5745480"/>
            <a:ext cx="6924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* Working hours only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** Includes two hotel rooms and per-diems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</a:bodyPr>
          <a:p>
            <a:r>
              <a:rPr lang="en-US" altLang="en-US" sz="2000"/>
              <a:t>Paths to 3,600 Tests Without Inflation </a:t>
            </a:r>
            <a:r>
              <a:rPr lang="" altLang="en-US" sz="2000"/>
              <a:t>(Random Selection)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42570" y="1242060"/>
          <a:ext cx="11712575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  <a:gridCol w="2342515"/>
                <a:gridCol w="2342515"/>
                <a:gridCol w="2342515"/>
              </a:tblGrid>
              <a:tr h="684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Short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Medium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Long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Expected </a:t>
                      </a: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Testing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Cost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1,079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1,900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621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78,073</a:t>
                      </a:r>
                      <a:endParaRPr lang="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2,273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99,354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261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2,530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118,990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239395" y="3615055"/>
          <a:ext cx="11712575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  <a:gridCol w="2342515"/>
                <a:gridCol w="2342515"/>
                <a:gridCol w="2342515"/>
              </a:tblGrid>
              <a:tr h="684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Short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Medium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Long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Expected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Testing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Cost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1,079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1,900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621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150,974</a:t>
                      </a:r>
                      <a:endParaRPr lang="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2,273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177,588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261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2,530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202,105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450080" y="3100070"/>
            <a:ext cx="329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Without non-UCD Depot Hotels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603115" y="5473065"/>
            <a:ext cx="298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With non-UCD Depot Hotels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Methodology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Operational Concept </a:t>
            </a:r>
            <a:r>
              <a:rPr lang="" altLang="en-US" sz="2000"/>
              <a:t>- Ordered Durations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06749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process will be carried out iteratively until the project is complete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Optimal routes are computed for remaining chargers at midnight (takes about 1 minute)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Students check out a route based on vehicle and time allowance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Students go out and test (will not always follow route)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Students mark off visited stations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is not possible to know, a priori how students will allocate their time, half-day routes can be scheduled easier but, eventually, will no longer be possible as the close-by chargers are exhausted.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The assumption is that selection of route duration is </a:t>
            </a:r>
            <a:r>
              <a:rPr lang="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ordered - short reoute are exhausted, then medium, then long.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economics of routes will, thus be considered by duration category in the following slides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" altLang="en-US" sz="2000"/>
              <a:t>Routing Methodology</a:t>
            </a:r>
            <a:endParaRPr lang="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Overview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1261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Goal is to minimize the cost of the project by computing optimal routes which minimize for time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Less time is less student pay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Less time is less car rental expense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Less time is less operational expenditure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Routing is accomplished by solving Non-Homogenous Fleet Capacitated Vehicle Routing Problem (NHFCVRP)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Chargers are destinations to be visited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EVRC + overnight stay locations are depots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Fleet size is reflected in vehicle days (each itinerary is treated as an independent vehicle)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NHFCVRP is solved using the Clarke-Wright savings method and solution is refined via Simulated Annealing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line with current operations planning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Methodology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Operational Concept - Ordered Durations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331085" y="1079500"/>
            <a:ext cx="6836410" cy="4964430"/>
            <a:chOff x="5946" y="1796"/>
            <a:chExt cx="10766" cy="78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83" y="1796"/>
              <a:ext cx="3259" cy="374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98" y="1796"/>
              <a:ext cx="3285" cy="374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27" y="1796"/>
              <a:ext cx="3290" cy="374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30" y="5870"/>
              <a:ext cx="3282" cy="37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8" y="5870"/>
              <a:ext cx="3295" cy="374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46" y="5870"/>
              <a:ext cx="3296" cy="3744"/>
            </a:xfrm>
            <a:prstGeom prst="rect">
              <a:avLst/>
            </a:prstGeom>
          </p:spPr>
        </p:pic>
      </p:grpSp>
      <p:sp>
        <p:nvSpPr>
          <p:cNvPr id="13" name="Text Box 12"/>
          <p:cNvSpPr txBox="1"/>
          <p:nvPr/>
        </p:nvSpPr>
        <p:spPr>
          <a:xfrm>
            <a:off x="405130" y="1807210"/>
            <a:ext cx="1710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Random Duration Selection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05130" y="4394200"/>
            <a:ext cx="17100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Ordered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Duration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Selection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534285" y="6043930"/>
            <a:ext cx="171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Short Routes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897755" y="6043930"/>
            <a:ext cx="171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Routes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270750" y="6043930"/>
            <a:ext cx="171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9510395" y="2729230"/>
            <a:ext cx="26054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Longer duration routes are less efficient under the ordered duration selection assumption because depot-proximate chargers are known to be tested.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8296275" y="2673985"/>
            <a:ext cx="1214120" cy="9321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8423275" y="3606165"/>
            <a:ext cx="1087120" cy="12941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</a:bodyPr>
          <a:p>
            <a:r>
              <a:rPr lang="en-US" altLang="en-US" sz="2000">
                <a:sym typeface="+mn-ea"/>
              </a:rPr>
              <a:t>Expected Test Costs (Non-UCD Depot Hotels Not Included)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42570" y="1242060"/>
          <a:ext cx="11712575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  <a:gridCol w="2342515"/>
                <a:gridCol w="2342515"/>
                <a:gridCol w="2342515"/>
              </a:tblGrid>
              <a:tr h="684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Hours per Charger Test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Dollars per Charger Test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Mean Dollars per Charger Test * 3600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(&lt; 4 hours)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0.59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23.33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83,980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29.79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107,256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34.90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125,632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18.56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66,829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24.01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86,430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29.79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107,256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(&lt; 20 hours)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56.32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202,755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(&lt; 20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49.34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177,616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(&lt; 20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48.64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175,102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633980" y="5745480"/>
            <a:ext cx="6924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* Working hours only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** Includes two hotel rooms and per-diems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</a:bodyPr>
          <a:p>
            <a:r>
              <a:rPr lang="en-US" altLang="en-US" sz="2000">
                <a:sym typeface="+mn-ea"/>
              </a:rPr>
              <a:t>Expected Test Costs </a:t>
            </a:r>
            <a:r>
              <a:rPr lang="en-US" altLang="en-US" sz="2000"/>
              <a:t>(Non-UCD Depot Hotels Included)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42570" y="1242060"/>
          <a:ext cx="11712575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  <a:gridCol w="2342515"/>
                <a:gridCol w="2342515"/>
                <a:gridCol w="2342515"/>
              </a:tblGrid>
              <a:tr h="684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Hours per Charger Test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Dollars per Charger Test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Mean Dollars per Charger Test * 3600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(&lt; 4 hours)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0.59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64.48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232,129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84.20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303,114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Short (&lt; 4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99.77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359,155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34.26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123,326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45.28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163,015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9F3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Medium (&lt; 8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57.00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205,185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(&lt; 20 hours)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56.32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202,755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FE7"/>
                    </a:solidFill>
                  </a:tcPr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(&lt; 20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49.34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177,616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Long (&lt; 20 hours)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48.64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175,102</a:t>
                      </a: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633980" y="5745480"/>
            <a:ext cx="6924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* Working hours only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** Includes two hotel rooms and per-diems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20000"/>
          </a:bodyPr>
          <a:p>
            <a:r>
              <a:rPr lang="en-US" altLang="en-US" sz="2000"/>
              <a:t>Paths to 3,600 Tests Without Inflation </a:t>
            </a:r>
            <a:r>
              <a:rPr lang="" altLang="en-US" sz="2000"/>
              <a:t>(Ordered Selection)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42570" y="1242060"/>
          <a:ext cx="11712575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  <a:gridCol w="2342515"/>
                <a:gridCol w="2342515"/>
                <a:gridCol w="2342515"/>
              </a:tblGrid>
              <a:tr h="684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Short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Medium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Long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Expected Testing Cost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1,079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2,521</a:t>
                      </a:r>
                      <a:endParaRPr lang="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</a:t>
                      </a:r>
                      <a:endParaRPr lang="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71,963</a:t>
                      </a:r>
                      <a:endParaRPr lang="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1,417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1,605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130,431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261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1,559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1,780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140,131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239395" y="3615055"/>
          <a:ext cx="11712575" cy="420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15"/>
                <a:gridCol w="2342515"/>
                <a:gridCol w="2342515"/>
                <a:gridCol w="2342515"/>
                <a:gridCol w="2342515"/>
              </a:tblGrid>
              <a:tr h="684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Duration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Short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Medium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Chargers Tested on Long Routes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Expected Testing Cost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(5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1,079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2,521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0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155,943</a:t>
                      </a:r>
                      <a:endParaRPr lang="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(10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578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1,417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1,605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192,020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(15 minutes)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261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1,559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1,780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201,482</a:t>
                      </a:r>
                      <a:endParaRPr lang="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450080" y="3100070"/>
            <a:ext cx="329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Without non-UCD Depot Hotels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603115" y="5473065"/>
            <a:ext cx="298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non-UCD Depot Hotels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</a:t>
            </a:r>
            <a:r>
              <a:rPr lang="" altLang="en-US" sz="2000"/>
              <a:t>ng Economics</a:t>
            </a:r>
            <a:endParaRPr lang="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Takeaways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067498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Ignoring inflation, testing likely to cost in 150,000 - 200,000 range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 of UC Riverside / Humboltd depots are huge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Ordered scheduling likely to contribute to higher costs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Selecting chargers closer to depots will reduce project cost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Inflation not included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Queuing downside risk - this may be significant as it may cause testers to cut routes short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 value-of-information directly computed for this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Time lost due to traffic - may also be significant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Future steps: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Direct cost minimization in route generation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Risk tolerance based route assignment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9"/>
          <p:cNvSpPr txBox="1"/>
          <p:nvPr/>
        </p:nvSpPr>
        <p:spPr>
          <a:xfrm>
            <a:off x="352425" y="287504"/>
            <a:ext cx="6002270" cy="58408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>
                <a:latin typeface="+mj-lt"/>
              </a:rPr>
              <a:t>Q &amp; A</a:t>
            </a:r>
            <a:endParaRPr lang="en-US" b="1" dirty="0">
              <a:latin typeface="+mj-lt"/>
            </a:endParaRPr>
          </a:p>
        </p:txBody>
      </p:sp>
      <p:sp>
        <p:nvSpPr>
          <p:cNvPr id="20" name="Text Placeholder 10"/>
          <p:cNvSpPr txBox="1"/>
          <p:nvPr/>
        </p:nvSpPr>
        <p:spPr>
          <a:xfrm>
            <a:off x="6457950" y="287338"/>
            <a:ext cx="5381624" cy="5842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6091235" y="574866"/>
            <a:ext cx="640080" cy="9144"/>
          </a:xfrm>
          <a:prstGeom prst="rect">
            <a:avLst/>
          </a:prstGeom>
          <a:solidFill>
            <a:srgbClr val="FFBF00"/>
          </a:solidFill>
        </p:spPr>
        <p:txBody>
          <a:bodyPr wrap="square" lIns="0" tIns="0" rIns="0" bIns="0" rtlCol="0">
            <a:spAutoFit/>
          </a:bodyPr>
          <a:lstStyle/>
          <a:p>
            <a:endParaRPr lang="en-US"/>
          </a:p>
        </p:txBody>
      </p:sp>
      <p:pic>
        <p:nvPicPr>
          <p:cNvPr id="15" name="Graphic 1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07781" y="6434820"/>
            <a:ext cx="1976438" cy="3571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alphaModFix amt="41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71541" y="651791"/>
            <a:ext cx="5816267" cy="5504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Methodology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Constraints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06749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route - short, regular, and long to accomodate student schedules as possible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Short routes: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Distance is less than vehicle range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Time is less than 4 hours (testing included)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Must visit at least two stations*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Medium routes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Distance is less than vehicle range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 is less than 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hours (testing included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Must visit at least two stations*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routes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 is less than 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hours (testing included)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Chargers in close proximity to depots neglected unless unreached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all routes, in order to enable testing, no leg can be less than 20 km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*This is done to aviod skewing the economics presented later - many 1 station routes are possible for short and medium routes but should be avoided as they are very inefficient and, instead, be included in longer routes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Methodology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Testing time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06749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basic assumption is that a given plug-in test takes a given amount of time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 are in 5, 10, or 15 minutes per plug-in test (effects will be shown)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a full slate of 4 DC and 2 AC chargers that would be 30, 60, or 90 minutes at one station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testers may also have to wait in a queue to use a charger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Expected queue wait time is modeled using queuing theory with exponential distributions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Expected arrival frequency is sampled randomly from separate distributions for urban and rural chargers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Expected service time per vehicle is 40 minutes for DC chargers and randomly sampled between 1 and 8 hours for AC chargers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servers is modeled as the listed number of chargers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Note that, at this stage all are assumed to be functional - could be adjusted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this model may be adjusted as more information comes in, it is likely an underestimate because of the functionality assumption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Methodology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Operational Concept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106749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process will be carried out iteratively until the project is complete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Optimal routes are computed for remaining chargers at midnight (takes about 1 minute)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Students check out a route based on vehicle and time allowance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Students go out and test (will not always follow route)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Students mark off visited stations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not possible to know, a priori how students will allocate their time, half-day routes can be scheduled easier but, eventually, will no longer be possible as the close-by chargers are exhausted.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The assumption is that selection of route duration is random. All route durations are equally likely.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0">
              <a:buFont typeface="Arial" panose="020B0604020202020204" pitchFamily="34" charset="0"/>
              <a:buNone/>
            </a:pPr>
            <a:r>
              <a:rPr lang="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economics of routes will, thus be considered by duration category in the following slides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</a:t>
            </a:r>
            <a:r>
              <a:rPr lang="" altLang="en-US" sz="2000"/>
              <a:t>Economics</a:t>
            </a:r>
            <a:endParaRPr lang="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Short Routes and Short Testing Duration (SRST)</a:t>
            </a:r>
            <a:endParaRPr lang="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565848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190 routes</a:t>
            </a:r>
            <a:endParaRPr lang="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807 stations (4.25 per route)</a:t>
            </a:r>
            <a:endParaRPr lang="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1,079 chargers (5.77 per route)</a:t>
            </a:r>
            <a:endParaRPr lang="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633 person-hours (0.78 per station, 0.59 per charger)</a:t>
            </a: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8770" y="1011555"/>
            <a:ext cx="4742639" cy="5394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" y="2939415"/>
            <a:ext cx="510540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Short Routes and </a:t>
            </a:r>
            <a:r>
              <a:rPr lang="" altLang="en-US" sz="2000"/>
              <a:t>Medium </a:t>
            </a:r>
            <a:r>
              <a:rPr lang="en-US" altLang="en-US" sz="2000"/>
              <a:t>Testing Duration (SR</a:t>
            </a:r>
            <a:r>
              <a:rPr lang="" altLang="en-US" sz="2000"/>
              <a:t>M</a:t>
            </a:r>
            <a:r>
              <a:rPr lang="en-US" altLang="en-US" sz="2000"/>
              <a:t>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565848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130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534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stations (4.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578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chargers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4.45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454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person-hours (0.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station, 0.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" y="2848610"/>
            <a:ext cx="5153025" cy="3476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45" y="1011555"/>
            <a:ext cx="4696981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en-US" sz="2000"/>
              <a:t>Short Routes and </a:t>
            </a:r>
            <a:r>
              <a:rPr lang="" altLang="en-US" sz="2000"/>
              <a:t>Long </a:t>
            </a:r>
            <a:r>
              <a:rPr lang="en-US" altLang="en-US" sz="2000"/>
              <a:t>Testing Duration (SR</a:t>
            </a:r>
            <a:r>
              <a:rPr lang="" altLang="en-US" sz="2000"/>
              <a:t>L</a:t>
            </a:r>
            <a:r>
              <a:rPr lang="en-US" altLang="en-US" sz="2000"/>
              <a:t>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524635"/>
            <a:ext cx="565848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253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stations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3.89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261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chargers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4.02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236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person-hours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0.93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station, 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0.91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" y="2929890"/>
            <a:ext cx="5057775" cy="3476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320" y="1011555"/>
            <a:ext cx="4779819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p>
            <a:pPr algn="r"/>
            <a:r>
              <a:rPr lang="en-US" altLang="en-US" sz="2000"/>
              <a:t>Routing Economics</a:t>
            </a:r>
            <a:endParaRPr lang="en-US" altLang="en-US" sz="2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" altLang="en-US" sz="2000"/>
              <a:t>Medium </a:t>
            </a:r>
            <a:r>
              <a:rPr lang="en-US" altLang="en-US" sz="2000"/>
              <a:t>Routes and Short Testing Duration (</a:t>
            </a:r>
            <a:r>
              <a:rPr lang="" altLang="en-US" sz="2000"/>
              <a:t>M</a:t>
            </a:r>
            <a:r>
              <a:rPr lang="en-US" altLang="en-US" sz="2000"/>
              <a:t>RST)</a:t>
            </a:r>
            <a:endParaRPr lang="en-US" altLang="en-US" sz="20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451071F-1CD7-4437-835D-BFC5B84C8C69}" type="slidenum">
              <a:rPr lang="en-US" smtClean="0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5455" y="1426845"/>
            <a:ext cx="58293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246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1,612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stations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6.55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3,813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chargers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15.50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route)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1,653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person-hours (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1.03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station, </a:t>
            </a:r>
            <a:r>
              <a:rPr lang="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0.43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 charger)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7340" y="1011555"/>
            <a:ext cx="4733413" cy="53949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55" y="2920365"/>
            <a:ext cx="5114925" cy="3486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3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4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5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6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7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8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9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30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1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2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3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4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5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22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6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7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8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9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40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Custom Design">
  <a:themeElements>
    <a:clrScheme name="UC Davis Colors">
      <a:dk1>
        <a:sysClr val="windowText" lastClr="000000"/>
      </a:dk1>
      <a:lt1>
        <a:sysClr val="window" lastClr="FFFFFF"/>
      </a:lt1>
      <a:dk2>
        <a:srgbClr val="022851"/>
      </a:dk2>
      <a:lt2>
        <a:srgbClr val="E7E6E6"/>
      </a:lt2>
      <a:accent1>
        <a:srgbClr val="0047BA"/>
      </a:accent1>
      <a:accent2>
        <a:srgbClr val="F18A00"/>
      </a:accent2>
      <a:accent3>
        <a:srgbClr val="A5A5A5"/>
      </a:accent3>
      <a:accent4>
        <a:srgbClr val="FFDC00"/>
      </a:accent4>
      <a:accent5>
        <a:srgbClr val="00B2E3"/>
      </a:accent5>
      <a:accent6>
        <a:srgbClr val="3DAE2B"/>
      </a:accent6>
      <a:hlink>
        <a:srgbClr val="0047BA"/>
      </a:hlink>
      <a:folHlink>
        <a:srgbClr val="76236C"/>
      </a:folHlink>
    </a:clrScheme>
    <a:fontScheme name="Century Gothic - Lucida Sans">
      <a:majorFont>
        <a:latin typeface="Century Gothic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11196</Words>
  <Application>WPS Presentation</Application>
  <PresentationFormat>Widescreen</PresentationFormat>
  <Paragraphs>946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42</vt:i4>
      </vt:variant>
      <vt:variant>
        <vt:lpstr>幻灯片标题</vt:lpstr>
      </vt:variant>
      <vt:variant>
        <vt:i4>25</vt:i4>
      </vt:variant>
    </vt:vector>
  </HeadingPairs>
  <TitlesOfParts>
    <vt:vector size="78" baseType="lpstr">
      <vt:lpstr>Arial</vt:lpstr>
      <vt:lpstr>SimSun</vt:lpstr>
      <vt:lpstr>Wingdings</vt:lpstr>
      <vt:lpstr>Century Gothic</vt:lpstr>
      <vt:lpstr>Gubbi</vt:lpstr>
      <vt:lpstr>Times New Roman</vt:lpstr>
      <vt:lpstr>Avenir Next LT Pro</vt:lpstr>
      <vt:lpstr>微软雅黑</vt:lpstr>
      <vt:lpstr>Arial Unicode MS</vt:lpstr>
      <vt:lpstr>Calibri</vt:lpstr>
      <vt:lpstr>Liberation Mono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12_Custom Design</vt:lpstr>
      <vt:lpstr>13_Custom Design</vt:lpstr>
      <vt:lpstr>14_Custom Design</vt:lpstr>
      <vt:lpstr>15_Custom Design</vt:lpstr>
      <vt:lpstr>16_Custom Design</vt:lpstr>
      <vt:lpstr>17_Custom Design</vt:lpstr>
      <vt:lpstr>18_Custom Design</vt:lpstr>
      <vt:lpstr>19_Custom Design</vt:lpstr>
      <vt:lpstr>20_Custom Design</vt:lpstr>
      <vt:lpstr>21_Custom Design</vt:lpstr>
      <vt:lpstr>22_Custom Design</vt:lpstr>
      <vt:lpstr>23_Custom Design</vt:lpstr>
      <vt:lpstr>24_Custom Design</vt:lpstr>
      <vt:lpstr>25_Custom Design</vt:lpstr>
      <vt:lpstr>26_Custom Design</vt:lpstr>
      <vt:lpstr>27_Custom Design</vt:lpstr>
      <vt:lpstr>28_Custom Design</vt:lpstr>
      <vt:lpstr>29_Custom Design</vt:lpstr>
      <vt:lpstr>30_Custom Design</vt:lpstr>
      <vt:lpstr>31_Custom Design</vt:lpstr>
      <vt:lpstr>32_Custom Design</vt:lpstr>
      <vt:lpstr>33_Custom Design</vt:lpstr>
      <vt:lpstr>34_Custom Design</vt:lpstr>
      <vt:lpstr>35_Custom Design</vt:lpstr>
      <vt:lpstr>22_Custom Design</vt:lpstr>
      <vt:lpstr>36_Custom Design</vt:lpstr>
      <vt:lpstr>37_Custom Design</vt:lpstr>
      <vt:lpstr>38_Custom Design</vt:lpstr>
      <vt:lpstr>39_Custom Design</vt:lpstr>
      <vt:lpstr>40_Custom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[Presentation Title]</dc:title>
  <dc:creator>Michael Dominick Fortunato</dc:creator>
  <cp:lastModifiedBy>aaron</cp:lastModifiedBy>
  <cp:revision>4013</cp:revision>
  <dcterms:created xsi:type="dcterms:W3CDTF">2024-03-07T23:18:03Z</dcterms:created>
  <dcterms:modified xsi:type="dcterms:W3CDTF">2024-03-07T23:18:03Z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0x010100CF97EC83F5BD79439F154A4381C5A19F</vt:lpwstr>
  </property>
  <property fmtid="{D5CDD505-2E9C-101B-9397-08002B2CF9AE}" pid="3" name="KSOProductBuildVer">
    <vt:lpwstr>1033-11.1.0.9505</vt:lpwstr>
  </property>
</Properties>
</file>