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1.svg" ContentType="image/svg+xml"/>
  <Override PartName="/ppt/media/image2.svg" ContentType="image/svg+xml"/>
  <Override PartName="/ppt/media/image3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48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50.xml" ContentType="application/vnd.openxmlformats-officedocument.presentationml.slideLayout+xml"/>
  <Override PartName="/ppt/slideLayouts/slideLayout251.xml" ContentType="application/vnd.openxmlformats-officedocument.presentationml.slideLayout+xml"/>
  <Override PartName="/ppt/slideLayouts/slideLayout252.xml" ContentType="application/vnd.openxmlformats-officedocument.presentationml.slideLayout+xml"/>
  <Override PartName="/ppt/slideLayouts/slideLayout253.xml" ContentType="application/vnd.openxmlformats-officedocument.presentationml.slideLayout+xml"/>
  <Override PartName="/ppt/slideLayouts/slideLayout254.xml" ContentType="application/vnd.openxmlformats-officedocument.presentationml.slideLayout+xml"/>
  <Override PartName="/ppt/slideLayouts/slideLayout255.xml" ContentType="application/vnd.openxmlformats-officedocument.presentationml.slideLayout+xml"/>
  <Override PartName="/ppt/slideLayouts/slideLayout256.xml" ContentType="application/vnd.openxmlformats-officedocument.presentationml.slideLayout+xml"/>
  <Override PartName="/ppt/slideLayouts/slideLayout257.xml" ContentType="application/vnd.openxmlformats-officedocument.presentationml.slideLayout+xml"/>
  <Override PartName="/ppt/slideLayouts/slideLayout258.xml" ContentType="application/vnd.openxmlformats-officedocument.presentationml.slideLayout+xml"/>
  <Override PartName="/ppt/slideLayouts/slideLayout259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60.xml" ContentType="application/vnd.openxmlformats-officedocument.presentationml.slideLayout+xml"/>
  <Override PartName="/ppt/slideLayouts/slideLayout261.xml" ContentType="application/vnd.openxmlformats-officedocument.presentationml.slideLayout+xml"/>
  <Override PartName="/ppt/slideLayouts/slideLayout262.xml" ContentType="application/vnd.openxmlformats-officedocument.presentationml.slideLayout+xml"/>
  <Override PartName="/ppt/slideLayouts/slideLayout263.xml" ContentType="application/vnd.openxmlformats-officedocument.presentationml.slideLayout+xml"/>
  <Override PartName="/ppt/slideLayouts/slideLayout264.xml" ContentType="application/vnd.openxmlformats-officedocument.presentationml.slideLayout+xml"/>
  <Override PartName="/ppt/slideLayouts/slideLayout265.xml" ContentType="application/vnd.openxmlformats-officedocument.presentationml.slideLayout+xml"/>
  <Override PartName="/ppt/slideLayouts/slideLayout266.xml" ContentType="application/vnd.openxmlformats-officedocument.presentationml.slideLayout+xml"/>
  <Override PartName="/ppt/slideLayouts/slideLayout267.xml" ContentType="application/vnd.openxmlformats-officedocument.presentationml.slideLayout+xml"/>
  <Override PartName="/ppt/slideLayouts/slideLayout268.xml" ContentType="application/vnd.openxmlformats-officedocument.presentationml.slideLayout+xml"/>
  <Override PartName="/ppt/slideLayouts/slideLayout26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70.xml" ContentType="application/vnd.openxmlformats-officedocument.presentationml.slideLayout+xml"/>
  <Override PartName="/ppt/slideLayouts/slideLayout271.xml" ContentType="application/vnd.openxmlformats-officedocument.presentationml.slideLayout+xml"/>
  <Override PartName="/ppt/slideLayouts/slideLayout272.xml" ContentType="application/vnd.openxmlformats-officedocument.presentationml.slideLayout+xml"/>
  <Override PartName="/ppt/slideLayouts/slideLayout273.xml" ContentType="application/vnd.openxmlformats-officedocument.presentationml.slideLayout+xml"/>
  <Override PartName="/ppt/slideLayouts/slideLayout274.xml" ContentType="application/vnd.openxmlformats-officedocument.presentationml.slideLayout+xml"/>
  <Override PartName="/ppt/slideLayouts/slideLayout275.xml" ContentType="application/vnd.openxmlformats-officedocument.presentationml.slideLayout+xml"/>
  <Override PartName="/ppt/slideLayouts/slideLayout276.xml" ContentType="application/vnd.openxmlformats-officedocument.presentationml.slideLayout+xml"/>
  <Override PartName="/ppt/slideLayouts/slideLayout277.xml" ContentType="application/vnd.openxmlformats-officedocument.presentationml.slideLayout+xml"/>
  <Override PartName="/ppt/slideLayouts/slideLayout278.xml" ContentType="application/vnd.openxmlformats-officedocument.presentationml.slideLayout+xml"/>
  <Override PartName="/ppt/slideLayouts/slideLayout27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80.xml" ContentType="application/vnd.openxmlformats-officedocument.presentationml.slideLayout+xml"/>
  <Override PartName="/ppt/slideLayouts/slideLayout281.xml" ContentType="application/vnd.openxmlformats-officedocument.presentationml.slideLayout+xml"/>
  <Override PartName="/ppt/slideLayouts/slideLayout282.xml" ContentType="application/vnd.openxmlformats-officedocument.presentationml.slideLayout+xml"/>
  <Override PartName="/ppt/slideLayouts/slideLayout283.xml" ContentType="application/vnd.openxmlformats-officedocument.presentationml.slideLayout+xml"/>
  <Override PartName="/ppt/slideLayouts/slideLayout284.xml" ContentType="application/vnd.openxmlformats-officedocument.presentationml.slideLayout+xml"/>
  <Override PartName="/ppt/slideLayouts/slideLayout285.xml" ContentType="application/vnd.openxmlformats-officedocument.presentationml.slideLayout+xml"/>
  <Override PartName="/ppt/slideLayouts/slideLayout286.xml" ContentType="application/vnd.openxmlformats-officedocument.presentationml.slideLayout+xml"/>
  <Override PartName="/ppt/slideLayouts/slideLayout287.xml" ContentType="application/vnd.openxmlformats-officedocument.presentationml.slideLayout+xml"/>
  <Override PartName="/ppt/slideLayouts/slideLayout288.xml" ContentType="application/vnd.openxmlformats-officedocument.presentationml.slideLayout+xml"/>
  <Override PartName="/ppt/slideLayouts/slideLayout28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90.xml" ContentType="application/vnd.openxmlformats-officedocument.presentationml.slideLayout+xml"/>
  <Override PartName="/ppt/slideLayouts/slideLayout291.xml" ContentType="application/vnd.openxmlformats-officedocument.presentationml.slideLayout+xml"/>
  <Override PartName="/ppt/slideLayouts/slideLayout292.xml" ContentType="application/vnd.openxmlformats-officedocument.presentationml.slideLayout+xml"/>
  <Override PartName="/ppt/slideLayouts/slideLayout293.xml" ContentType="application/vnd.openxmlformats-officedocument.presentationml.slideLayout+xml"/>
  <Override PartName="/ppt/slideLayouts/slideLayout294.xml" ContentType="application/vnd.openxmlformats-officedocument.presentationml.slideLayout+xml"/>
  <Override PartName="/ppt/slideLayouts/slideLayout295.xml" ContentType="application/vnd.openxmlformats-officedocument.presentationml.slideLayout+xml"/>
  <Override PartName="/ppt/slideLayouts/slideLayout296.xml" ContentType="application/vnd.openxmlformats-officedocument.presentationml.slideLayout+xml"/>
  <Override PartName="/ppt/slideLayouts/slideLayout297.xml" ContentType="application/vnd.openxmlformats-officedocument.presentationml.slideLayout+xml"/>
  <Override PartName="/ppt/slideLayouts/slideLayout298.xml" ContentType="application/vnd.openxmlformats-officedocument.presentationml.slideLayout+xml"/>
  <Override PartName="/ppt/slideLayouts/slideLayout29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00.xml" ContentType="application/vnd.openxmlformats-officedocument.presentationml.slideLayout+xml"/>
  <Override PartName="/ppt/slideLayouts/slideLayout301.xml" ContentType="application/vnd.openxmlformats-officedocument.presentationml.slideLayout+xml"/>
  <Override PartName="/ppt/slideLayouts/slideLayout302.xml" ContentType="application/vnd.openxmlformats-officedocument.presentationml.slideLayout+xml"/>
  <Override PartName="/ppt/slideLayouts/slideLayout303.xml" ContentType="application/vnd.openxmlformats-officedocument.presentationml.slideLayout+xml"/>
  <Override PartName="/ppt/slideLayouts/slideLayout304.xml" ContentType="application/vnd.openxmlformats-officedocument.presentationml.slideLayout+xml"/>
  <Override PartName="/ppt/slideLayouts/slideLayout305.xml" ContentType="application/vnd.openxmlformats-officedocument.presentationml.slideLayout+xml"/>
  <Override PartName="/ppt/slideLayouts/slideLayout306.xml" ContentType="application/vnd.openxmlformats-officedocument.presentationml.slideLayout+xml"/>
  <Override PartName="/ppt/slideLayouts/slideLayout307.xml" ContentType="application/vnd.openxmlformats-officedocument.presentationml.slideLayout+xml"/>
  <Override PartName="/ppt/slideLayouts/slideLayout308.xml" ContentType="application/vnd.openxmlformats-officedocument.presentationml.slideLayout+xml"/>
  <Override PartName="/ppt/slideLayouts/slideLayout30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10.xml" ContentType="application/vnd.openxmlformats-officedocument.presentationml.slideLayout+xml"/>
  <Override PartName="/ppt/slideLayouts/slideLayout311.xml" ContentType="application/vnd.openxmlformats-officedocument.presentationml.slideLayout+xml"/>
  <Override PartName="/ppt/slideLayouts/slideLayout312.xml" ContentType="application/vnd.openxmlformats-officedocument.presentationml.slideLayout+xml"/>
  <Override PartName="/ppt/slideLayouts/slideLayout313.xml" ContentType="application/vnd.openxmlformats-officedocument.presentationml.slideLayout+xml"/>
  <Override PartName="/ppt/slideLayouts/slideLayout314.xml" ContentType="application/vnd.openxmlformats-officedocument.presentationml.slideLayout+xml"/>
  <Override PartName="/ppt/slideLayouts/slideLayout315.xml" ContentType="application/vnd.openxmlformats-officedocument.presentationml.slideLayout+xml"/>
  <Override PartName="/ppt/slideLayouts/slideLayout316.xml" ContentType="application/vnd.openxmlformats-officedocument.presentationml.slideLayout+xml"/>
  <Override PartName="/ppt/slideLayouts/slideLayout317.xml" ContentType="application/vnd.openxmlformats-officedocument.presentationml.slideLayout+xml"/>
  <Override PartName="/ppt/slideLayouts/slideLayout318.xml" ContentType="application/vnd.openxmlformats-officedocument.presentationml.slideLayout+xml"/>
  <Override PartName="/ppt/slideLayouts/slideLayout31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20.xml" ContentType="application/vnd.openxmlformats-officedocument.presentationml.slideLayout+xml"/>
  <Override PartName="/ppt/slideLayouts/slideLayout321.xml" ContentType="application/vnd.openxmlformats-officedocument.presentationml.slideLayout+xml"/>
  <Override PartName="/ppt/slideLayouts/slideLayout322.xml" ContentType="application/vnd.openxmlformats-officedocument.presentationml.slideLayout+xml"/>
  <Override PartName="/ppt/slideLayouts/slideLayout323.xml" ContentType="application/vnd.openxmlformats-officedocument.presentationml.slideLayout+xml"/>
  <Override PartName="/ppt/slideLayouts/slideLayout324.xml" ContentType="application/vnd.openxmlformats-officedocument.presentationml.slideLayout+xml"/>
  <Override PartName="/ppt/slideLayouts/slideLayout325.xml" ContentType="application/vnd.openxmlformats-officedocument.presentationml.slideLayout+xml"/>
  <Override PartName="/ppt/slideLayouts/slideLayout326.xml" ContentType="application/vnd.openxmlformats-officedocument.presentationml.slideLayout+xml"/>
  <Override PartName="/ppt/slideLayouts/slideLayout327.xml" ContentType="application/vnd.openxmlformats-officedocument.presentationml.slideLayout+xml"/>
  <Override PartName="/ppt/slideLayouts/slideLayout328.xml" ContentType="application/vnd.openxmlformats-officedocument.presentationml.slideLayout+xml"/>
  <Override PartName="/ppt/slideLayouts/slideLayout329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30.xml" ContentType="application/vnd.openxmlformats-officedocument.presentationml.slideLayout+xml"/>
  <Override PartName="/ppt/slideLayouts/slideLayout331.xml" ContentType="application/vnd.openxmlformats-officedocument.presentationml.slideLayout+xml"/>
  <Override PartName="/ppt/slideLayouts/slideLayout332.xml" ContentType="application/vnd.openxmlformats-officedocument.presentationml.slideLayout+xml"/>
  <Override PartName="/ppt/slideLayouts/slideLayout333.xml" ContentType="application/vnd.openxmlformats-officedocument.presentationml.slideLayout+xml"/>
  <Override PartName="/ppt/slideLayouts/slideLayout334.xml" ContentType="application/vnd.openxmlformats-officedocument.presentationml.slideLayout+xml"/>
  <Override PartName="/ppt/slideLayouts/slideLayout335.xml" ContentType="application/vnd.openxmlformats-officedocument.presentationml.slideLayout+xml"/>
  <Override PartName="/ppt/slideLayouts/slideLayout336.xml" ContentType="application/vnd.openxmlformats-officedocument.presentationml.slideLayout+xml"/>
  <Override PartName="/ppt/slideLayouts/slideLayout337.xml" ContentType="application/vnd.openxmlformats-officedocument.presentationml.slideLayout+xml"/>
  <Override PartName="/ppt/slideLayouts/slideLayout338.xml" ContentType="application/vnd.openxmlformats-officedocument.presentationml.slideLayout+xml"/>
  <Override PartName="/ppt/slideLayouts/slideLayout339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40.xml" ContentType="application/vnd.openxmlformats-officedocument.presentationml.slideLayout+xml"/>
  <Override PartName="/ppt/slideLayouts/slideLayout341.xml" ContentType="application/vnd.openxmlformats-officedocument.presentationml.slideLayout+xml"/>
  <Override PartName="/ppt/slideLayouts/slideLayout342.xml" ContentType="application/vnd.openxmlformats-officedocument.presentationml.slideLayout+xml"/>
  <Override PartName="/ppt/slideLayouts/slideLayout343.xml" ContentType="application/vnd.openxmlformats-officedocument.presentationml.slideLayout+xml"/>
  <Override PartName="/ppt/slideLayouts/slideLayout344.xml" ContentType="application/vnd.openxmlformats-officedocument.presentationml.slideLayout+xml"/>
  <Override PartName="/ppt/slideLayouts/slideLayout345.xml" ContentType="application/vnd.openxmlformats-officedocument.presentationml.slideLayout+xml"/>
  <Override PartName="/ppt/slideLayouts/slideLayout346.xml" ContentType="application/vnd.openxmlformats-officedocument.presentationml.slideLayout+xml"/>
  <Override PartName="/ppt/slideLayouts/slideLayout347.xml" ContentType="application/vnd.openxmlformats-officedocument.presentationml.slideLayout+xml"/>
  <Override PartName="/ppt/slideLayouts/slideLayout348.xml" ContentType="application/vnd.openxmlformats-officedocument.presentationml.slideLayout+xml"/>
  <Override PartName="/ppt/slideLayouts/slideLayout349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50.xml" ContentType="application/vnd.openxmlformats-officedocument.presentationml.slideLayout+xml"/>
  <Override PartName="/ppt/slideLayouts/slideLayout351.xml" ContentType="application/vnd.openxmlformats-officedocument.presentationml.slideLayout+xml"/>
  <Override PartName="/ppt/slideLayouts/slideLayout352.xml" ContentType="application/vnd.openxmlformats-officedocument.presentationml.slideLayout+xml"/>
  <Override PartName="/ppt/slideLayouts/slideLayout353.xml" ContentType="application/vnd.openxmlformats-officedocument.presentationml.slideLayout+xml"/>
  <Override PartName="/ppt/slideLayouts/slideLayout354.xml" ContentType="application/vnd.openxmlformats-officedocument.presentationml.slideLayout+xml"/>
  <Override PartName="/ppt/slideLayouts/slideLayout355.xml" ContentType="application/vnd.openxmlformats-officedocument.presentationml.slideLayout+xml"/>
  <Override PartName="/ppt/slideLayouts/slideLayout356.xml" ContentType="application/vnd.openxmlformats-officedocument.presentationml.slideLayout+xml"/>
  <Override PartName="/ppt/slideLayouts/slideLayout357.xml" ContentType="application/vnd.openxmlformats-officedocument.presentationml.slideLayout+xml"/>
  <Override PartName="/ppt/slideLayouts/slideLayout358.xml" ContentType="application/vnd.openxmlformats-officedocument.presentationml.slideLayout+xml"/>
  <Override PartName="/ppt/slideLayouts/slideLayout359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60.xml" ContentType="application/vnd.openxmlformats-officedocument.presentationml.slideLayout+xml"/>
  <Override PartName="/ppt/slideLayouts/slideLayout361.xml" ContentType="application/vnd.openxmlformats-officedocument.presentationml.slideLayout+xml"/>
  <Override PartName="/ppt/slideLayouts/slideLayout362.xml" ContentType="application/vnd.openxmlformats-officedocument.presentationml.slideLayout+xml"/>
  <Override PartName="/ppt/slideLayouts/slideLayout363.xml" ContentType="application/vnd.openxmlformats-officedocument.presentationml.slideLayout+xml"/>
  <Override PartName="/ppt/slideLayouts/slideLayout364.xml" ContentType="application/vnd.openxmlformats-officedocument.presentationml.slideLayout+xml"/>
  <Override PartName="/ppt/slideLayouts/slideLayout365.xml" ContentType="application/vnd.openxmlformats-officedocument.presentationml.slideLayout+xml"/>
  <Override PartName="/ppt/slideLayouts/slideLayout366.xml" ContentType="application/vnd.openxmlformats-officedocument.presentationml.slideLayout+xml"/>
  <Override PartName="/ppt/slideLayouts/slideLayout367.xml" ContentType="application/vnd.openxmlformats-officedocument.presentationml.slideLayout+xml"/>
  <Override PartName="/ppt/slideLayouts/slideLayout368.xml" ContentType="application/vnd.openxmlformats-officedocument.presentationml.slideLayout+xml"/>
  <Override PartName="/ppt/slideLayouts/slideLayout369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70.xml" ContentType="application/vnd.openxmlformats-officedocument.presentationml.slideLayout+xml"/>
  <Override PartName="/ppt/slideLayouts/slideLayout371.xml" ContentType="application/vnd.openxmlformats-officedocument.presentationml.slideLayout+xml"/>
  <Override PartName="/ppt/slideLayouts/slideLayout372.xml" ContentType="application/vnd.openxmlformats-officedocument.presentationml.slideLayout+xml"/>
  <Override PartName="/ppt/slideLayouts/slideLayout373.xml" ContentType="application/vnd.openxmlformats-officedocument.presentationml.slideLayout+xml"/>
  <Override PartName="/ppt/slideLayouts/slideLayout374.xml" ContentType="application/vnd.openxmlformats-officedocument.presentationml.slideLayout+xml"/>
  <Override PartName="/ppt/slideLayouts/slideLayout375.xml" ContentType="application/vnd.openxmlformats-officedocument.presentationml.slideLayout+xml"/>
  <Override PartName="/ppt/slideLayouts/slideLayout376.xml" ContentType="application/vnd.openxmlformats-officedocument.presentationml.slideLayout+xml"/>
  <Override PartName="/ppt/slideLayouts/slideLayout377.xml" ContentType="application/vnd.openxmlformats-officedocument.presentationml.slideLayout+xml"/>
  <Override PartName="/ppt/slideLayouts/slideLayout378.xml" ContentType="application/vnd.openxmlformats-officedocument.presentationml.slideLayout+xml"/>
  <Override PartName="/ppt/slideLayouts/slideLayout37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80.xml" ContentType="application/vnd.openxmlformats-officedocument.presentationml.slideLayout+xml"/>
  <Override PartName="/ppt/slideLayouts/slideLayout381.xml" ContentType="application/vnd.openxmlformats-officedocument.presentationml.slideLayout+xml"/>
  <Override PartName="/ppt/slideLayouts/slideLayout382.xml" ContentType="application/vnd.openxmlformats-officedocument.presentationml.slideLayout+xml"/>
  <Override PartName="/ppt/slideLayouts/slideLayout383.xml" ContentType="application/vnd.openxmlformats-officedocument.presentationml.slideLayout+xml"/>
  <Override PartName="/ppt/slideLayouts/slideLayout384.xml" ContentType="application/vnd.openxmlformats-officedocument.presentationml.slideLayout+xml"/>
  <Override PartName="/ppt/slideLayouts/slideLayout385.xml" ContentType="application/vnd.openxmlformats-officedocument.presentationml.slideLayout+xml"/>
  <Override PartName="/ppt/slideLayouts/slideLayout386.xml" ContentType="application/vnd.openxmlformats-officedocument.presentationml.slideLayout+xml"/>
  <Override PartName="/ppt/slideLayouts/slideLayout387.xml" ContentType="application/vnd.openxmlformats-officedocument.presentationml.slideLayout+xml"/>
  <Override PartName="/ppt/slideLayouts/slideLayout388.xml" ContentType="application/vnd.openxmlformats-officedocument.presentationml.slideLayout+xml"/>
  <Override PartName="/ppt/slideLayouts/slideLayout38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90.xml" ContentType="application/vnd.openxmlformats-officedocument.presentationml.slideLayout+xml"/>
  <Override PartName="/ppt/slideLayouts/slideLayout391.xml" ContentType="application/vnd.openxmlformats-officedocument.presentationml.slideLayout+xml"/>
  <Override PartName="/ppt/slideLayouts/slideLayout392.xml" ContentType="application/vnd.openxmlformats-officedocument.presentationml.slideLayout+xml"/>
  <Override PartName="/ppt/slideLayouts/slideLayout393.xml" ContentType="application/vnd.openxmlformats-officedocument.presentationml.slideLayout+xml"/>
  <Override PartName="/ppt/slideLayouts/slideLayout394.xml" ContentType="application/vnd.openxmlformats-officedocument.presentationml.slideLayout+xml"/>
  <Override PartName="/ppt/slideLayouts/slideLayout395.xml" ContentType="application/vnd.openxmlformats-officedocument.presentationml.slideLayout+xml"/>
  <Override PartName="/ppt/slideLayouts/slideLayout396.xml" ContentType="application/vnd.openxmlformats-officedocument.presentationml.slideLayout+xml"/>
  <Override PartName="/ppt/slideLayouts/slideLayout397.xml" ContentType="application/vnd.openxmlformats-officedocument.presentationml.slideLayout+xml"/>
  <Override PartName="/ppt/slideLayouts/slideLayout398.xml" ContentType="application/vnd.openxmlformats-officedocument.presentationml.slideLayout+xml"/>
  <Override PartName="/ppt/slideLayouts/slideLayout39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00.xml" ContentType="application/vnd.openxmlformats-officedocument.presentationml.slideLayout+xml"/>
  <Override PartName="/ppt/slideLayouts/slideLayout401.xml" ContentType="application/vnd.openxmlformats-officedocument.presentationml.slideLayout+xml"/>
  <Override PartName="/ppt/slideLayouts/slideLayout402.xml" ContentType="application/vnd.openxmlformats-officedocument.presentationml.slideLayout+xml"/>
  <Override PartName="/ppt/slideLayouts/slideLayout403.xml" ContentType="application/vnd.openxmlformats-officedocument.presentationml.slideLayout+xml"/>
  <Override PartName="/ppt/slideLayouts/slideLayout404.xml" ContentType="application/vnd.openxmlformats-officedocument.presentationml.slideLayout+xml"/>
  <Override PartName="/ppt/slideLayouts/slideLayout405.xml" ContentType="application/vnd.openxmlformats-officedocument.presentationml.slideLayout+xml"/>
  <Override PartName="/ppt/slideLayouts/slideLayout406.xml" ContentType="application/vnd.openxmlformats-officedocument.presentationml.slideLayout+xml"/>
  <Override PartName="/ppt/slideLayouts/slideLayout407.xml" ContentType="application/vnd.openxmlformats-officedocument.presentationml.slideLayout+xml"/>
  <Override PartName="/ppt/slideLayouts/slideLayout408.xml" ContentType="application/vnd.openxmlformats-officedocument.presentationml.slideLayout+xml"/>
  <Override PartName="/ppt/slideLayouts/slideLayout40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10.xml" ContentType="application/vnd.openxmlformats-officedocument.presentationml.slideLayout+xml"/>
  <Override PartName="/ppt/slideLayouts/slideLayout411.xml" ContentType="application/vnd.openxmlformats-officedocument.presentationml.slideLayout+xml"/>
  <Override PartName="/ppt/slideLayouts/slideLayout412.xml" ContentType="application/vnd.openxmlformats-officedocument.presentationml.slideLayout+xml"/>
  <Override PartName="/ppt/slideLayouts/slideLayout413.xml" ContentType="application/vnd.openxmlformats-officedocument.presentationml.slideLayout+xml"/>
  <Override PartName="/ppt/slideLayouts/slideLayout414.xml" ContentType="application/vnd.openxmlformats-officedocument.presentationml.slideLayout+xml"/>
  <Override PartName="/ppt/slideLayouts/slideLayout415.xml" ContentType="application/vnd.openxmlformats-officedocument.presentationml.slideLayout+xml"/>
  <Override PartName="/ppt/slideLayouts/slideLayout416.xml" ContentType="application/vnd.openxmlformats-officedocument.presentationml.slideLayout+xml"/>
  <Override PartName="/ppt/slideLayouts/slideLayout417.xml" ContentType="application/vnd.openxmlformats-officedocument.presentationml.slideLayout+xml"/>
  <Override PartName="/ppt/slideLayouts/slideLayout418.xml" ContentType="application/vnd.openxmlformats-officedocument.presentationml.slideLayout+xml"/>
  <Override PartName="/ppt/slideLayouts/slideLayout419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20.xml" ContentType="application/vnd.openxmlformats-officedocument.presentationml.slideLayout+xml"/>
  <Override PartName="/ppt/slideLayouts/slideLayout421.xml" ContentType="application/vnd.openxmlformats-officedocument.presentationml.slideLayout+xml"/>
  <Override PartName="/ppt/slideLayouts/slideLayout422.xml" ContentType="application/vnd.openxmlformats-officedocument.presentationml.slideLayout+xml"/>
  <Override PartName="/ppt/slideLayouts/slideLayout423.xml" ContentType="application/vnd.openxmlformats-officedocument.presentationml.slideLayout+xml"/>
  <Override PartName="/ppt/slideLayouts/slideLayout424.xml" ContentType="application/vnd.openxmlformats-officedocument.presentationml.slideLayout+xml"/>
  <Override PartName="/ppt/slideLayouts/slideLayout425.xml" ContentType="application/vnd.openxmlformats-officedocument.presentationml.slideLayout+xml"/>
  <Override PartName="/ppt/slideLayouts/slideLayout426.xml" ContentType="application/vnd.openxmlformats-officedocument.presentationml.slideLayout+xml"/>
  <Override PartName="/ppt/slideLayouts/slideLayout427.xml" ContentType="application/vnd.openxmlformats-officedocument.presentationml.slideLayout+xml"/>
  <Override PartName="/ppt/slideLayouts/slideLayout428.xml" ContentType="application/vnd.openxmlformats-officedocument.presentationml.slideLayout+xml"/>
  <Override PartName="/ppt/slideLayouts/slideLayout429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30.xml" ContentType="application/vnd.openxmlformats-officedocument.presentationml.slideLayout+xml"/>
  <Override PartName="/ppt/slideLayouts/slideLayout431.xml" ContentType="application/vnd.openxmlformats-officedocument.presentationml.slideLayout+xml"/>
  <Override PartName="/ppt/slideLayouts/slideLayout432.xml" ContentType="application/vnd.openxmlformats-officedocument.presentationml.slideLayout+xml"/>
  <Override PartName="/ppt/slideLayouts/slideLayout433.xml" ContentType="application/vnd.openxmlformats-officedocument.presentationml.slideLayout+xml"/>
  <Override PartName="/ppt/slideLayouts/slideLayout434.xml" ContentType="application/vnd.openxmlformats-officedocument.presentationml.slideLayout+xml"/>
  <Override PartName="/ppt/slideLayouts/slideLayout435.xml" ContentType="application/vnd.openxmlformats-officedocument.presentationml.slideLayout+xml"/>
  <Override PartName="/ppt/slideLayouts/slideLayout436.xml" ContentType="application/vnd.openxmlformats-officedocument.presentationml.slideLayout+xml"/>
  <Override PartName="/ppt/slideLayouts/slideLayout437.xml" ContentType="application/vnd.openxmlformats-officedocument.presentationml.slideLayout+xml"/>
  <Override PartName="/ppt/slideLayouts/slideLayout438.xml" ContentType="application/vnd.openxmlformats-officedocument.presentationml.slideLayout+xml"/>
  <Override PartName="/ppt/slideLayouts/slideLayout43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40.xml" ContentType="application/vnd.openxmlformats-officedocument.presentationml.slideLayout+xml"/>
  <Override PartName="/ppt/slideLayouts/slideLayout441.xml" ContentType="application/vnd.openxmlformats-officedocument.presentationml.slideLayout+xml"/>
  <Override PartName="/ppt/slideLayouts/slideLayout442.xml" ContentType="application/vnd.openxmlformats-officedocument.presentationml.slideLayout+xml"/>
  <Override PartName="/ppt/slideLayouts/slideLayout443.xml" ContentType="application/vnd.openxmlformats-officedocument.presentationml.slideLayout+xml"/>
  <Override PartName="/ppt/slideLayouts/slideLayout444.xml" ContentType="application/vnd.openxmlformats-officedocument.presentationml.slideLayout+xml"/>
  <Override PartName="/ppt/slideLayouts/slideLayout445.xml" ContentType="application/vnd.openxmlformats-officedocument.presentationml.slideLayout+xml"/>
  <Override PartName="/ppt/slideLayouts/slideLayout446.xml" ContentType="application/vnd.openxmlformats-officedocument.presentationml.slideLayout+xml"/>
  <Override PartName="/ppt/slideLayouts/slideLayout447.xml" ContentType="application/vnd.openxmlformats-officedocument.presentationml.slideLayout+xml"/>
  <Override PartName="/ppt/slideLayouts/slideLayout448.xml" ContentType="application/vnd.openxmlformats-officedocument.presentationml.slideLayout+xml"/>
  <Override PartName="/ppt/slideLayouts/slideLayout449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50.xml" ContentType="application/vnd.openxmlformats-officedocument.presentationml.slideLayout+xml"/>
  <Override PartName="/ppt/slideLayouts/slideLayout451.xml" ContentType="application/vnd.openxmlformats-officedocument.presentationml.slideLayout+xml"/>
  <Override PartName="/ppt/slideLayouts/slideLayout452.xml" ContentType="application/vnd.openxmlformats-officedocument.presentationml.slideLayout+xml"/>
  <Override PartName="/ppt/slideLayouts/slideLayout453.xml" ContentType="application/vnd.openxmlformats-officedocument.presentationml.slideLayout+xml"/>
  <Override PartName="/ppt/slideLayouts/slideLayout454.xml" ContentType="application/vnd.openxmlformats-officedocument.presentationml.slideLayout+xml"/>
  <Override PartName="/ppt/slideLayouts/slideLayout455.xml" ContentType="application/vnd.openxmlformats-officedocument.presentationml.slideLayout+xml"/>
  <Override PartName="/ppt/slideLayouts/slideLayout456.xml" ContentType="application/vnd.openxmlformats-officedocument.presentationml.slideLayout+xml"/>
  <Override PartName="/ppt/slideLayouts/slideLayout457.xml" ContentType="application/vnd.openxmlformats-officedocument.presentationml.slideLayout+xml"/>
  <Override PartName="/ppt/slideLayouts/slideLayout458.xml" ContentType="application/vnd.openxmlformats-officedocument.presentationml.slideLayout+xml"/>
  <Override PartName="/ppt/slideLayouts/slideLayout45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60.xml" ContentType="application/vnd.openxmlformats-officedocument.presentationml.slideLayout+xml"/>
  <Override PartName="/ppt/slideLayouts/slideLayout461.xml" ContentType="application/vnd.openxmlformats-officedocument.presentationml.slideLayout+xml"/>
  <Override PartName="/ppt/slideLayouts/slideLayout462.xml" ContentType="application/vnd.openxmlformats-officedocument.presentationml.slideLayout+xml"/>
  <Override PartName="/ppt/slideLayouts/slideLayout463.xml" ContentType="application/vnd.openxmlformats-officedocument.presentationml.slideLayout+xml"/>
  <Override PartName="/ppt/slideLayouts/slideLayout464.xml" ContentType="application/vnd.openxmlformats-officedocument.presentationml.slideLayout+xml"/>
  <Override PartName="/ppt/slideLayouts/slideLayout465.xml" ContentType="application/vnd.openxmlformats-officedocument.presentationml.slideLayout+xml"/>
  <Override PartName="/ppt/slideLayouts/slideLayout466.xml" ContentType="application/vnd.openxmlformats-officedocument.presentationml.slideLayout+xml"/>
  <Override PartName="/ppt/slideLayouts/slideLayout467.xml" ContentType="application/vnd.openxmlformats-officedocument.presentationml.slideLayout+xml"/>
  <Override PartName="/ppt/slideLayouts/slideLayout468.xml" ContentType="application/vnd.openxmlformats-officedocument.presentationml.slideLayout+xml"/>
  <Override PartName="/ppt/slideLayouts/slideLayout469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70.xml" ContentType="application/vnd.openxmlformats-officedocument.presentationml.slideLayout+xml"/>
  <Override PartName="/ppt/slideLayouts/slideLayout471.xml" ContentType="application/vnd.openxmlformats-officedocument.presentationml.slideLayout+xml"/>
  <Override PartName="/ppt/slideLayouts/slideLayout472.xml" ContentType="application/vnd.openxmlformats-officedocument.presentationml.slideLayout+xml"/>
  <Override PartName="/ppt/slideLayouts/slideLayout473.xml" ContentType="application/vnd.openxmlformats-officedocument.presentationml.slideLayout+xml"/>
  <Override PartName="/ppt/slideLayouts/slideLayout474.xml" ContentType="application/vnd.openxmlformats-officedocument.presentationml.slideLayout+xml"/>
  <Override PartName="/ppt/slideLayouts/slideLayout475.xml" ContentType="application/vnd.openxmlformats-officedocument.presentationml.slideLayout+xml"/>
  <Override PartName="/ppt/slideLayouts/slideLayout476.xml" ContentType="application/vnd.openxmlformats-officedocument.presentationml.slideLayout+xml"/>
  <Override PartName="/ppt/slideLayouts/slideLayout477.xml" ContentType="application/vnd.openxmlformats-officedocument.presentationml.slideLayout+xml"/>
  <Override PartName="/ppt/slideLayouts/slideLayout478.xml" ContentType="application/vnd.openxmlformats-officedocument.presentationml.slideLayout+xml"/>
  <Override PartName="/ppt/slideLayouts/slideLayout47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80.xml" ContentType="application/vnd.openxmlformats-officedocument.presentationml.slideLayout+xml"/>
  <Override PartName="/ppt/slideLayouts/slideLayout481.xml" ContentType="application/vnd.openxmlformats-officedocument.presentationml.slideLayout+xml"/>
  <Override PartName="/ppt/slideLayouts/slideLayout482.xml" ContentType="application/vnd.openxmlformats-officedocument.presentationml.slideLayout+xml"/>
  <Override PartName="/ppt/slideLayouts/slideLayout483.xml" ContentType="application/vnd.openxmlformats-officedocument.presentationml.slideLayout+xml"/>
  <Override PartName="/ppt/slideLayouts/slideLayout484.xml" ContentType="application/vnd.openxmlformats-officedocument.presentationml.slideLayout+xml"/>
  <Override PartName="/ppt/slideLayouts/slideLayout485.xml" ContentType="application/vnd.openxmlformats-officedocument.presentationml.slideLayout+xml"/>
  <Override PartName="/ppt/slideLayouts/slideLayout486.xml" ContentType="application/vnd.openxmlformats-officedocument.presentationml.slideLayout+xml"/>
  <Override PartName="/ppt/slideLayouts/slideLayout487.xml" ContentType="application/vnd.openxmlformats-officedocument.presentationml.slideLayout+xml"/>
  <Override PartName="/ppt/slideLayouts/slideLayout488.xml" ContentType="application/vnd.openxmlformats-officedocument.presentationml.slideLayout+xml"/>
  <Override PartName="/ppt/slideLayouts/slideLayout489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490.xml" ContentType="application/vnd.openxmlformats-officedocument.presentationml.slideLayout+xml"/>
  <Override PartName="/ppt/slideLayouts/slideLayout491.xml" ContentType="application/vnd.openxmlformats-officedocument.presentationml.slideLayout+xml"/>
  <Override PartName="/ppt/slideLayouts/slideLayout492.xml" ContentType="application/vnd.openxmlformats-officedocument.presentationml.slideLayout+xml"/>
  <Override PartName="/ppt/slideLayouts/slideLayout493.xml" ContentType="application/vnd.openxmlformats-officedocument.presentationml.slideLayout+xml"/>
  <Override PartName="/ppt/slideLayouts/slideLayout494.xml" ContentType="application/vnd.openxmlformats-officedocument.presentationml.slideLayout+xml"/>
  <Override PartName="/ppt/slideLayouts/slideLayout495.xml" ContentType="application/vnd.openxmlformats-officedocument.presentationml.slideLayout+xml"/>
  <Override PartName="/ppt/slideLayouts/slideLayout496.xml" ContentType="application/vnd.openxmlformats-officedocument.presentationml.slideLayout+xml"/>
  <Override PartName="/ppt/slideLayouts/slideLayout497.xml" ContentType="application/vnd.openxmlformats-officedocument.presentationml.slideLayout+xml"/>
  <Override PartName="/ppt/slideLayouts/slideLayout498.xml" ContentType="application/vnd.openxmlformats-officedocument.presentationml.slideLayout+xml"/>
  <Override PartName="/ppt/slideLayouts/slideLayout49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00.xml" ContentType="application/vnd.openxmlformats-officedocument.presentationml.slideLayout+xml"/>
  <Override PartName="/ppt/slideLayouts/slideLayout501.xml" ContentType="application/vnd.openxmlformats-officedocument.presentationml.slideLayout+xml"/>
  <Override PartName="/ppt/slideLayouts/slideLayout502.xml" ContentType="application/vnd.openxmlformats-officedocument.presentationml.slideLayout+xml"/>
  <Override PartName="/ppt/slideLayouts/slideLayout503.xml" ContentType="application/vnd.openxmlformats-officedocument.presentationml.slideLayout+xml"/>
  <Override PartName="/ppt/slideLayouts/slideLayout504.xml" ContentType="application/vnd.openxmlformats-officedocument.presentationml.slideLayout+xml"/>
  <Override PartName="/ppt/slideLayouts/slideLayout505.xml" ContentType="application/vnd.openxmlformats-officedocument.presentationml.slideLayout+xml"/>
  <Override PartName="/ppt/slideLayouts/slideLayout506.xml" ContentType="application/vnd.openxmlformats-officedocument.presentationml.slideLayout+xml"/>
  <Override PartName="/ppt/slideLayouts/slideLayout507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Masters/slideMaster32.xml" ContentType="application/vnd.openxmlformats-officedocument.presentationml.slideMaster+xml"/>
  <Override PartName="/ppt/slideMasters/slideMaster33.xml" ContentType="application/vnd.openxmlformats-officedocument.presentationml.slideMaster+xml"/>
  <Override PartName="/ppt/slideMasters/slideMaster34.xml" ContentType="application/vnd.openxmlformats-officedocument.presentationml.slideMaster+xml"/>
  <Override PartName="/ppt/slideMasters/slideMaster35.xml" ContentType="application/vnd.openxmlformats-officedocument.presentationml.slideMaster+xml"/>
  <Override PartName="/ppt/slideMasters/slideMaster36.xml" ContentType="application/vnd.openxmlformats-officedocument.presentationml.slideMaster+xml"/>
  <Override PartName="/ppt/slideMasters/slideMaster37.xml" ContentType="application/vnd.openxmlformats-officedocument.presentationml.slideMaster+xml"/>
  <Override PartName="/ppt/slideMasters/slideMaster38.xml" ContentType="application/vnd.openxmlformats-officedocument.presentationml.slideMaster+xml"/>
  <Override PartName="/ppt/slideMasters/slideMaster39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40.xml" ContentType="application/vnd.openxmlformats-officedocument.presentationml.slideMaster+xml"/>
  <Override PartName="/ppt/slideMasters/slideMaster41.xml" ContentType="application/vnd.openxmlformats-officedocument.presentationml.slideMaster+xml"/>
  <Override PartName="/ppt/slideMasters/slideMaster42.xml" ContentType="application/vnd.openxmlformats-officedocument.presentationml.slideMaster+xml"/>
  <Override PartName="/ppt/slideMasters/slideMaster43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17.xml" ContentType="application/vnd.openxmlformats-officedocument.theme+xml"/>
  <Override PartName="/ppt/theme/theme18.xml" ContentType="application/vnd.openxmlformats-officedocument.theme+xml"/>
  <Override PartName="/ppt/theme/theme19.xml" ContentType="application/vnd.openxmlformats-officedocument.theme+xml"/>
  <Override PartName="/ppt/theme/theme2.xml" ContentType="application/vnd.openxmlformats-officedocument.theme+xml"/>
  <Override PartName="/ppt/theme/theme20.xml" ContentType="application/vnd.openxmlformats-officedocument.theme+xml"/>
  <Override PartName="/ppt/theme/theme21.xml" ContentType="application/vnd.openxmlformats-officedocument.theme+xml"/>
  <Override PartName="/ppt/theme/theme22.xml" ContentType="application/vnd.openxmlformats-officedocument.theme+xml"/>
  <Override PartName="/ppt/theme/theme23.xml" ContentType="application/vnd.openxmlformats-officedocument.theme+xml"/>
  <Override PartName="/ppt/theme/theme24.xml" ContentType="application/vnd.openxmlformats-officedocument.theme+xml"/>
  <Override PartName="/ppt/theme/theme25.xml" ContentType="application/vnd.openxmlformats-officedocument.theme+xml"/>
  <Override PartName="/ppt/theme/theme26.xml" ContentType="application/vnd.openxmlformats-officedocument.theme+xml"/>
  <Override PartName="/ppt/theme/theme27.xml" ContentType="application/vnd.openxmlformats-officedocument.theme+xml"/>
  <Override PartName="/ppt/theme/theme28.xml" ContentType="application/vnd.openxmlformats-officedocument.theme+xml"/>
  <Override PartName="/ppt/theme/theme29.xml" ContentType="application/vnd.openxmlformats-officedocument.theme+xml"/>
  <Override PartName="/ppt/theme/theme3.xml" ContentType="application/vnd.openxmlformats-officedocument.theme+xml"/>
  <Override PartName="/ppt/theme/theme30.xml" ContentType="application/vnd.openxmlformats-officedocument.theme+xml"/>
  <Override PartName="/ppt/theme/theme31.xml" ContentType="application/vnd.openxmlformats-officedocument.theme+xml"/>
  <Override PartName="/ppt/theme/theme32.xml" ContentType="application/vnd.openxmlformats-officedocument.theme+xml"/>
  <Override PartName="/ppt/theme/theme33.xml" ContentType="application/vnd.openxmlformats-officedocument.theme+xml"/>
  <Override PartName="/ppt/theme/theme34.xml" ContentType="application/vnd.openxmlformats-officedocument.theme+xml"/>
  <Override PartName="/ppt/theme/theme35.xml" ContentType="application/vnd.openxmlformats-officedocument.theme+xml"/>
  <Override PartName="/ppt/theme/theme36.xml" ContentType="application/vnd.openxmlformats-officedocument.theme+xml"/>
  <Override PartName="/ppt/theme/theme37.xml" ContentType="application/vnd.openxmlformats-officedocument.theme+xml"/>
  <Override PartName="/ppt/theme/theme38.xml" ContentType="application/vnd.openxmlformats-officedocument.theme+xml"/>
  <Override PartName="/ppt/theme/theme39.xml" ContentType="application/vnd.openxmlformats-officedocument.theme+xml"/>
  <Override PartName="/ppt/theme/theme4.xml" ContentType="application/vnd.openxmlformats-officedocument.theme+xml"/>
  <Override PartName="/ppt/theme/theme40.xml" ContentType="application/vnd.openxmlformats-officedocument.theme+xml"/>
  <Override PartName="/ppt/theme/theme41.xml" ContentType="application/vnd.openxmlformats-officedocument.theme+xml"/>
  <Override PartName="/ppt/theme/theme42.xml" ContentType="application/vnd.openxmlformats-officedocument.theme+xml"/>
  <Override PartName="/ppt/theme/theme43.xml" ContentType="application/vnd.openxmlformats-officedocument.theme+xml"/>
  <Override PartName="/ppt/theme/theme44.xml" ContentType="application/vnd.openxmlformats-officedocument.theme+xml"/>
  <Override PartName="/ppt/theme/theme45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2" r:id="rId3"/>
    <p:sldMasterId id="2147483672" r:id="rId4"/>
    <p:sldMasterId id="2147483682" r:id="rId5"/>
    <p:sldMasterId id="2147483692" r:id="rId6"/>
    <p:sldMasterId id="2147483702" r:id="rId7"/>
    <p:sldMasterId id="2147483712" r:id="rId8"/>
    <p:sldMasterId id="2147483722" r:id="rId9"/>
    <p:sldMasterId id="2147483732" r:id="rId10"/>
    <p:sldMasterId id="2147483742" r:id="rId11"/>
    <p:sldMasterId id="2147483752" r:id="rId12"/>
    <p:sldMasterId id="2147483762" r:id="rId13"/>
    <p:sldMasterId id="2147483772" r:id="rId14"/>
    <p:sldMasterId id="2147483782" r:id="rId15"/>
    <p:sldMasterId id="2147483792" r:id="rId16"/>
    <p:sldMasterId id="2147483806" r:id="rId17"/>
    <p:sldMasterId id="2147483820" r:id="rId18"/>
    <p:sldMasterId id="2147483834" r:id="rId19"/>
    <p:sldMasterId id="2147483848" r:id="rId20"/>
    <p:sldMasterId id="2147483862" r:id="rId21"/>
    <p:sldMasterId id="2147483876" r:id="rId22"/>
    <p:sldMasterId id="2147483890" r:id="rId23"/>
    <p:sldMasterId id="2147483904" r:id="rId24"/>
    <p:sldMasterId id="2147483918" r:id="rId25"/>
    <p:sldMasterId id="2147483932" r:id="rId26"/>
    <p:sldMasterId id="2147483946" r:id="rId27"/>
    <p:sldMasterId id="2147483960" r:id="rId28"/>
    <p:sldMasterId id="2147483974" r:id="rId29"/>
    <p:sldMasterId id="2147483988" r:id="rId30"/>
    <p:sldMasterId id="2147484002" r:id="rId31"/>
    <p:sldMasterId id="2147484016" r:id="rId32"/>
    <p:sldMasterId id="2147484030" r:id="rId33"/>
    <p:sldMasterId id="2147484044" r:id="rId34"/>
    <p:sldMasterId id="2147484058" r:id="rId35"/>
    <p:sldMasterId id="2147484072" r:id="rId36"/>
    <p:sldMasterId id="2147484086" r:id="rId37"/>
    <p:sldMasterId id="2147484100" r:id="rId38"/>
    <p:sldMasterId id="2147484114" r:id="rId39"/>
    <p:sldMasterId id="2147484128" r:id="rId40"/>
    <p:sldMasterId id="2147484142" r:id="rId41"/>
    <p:sldMasterId id="2147484156" r:id="rId42"/>
    <p:sldMasterId id="2147484170" r:id="rId43"/>
    <p:sldMasterId id="2147484184" r:id="rId44"/>
  </p:sldMasterIdLst>
  <p:notesMasterIdLst>
    <p:notesMasterId r:id="rId71"/>
  </p:notesMasterIdLst>
  <p:handoutMasterIdLst>
    <p:handoutMasterId r:id="rId72"/>
  </p:handoutMasterIdLst>
  <p:sldIdLst>
    <p:sldId id="289" r:id="rId45"/>
    <p:sldId id="1103" r:id="rId46"/>
    <p:sldId id="1106" r:id="rId47"/>
    <p:sldId id="1107" r:id="rId48"/>
    <p:sldId id="1108" r:id="rId49"/>
    <p:sldId id="1109" r:id="rId50"/>
    <p:sldId id="1114" r:id="rId51"/>
    <p:sldId id="1118" r:id="rId52"/>
    <p:sldId id="1110" r:id="rId53"/>
    <p:sldId id="1116" r:id="rId54"/>
    <p:sldId id="1122" r:id="rId55"/>
    <p:sldId id="1111" r:id="rId56"/>
    <p:sldId id="1117" r:id="rId57"/>
    <p:sldId id="1120" r:id="rId58"/>
    <p:sldId id="1124" r:id="rId59"/>
    <p:sldId id="1138" r:id="rId60"/>
    <p:sldId id="1112" r:id="rId61"/>
    <p:sldId id="1123" r:id="rId62"/>
    <p:sldId id="1130" r:id="rId63"/>
    <p:sldId id="1125" r:id="rId64"/>
    <p:sldId id="1128" r:id="rId65"/>
    <p:sldId id="1126" r:id="rId66"/>
    <p:sldId id="1127" r:id="rId67"/>
    <p:sldId id="1131" r:id="rId68"/>
    <p:sldId id="1113" r:id="rId69"/>
    <p:sldId id="313" r:id="rId7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E9F3"/>
    <a:srgbClr val="CBCFE7"/>
    <a:srgbClr val="F57A00"/>
    <a:srgbClr val="FFFFFF"/>
    <a:srgbClr val="663300"/>
    <a:srgbClr val="25681A"/>
    <a:srgbClr val="7F6E00"/>
    <a:srgbClr val="996633"/>
    <a:srgbClr val="318B22"/>
    <a:srgbClr val="F5B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487" autoAdjust="0"/>
    <p:restoredTop sz="95033" autoAdjust="0"/>
  </p:normalViewPr>
  <p:slideViewPr>
    <p:cSldViewPr snapToGrid="0" snapToObjects="1">
      <p:cViewPr varScale="1">
        <p:scale>
          <a:sx n="111" d="100"/>
          <a:sy n="111" d="100"/>
        </p:scale>
        <p:origin x="738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napToObjects="1">
      <p:cViewPr varScale="1">
        <p:scale>
          <a:sx n="85" d="100"/>
          <a:sy n="85" d="100"/>
        </p:scale>
        <p:origin x="3804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Master" Target="slideMasters/slideMaster8.xml"/><Relationship Id="rId8" Type="http://schemas.openxmlformats.org/officeDocument/2006/relationships/slideMaster" Target="slideMasters/slideMaster7.xml"/><Relationship Id="rId75" Type="http://schemas.openxmlformats.org/officeDocument/2006/relationships/tableStyles" Target="tableStyles.xml"/><Relationship Id="rId74" Type="http://schemas.openxmlformats.org/officeDocument/2006/relationships/viewProps" Target="viewProps.xml"/><Relationship Id="rId73" Type="http://schemas.openxmlformats.org/officeDocument/2006/relationships/presProps" Target="presProps.xml"/><Relationship Id="rId72" Type="http://schemas.openxmlformats.org/officeDocument/2006/relationships/handoutMaster" Target="handoutMasters/handoutMaster1.xml"/><Relationship Id="rId71" Type="http://schemas.openxmlformats.org/officeDocument/2006/relationships/notesMaster" Target="notesMasters/notesMaster1.xml"/><Relationship Id="rId70" Type="http://schemas.openxmlformats.org/officeDocument/2006/relationships/slide" Target="slides/slide26.xml"/><Relationship Id="rId7" Type="http://schemas.openxmlformats.org/officeDocument/2006/relationships/slideMaster" Target="slideMasters/slideMaster6.xml"/><Relationship Id="rId69" Type="http://schemas.openxmlformats.org/officeDocument/2006/relationships/slide" Target="slides/slide25.xml"/><Relationship Id="rId68" Type="http://schemas.openxmlformats.org/officeDocument/2006/relationships/slide" Target="slides/slide24.xml"/><Relationship Id="rId67" Type="http://schemas.openxmlformats.org/officeDocument/2006/relationships/slide" Target="slides/slide23.xml"/><Relationship Id="rId66" Type="http://schemas.openxmlformats.org/officeDocument/2006/relationships/slide" Target="slides/slide22.xml"/><Relationship Id="rId65" Type="http://schemas.openxmlformats.org/officeDocument/2006/relationships/slide" Target="slides/slide21.xml"/><Relationship Id="rId64" Type="http://schemas.openxmlformats.org/officeDocument/2006/relationships/slide" Target="slides/slide20.xml"/><Relationship Id="rId63" Type="http://schemas.openxmlformats.org/officeDocument/2006/relationships/slide" Target="slides/slide19.xml"/><Relationship Id="rId62" Type="http://schemas.openxmlformats.org/officeDocument/2006/relationships/slide" Target="slides/slide18.xml"/><Relationship Id="rId61" Type="http://schemas.openxmlformats.org/officeDocument/2006/relationships/slide" Target="slides/slide17.xml"/><Relationship Id="rId60" Type="http://schemas.openxmlformats.org/officeDocument/2006/relationships/slide" Target="slides/slide16.xml"/><Relationship Id="rId6" Type="http://schemas.openxmlformats.org/officeDocument/2006/relationships/slideMaster" Target="slideMasters/slideMaster5.xml"/><Relationship Id="rId59" Type="http://schemas.openxmlformats.org/officeDocument/2006/relationships/slide" Target="slides/slide15.xml"/><Relationship Id="rId58" Type="http://schemas.openxmlformats.org/officeDocument/2006/relationships/slide" Target="slides/slide14.xml"/><Relationship Id="rId57" Type="http://schemas.openxmlformats.org/officeDocument/2006/relationships/slide" Target="slides/slide13.xml"/><Relationship Id="rId56" Type="http://schemas.openxmlformats.org/officeDocument/2006/relationships/slide" Target="slides/slide12.xml"/><Relationship Id="rId55" Type="http://schemas.openxmlformats.org/officeDocument/2006/relationships/slide" Target="slides/slide11.xml"/><Relationship Id="rId54" Type="http://schemas.openxmlformats.org/officeDocument/2006/relationships/slide" Target="slides/slide10.xml"/><Relationship Id="rId53" Type="http://schemas.openxmlformats.org/officeDocument/2006/relationships/slide" Target="slides/slide9.xml"/><Relationship Id="rId52" Type="http://schemas.openxmlformats.org/officeDocument/2006/relationships/slide" Target="slides/slide8.xml"/><Relationship Id="rId51" Type="http://schemas.openxmlformats.org/officeDocument/2006/relationships/slide" Target="slides/slide7.xml"/><Relationship Id="rId50" Type="http://schemas.openxmlformats.org/officeDocument/2006/relationships/slide" Target="slides/slide6.xml"/><Relationship Id="rId5" Type="http://schemas.openxmlformats.org/officeDocument/2006/relationships/slideMaster" Target="slideMasters/slideMaster4.xml"/><Relationship Id="rId49" Type="http://schemas.openxmlformats.org/officeDocument/2006/relationships/slide" Target="slides/slide5.xml"/><Relationship Id="rId48" Type="http://schemas.openxmlformats.org/officeDocument/2006/relationships/slide" Target="slides/slide4.xml"/><Relationship Id="rId47" Type="http://schemas.openxmlformats.org/officeDocument/2006/relationships/slide" Target="slides/slide3.xml"/><Relationship Id="rId46" Type="http://schemas.openxmlformats.org/officeDocument/2006/relationships/slide" Target="slides/slide2.xml"/><Relationship Id="rId45" Type="http://schemas.openxmlformats.org/officeDocument/2006/relationships/slide" Target="slides/slide1.xml"/><Relationship Id="rId44" Type="http://schemas.openxmlformats.org/officeDocument/2006/relationships/slideMaster" Target="slideMasters/slideMaster43.xml"/><Relationship Id="rId43" Type="http://schemas.openxmlformats.org/officeDocument/2006/relationships/slideMaster" Target="slideMasters/slideMaster42.xml"/><Relationship Id="rId42" Type="http://schemas.openxmlformats.org/officeDocument/2006/relationships/slideMaster" Target="slideMasters/slideMaster41.xml"/><Relationship Id="rId41" Type="http://schemas.openxmlformats.org/officeDocument/2006/relationships/slideMaster" Target="slideMasters/slideMaster40.xml"/><Relationship Id="rId40" Type="http://schemas.openxmlformats.org/officeDocument/2006/relationships/slideMaster" Target="slideMasters/slideMaster39.xml"/><Relationship Id="rId4" Type="http://schemas.openxmlformats.org/officeDocument/2006/relationships/slideMaster" Target="slideMasters/slideMaster3.xml"/><Relationship Id="rId39" Type="http://schemas.openxmlformats.org/officeDocument/2006/relationships/slideMaster" Target="slideMasters/slideMaster38.xml"/><Relationship Id="rId38" Type="http://schemas.openxmlformats.org/officeDocument/2006/relationships/slideMaster" Target="slideMasters/slideMaster37.xml"/><Relationship Id="rId37" Type="http://schemas.openxmlformats.org/officeDocument/2006/relationships/slideMaster" Target="slideMasters/slideMaster36.xml"/><Relationship Id="rId36" Type="http://schemas.openxmlformats.org/officeDocument/2006/relationships/slideMaster" Target="slideMasters/slideMaster35.xml"/><Relationship Id="rId35" Type="http://schemas.openxmlformats.org/officeDocument/2006/relationships/slideMaster" Target="slideMasters/slideMaster34.xml"/><Relationship Id="rId34" Type="http://schemas.openxmlformats.org/officeDocument/2006/relationships/slideMaster" Target="slideMasters/slideMaster33.xml"/><Relationship Id="rId33" Type="http://schemas.openxmlformats.org/officeDocument/2006/relationships/slideMaster" Target="slideMasters/slideMaster32.xml"/><Relationship Id="rId32" Type="http://schemas.openxmlformats.org/officeDocument/2006/relationships/slideMaster" Target="slideMasters/slideMaster31.xml"/><Relationship Id="rId31" Type="http://schemas.openxmlformats.org/officeDocument/2006/relationships/slideMaster" Target="slideMasters/slideMaster30.xml"/><Relationship Id="rId30" Type="http://schemas.openxmlformats.org/officeDocument/2006/relationships/slideMaster" Target="slideMasters/slideMaster29.xml"/><Relationship Id="rId3" Type="http://schemas.openxmlformats.org/officeDocument/2006/relationships/slideMaster" Target="slideMasters/slideMaster2.xml"/><Relationship Id="rId29" Type="http://schemas.openxmlformats.org/officeDocument/2006/relationships/slideMaster" Target="slideMasters/slideMaster28.xml"/><Relationship Id="rId28" Type="http://schemas.openxmlformats.org/officeDocument/2006/relationships/slideMaster" Target="slideMasters/slideMaster27.xml"/><Relationship Id="rId27" Type="http://schemas.openxmlformats.org/officeDocument/2006/relationships/slideMaster" Target="slideMasters/slideMaster26.xml"/><Relationship Id="rId26" Type="http://schemas.openxmlformats.org/officeDocument/2006/relationships/slideMaster" Target="slideMasters/slideMaster25.xml"/><Relationship Id="rId25" Type="http://schemas.openxmlformats.org/officeDocument/2006/relationships/slideMaster" Target="slideMasters/slideMaster24.xml"/><Relationship Id="rId24" Type="http://schemas.openxmlformats.org/officeDocument/2006/relationships/slideMaster" Target="slideMasters/slideMaster23.xml"/><Relationship Id="rId23" Type="http://schemas.openxmlformats.org/officeDocument/2006/relationships/slideMaster" Target="slideMasters/slideMaster22.xml"/><Relationship Id="rId22" Type="http://schemas.openxmlformats.org/officeDocument/2006/relationships/slideMaster" Target="slideMasters/slideMaster21.xml"/><Relationship Id="rId21" Type="http://schemas.openxmlformats.org/officeDocument/2006/relationships/slideMaster" Target="slideMasters/slideMaster20.xml"/><Relationship Id="rId20" Type="http://schemas.openxmlformats.org/officeDocument/2006/relationships/slideMaster" Target="slideMasters/slideMaster19.xml"/><Relationship Id="rId2" Type="http://schemas.openxmlformats.org/officeDocument/2006/relationships/theme" Target="theme/theme1.xml"/><Relationship Id="rId19" Type="http://schemas.openxmlformats.org/officeDocument/2006/relationships/slideMaster" Target="slideMasters/slideMaster18.xml"/><Relationship Id="rId18" Type="http://schemas.openxmlformats.org/officeDocument/2006/relationships/slideMaster" Target="slideMasters/slideMaster17.xml"/><Relationship Id="rId17" Type="http://schemas.openxmlformats.org/officeDocument/2006/relationships/slideMaster" Target="slideMasters/slideMaster16.xml"/><Relationship Id="rId16" Type="http://schemas.openxmlformats.org/officeDocument/2006/relationships/slideMaster" Target="slideMasters/slideMaster15.xml"/><Relationship Id="rId15" Type="http://schemas.openxmlformats.org/officeDocument/2006/relationships/slideMaster" Target="slideMasters/slideMaster14.xml"/><Relationship Id="rId14" Type="http://schemas.openxmlformats.org/officeDocument/2006/relationships/slideMaster" Target="slideMasters/slideMaster13.xml"/><Relationship Id="rId13" Type="http://schemas.openxmlformats.org/officeDocument/2006/relationships/slideMaster" Target="slideMasters/slideMaster12.xml"/><Relationship Id="rId12" Type="http://schemas.openxmlformats.org/officeDocument/2006/relationships/slideMaster" Target="slideMasters/slideMaster11.xml"/><Relationship Id="rId11" Type="http://schemas.openxmlformats.org/officeDocument/2006/relationships/slideMaster" Target="slideMasters/slideMaster10.xml"/><Relationship Id="rId10" Type="http://schemas.openxmlformats.org/officeDocument/2006/relationships/slideMaster" Target="slideMasters/slideMaster9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32D275-AFE6-40D1-BE5D-44A2AC34C753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658276-78B6-4CE7-9C65-CE0E14BE2D77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7CF0CE-8A05-4271-BE2F-5EC178CD5FAB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4298B7-C1E3-419C-B17C-BA8412A975E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1.xml"/></Relationships>
</file>

<file path=ppt/slideLayouts/_rels/slideLayout101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1.xml"/></Relationships>
</file>

<file path=ppt/slideLayouts/_rels/slideLayout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1.xml"/></Relationships>
</file>

<file path=ppt/slideLayouts/_rels/slideLayout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1.xml"/></Relationships>
</file>

<file path=ppt/slideLayouts/_rels/slideLayout104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2.xml"/></Relationships>
</file>

<file path=ppt/slideLayouts/_rels/slideLayout105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2.xml"/></Relationships>
</file>

<file path=ppt/slideLayouts/_rels/slideLayout106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2.xml"/></Relationships>
</file>

<file path=ppt/slideLayouts/_rels/slideLayout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2.xml"/></Relationships>
</file>

<file path=ppt/slideLayouts/_rels/slideLayout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2.xml"/></Relationships>
</file>

<file path=ppt/slideLayouts/_rels/slideLayout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2.xml"/></Relationships>
</file>

<file path=ppt/slideLayouts/_rels/slideLayout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2.xml"/></Relationships>
</file>

<file path=ppt/slideLayouts/_rels/slideLayout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2.xml"/></Relationships>
</file>

<file path=ppt/slideLayouts/_rels/slideLayout113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3.xml"/></Relationships>
</file>

<file path=ppt/slideLayouts/_rels/slideLayout114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3.xml"/></Relationships>
</file>

<file path=ppt/slideLayouts/_rels/slideLayout115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3.xml"/></Relationships>
</file>

<file path=ppt/slideLayouts/_rels/slideLayout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3.xml"/></Relationships>
</file>

<file path=ppt/slideLayouts/_rels/slideLayout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3.xml"/></Relationships>
</file>

<file path=ppt/slideLayouts/_rels/slideLayout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3.xml"/></Relationships>
</file>

<file path=ppt/slideLayouts/_rels/slideLayout119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3.xml"/></Relationships>
</file>

<file path=ppt/slideLayouts/_rels/slideLayout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3.xml"/></Relationships>
</file>

<file path=ppt/slideLayouts/_rels/slideLayout122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4.xml"/></Relationships>
</file>

<file path=ppt/slideLayouts/_rels/slideLayout123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4.xml"/></Relationships>
</file>

<file path=ppt/slideLayouts/_rels/slideLayout124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4.xml"/></Relationships>
</file>

<file path=ppt/slideLayouts/_rels/slideLayout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4.xml"/></Relationships>
</file>

<file path=ppt/slideLayouts/_rels/slideLayout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4.xml"/></Relationships>
</file>

<file path=ppt/slideLayouts/_rels/slideLayout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4.xml"/></Relationships>
</file>

<file path=ppt/slideLayouts/_rels/slideLayout128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4.xml"/></Relationships>
</file>

<file path=ppt/slideLayouts/_rels/slideLayout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4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4.xml"/></Relationships>
</file>

<file path=ppt/slideLayouts/_rels/slideLayout131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5.xml"/></Relationships>
</file>

<file path=ppt/slideLayouts/_rels/slideLayout132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5.xml"/></Relationships>
</file>

<file path=ppt/slideLayouts/_rels/slideLayout133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5.xml"/></Relationships>
</file>

<file path=ppt/slideLayouts/_rels/slideLayout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5.xml"/></Relationships>
</file>

<file path=ppt/slideLayouts/_rels/slideLayout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5.xml"/></Relationships>
</file>

<file path=ppt/slideLayouts/_rels/slideLayout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5.xml"/></Relationships>
</file>

<file path=ppt/slideLayouts/_rels/slideLayout137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5.xml"/></Relationships>
</file>

<file path=ppt/slideLayouts/_rels/slideLayout1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5.xml"/></Relationships>
</file>

<file path=ppt/slideLayouts/_rels/slideLayout1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5.xml"/></Relationships>
</file>

<file path=ppt/slideLayouts/_rels/slideLayout14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5.xml"/></Relationships>
</file>

<file path=ppt/slideLayouts/_rels/slideLayout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5.xml"/></Relationships>
</file>

<file path=ppt/slideLayouts/_rels/slideLayout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5.xml"/></Relationships>
</file>

<file path=ppt/slideLayouts/_rels/slideLayout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5.xml"/></Relationships>
</file>

<file path=ppt/slideLayouts/_rels/slideLayout144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6.xml"/></Relationships>
</file>

<file path=ppt/slideLayouts/_rels/slideLayout145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6.xml"/></Relationships>
</file>

<file path=ppt/slideLayouts/_rels/slideLayout146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6.xml"/></Relationships>
</file>

<file path=ppt/slideLayouts/_rels/slideLayout1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6.xml"/></Relationships>
</file>

<file path=ppt/slideLayouts/_rels/slideLayout1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6.xml"/></Relationships>
</file>

<file path=ppt/slideLayouts/_rels/slideLayout1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6.xml"/></Relationships>
</file>

<file path=ppt/slideLayouts/_rels/slideLayout15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6.xml"/></Relationships>
</file>

<file path=ppt/slideLayouts/_rels/slideLayout1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6.xml"/></Relationships>
</file>

<file path=ppt/slideLayouts/_rels/slideLayout1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6.xml"/></Relationships>
</file>

<file path=ppt/slideLayouts/_rels/slideLayout1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6.xml"/></Relationships>
</file>

<file path=ppt/slideLayouts/_rels/slideLayout1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6.xml"/></Relationships>
</file>

<file path=ppt/slideLayouts/_rels/slideLayout1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6.xml"/></Relationships>
</file>

<file path=ppt/slideLayouts/_rels/slideLayout1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6.xml"/></Relationships>
</file>

<file path=ppt/slideLayouts/_rels/slideLayout157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7.xml"/></Relationships>
</file>

<file path=ppt/slideLayouts/_rels/slideLayout158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7.xml"/></Relationships>
</file>

<file path=ppt/slideLayouts/_rels/slideLayout159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7.xml"/></Relationships>
</file>

<file path=ppt/slideLayouts/_rels/slideLayout16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7.xml"/></Relationships>
</file>

<file path=ppt/slideLayouts/_rels/slideLayout1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7.xml"/></Relationships>
</file>

<file path=ppt/slideLayouts/_rels/slideLayout1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7.xml"/></Relationships>
</file>

<file path=ppt/slideLayouts/_rels/slideLayout163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7.xml"/></Relationships>
</file>

<file path=ppt/slideLayouts/_rels/slideLayout1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7.xml"/></Relationships>
</file>

<file path=ppt/slideLayouts/_rels/slideLayout1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7.xml"/></Relationships>
</file>

<file path=ppt/slideLayouts/_rels/slideLayout1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7.xml"/></Relationships>
</file>

<file path=ppt/slideLayouts/_rels/slideLayout1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7.xml"/></Relationships>
</file>

<file path=ppt/slideLayouts/_rels/slideLayout1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7.xml"/></Relationships>
</file>

<file path=ppt/slideLayouts/_rels/slideLayout1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7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8.xml"/></Relationships>
</file>

<file path=ppt/slideLayouts/_rels/slideLayout171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8.xml"/></Relationships>
</file>

<file path=ppt/slideLayouts/_rels/slideLayout172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8.xml"/></Relationships>
</file>

<file path=ppt/slideLayouts/_rels/slideLayout1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8.xml"/></Relationships>
</file>

<file path=ppt/slideLayouts/_rels/slideLayout1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8.xml"/></Relationships>
</file>

<file path=ppt/slideLayouts/_rels/slideLayout1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8.xml"/></Relationships>
</file>

<file path=ppt/slideLayouts/_rels/slideLayout176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8.xml"/></Relationships>
</file>

<file path=ppt/slideLayouts/_rels/slideLayout1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8.xml"/></Relationships>
</file>

<file path=ppt/slideLayouts/_rels/slideLayout1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8.xml"/></Relationships>
</file>

<file path=ppt/slideLayouts/_rels/slideLayout1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8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8.xml"/></Relationships>
</file>

<file path=ppt/slideLayouts/_rels/slideLayout1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8.xml"/></Relationships>
</file>

<file path=ppt/slideLayouts/_rels/slideLayout1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8.xml"/></Relationships>
</file>

<file path=ppt/slideLayouts/_rels/slideLayout183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9.xml"/></Relationships>
</file>

<file path=ppt/slideLayouts/_rels/slideLayout184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9.xml"/></Relationships>
</file>

<file path=ppt/slideLayouts/_rels/slideLayout185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9.xml"/></Relationships>
</file>

<file path=ppt/slideLayouts/_rels/slideLayout1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9.xml"/></Relationships>
</file>

<file path=ppt/slideLayouts/_rels/slideLayout1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9.xml"/></Relationships>
</file>

<file path=ppt/slideLayouts/_rels/slideLayout1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9.xml"/></Relationships>
</file>

<file path=ppt/slideLayouts/_rels/slideLayout189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9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9.xml"/></Relationships>
</file>

<file path=ppt/slideLayouts/_rels/slideLayout1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9.xml"/></Relationships>
</file>

<file path=ppt/slideLayouts/_rels/slideLayout1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9.xml"/></Relationships>
</file>

<file path=ppt/slideLayouts/_rels/slideLayout1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9.xml"/></Relationships>
</file>

<file path=ppt/slideLayouts/_rels/slideLayout1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9.xml"/></Relationships>
</file>

<file path=ppt/slideLayouts/_rels/slideLayout1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9.xml"/></Relationships>
</file>

<file path=ppt/slideLayouts/_rels/slideLayout196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0.xml"/></Relationships>
</file>

<file path=ppt/slideLayouts/_rels/slideLayout197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0.xml"/></Relationships>
</file>

<file path=ppt/slideLayouts/_rels/slideLayout198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0.xml"/></Relationships>
</file>

<file path=ppt/slideLayouts/_rels/slideLayout1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0.xml"/></Relationships>
</file>

<file path=ppt/slideLayouts/_rels/slideLayout2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0.xml"/></Relationships>
</file>

<file path=ppt/slideLayouts/_rels/slideLayout2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0.xml"/></Relationships>
</file>

<file path=ppt/slideLayouts/_rels/slideLayout202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0.xml"/></Relationships>
</file>

<file path=ppt/slideLayouts/_rels/slideLayout2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0.xml"/></Relationships>
</file>

<file path=ppt/slideLayouts/_rels/slideLayout2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0.xml"/></Relationships>
</file>

<file path=ppt/slideLayouts/_rels/slideLayout2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0.xml"/></Relationships>
</file>

<file path=ppt/slideLayouts/_rels/slideLayout2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0.xml"/></Relationships>
</file>

<file path=ppt/slideLayouts/_rels/slideLayout2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0.xml"/></Relationships>
</file>

<file path=ppt/slideLayouts/_rels/slideLayout2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0.xml"/></Relationships>
</file>

<file path=ppt/slideLayouts/_rels/slideLayout209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0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1.xml"/></Relationships>
</file>

<file path=ppt/slideLayouts/_rels/slideLayout211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1.xml"/></Relationships>
</file>

<file path=ppt/slideLayouts/_rels/slideLayout2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1.xml"/></Relationships>
</file>

<file path=ppt/slideLayouts/_rels/slideLayout2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1.xml"/></Relationships>
</file>

<file path=ppt/slideLayouts/_rels/slideLayout2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1.xml"/></Relationships>
</file>

<file path=ppt/slideLayouts/_rels/slideLayout215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1.xml"/></Relationships>
</file>

<file path=ppt/slideLayouts/_rels/slideLayout2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1.xml"/></Relationships>
</file>

<file path=ppt/slideLayouts/_rels/slideLayout2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1.xml"/></Relationships>
</file>

<file path=ppt/slideLayouts/_rels/slideLayout2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1.xml"/></Relationships>
</file>

<file path=ppt/slideLayouts/_rels/slideLayout2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1.xml"/></Relationships>
</file>

<file path=ppt/slideLayouts/_rels/slideLayout2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1.xml"/></Relationships>
</file>

<file path=ppt/slideLayouts/_rels/slideLayout222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2.xml"/></Relationships>
</file>

<file path=ppt/slideLayouts/_rels/slideLayout223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2.xml"/></Relationships>
</file>

<file path=ppt/slideLayouts/_rels/slideLayout224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2.xml"/></Relationships>
</file>

<file path=ppt/slideLayouts/_rels/slideLayout2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2.xml"/></Relationships>
</file>

<file path=ppt/slideLayouts/_rels/slideLayout2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2.xml"/></Relationships>
</file>

<file path=ppt/slideLayouts/_rels/slideLayout2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2.xml"/></Relationships>
</file>

<file path=ppt/slideLayouts/_rels/slideLayout228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2.xml"/></Relationships>
</file>

<file path=ppt/slideLayouts/_rels/slideLayout2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2.xml"/></Relationships>
</file>

<file path=ppt/slideLayouts/_rels/slideLayout23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2.xml"/></Relationships>
</file>

<file path=ppt/slideLayouts/_rels/slideLayout2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2.xml"/></Relationships>
</file>

<file path=ppt/slideLayouts/_rels/slideLayout2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2.xml"/></Relationships>
</file>

<file path=ppt/slideLayouts/_rels/slideLayout2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2.xml"/></Relationships>
</file>

<file path=ppt/slideLayouts/_rels/slideLayout2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2.xml"/></Relationships>
</file>

<file path=ppt/slideLayouts/_rels/slideLayout235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3.xml"/></Relationships>
</file>

<file path=ppt/slideLayouts/_rels/slideLayout236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3.xml"/></Relationships>
</file>

<file path=ppt/slideLayouts/_rels/slideLayout237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3.xml"/></Relationships>
</file>

<file path=ppt/slideLayouts/_rels/slideLayout2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3.xml"/></Relationships>
</file>

<file path=ppt/slideLayouts/_rels/slideLayout2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3.xml"/></Relationships>
</file>

<file path=ppt/slideLayouts/_rels/slideLayout24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3.xml"/></Relationships>
</file>

<file path=ppt/slideLayouts/_rels/slideLayout241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3.xml"/></Relationships>
</file>

<file path=ppt/slideLayouts/_rels/slideLayout2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3.xml"/></Relationships>
</file>

<file path=ppt/slideLayouts/_rels/slideLayout2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3.xml"/></Relationships>
</file>

<file path=ppt/slideLayouts/_rels/slideLayout2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3.xml"/></Relationships>
</file>

<file path=ppt/slideLayouts/_rels/slideLayout2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3.xml"/></Relationships>
</file>

<file path=ppt/slideLayouts/_rels/slideLayout2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3.xml"/></Relationships>
</file>

<file path=ppt/slideLayouts/_rels/slideLayout2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3.xml"/></Relationships>
</file>

<file path=ppt/slideLayouts/_rels/slideLayout248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4.xml"/></Relationships>
</file>

<file path=ppt/slideLayouts/_rels/slideLayout249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4.xml"/></Relationships>
</file>

<file path=ppt/slideLayouts/_rels/slideLayout25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50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4.xml"/></Relationships>
</file>

<file path=ppt/slideLayouts/_rels/slideLayout2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4.xml"/></Relationships>
</file>

<file path=ppt/slideLayouts/_rels/slideLayout2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4.xml"/></Relationships>
</file>

<file path=ppt/slideLayouts/_rels/slideLayout2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4.xml"/></Relationships>
</file>

<file path=ppt/slideLayouts/_rels/slideLayout254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4.xml"/></Relationships>
</file>

<file path=ppt/slideLayouts/_rels/slideLayout2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4.xml"/></Relationships>
</file>

<file path=ppt/slideLayouts/_rels/slideLayout2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4.xml"/></Relationships>
</file>

<file path=ppt/slideLayouts/_rels/slideLayout2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4.xml"/></Relationships>
</file>

<file path=ppt/slideLayouts/_rels/slideLayout2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4.xml"/></Relationships>
</file>

<file path=ppt/slideLayouts/_rels/slideLayout2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4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4.xml"/></Relationships>
</file>

<file path=ppt/slideLayouts/_rels/slideLayout261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5.xml"/></Relationships>
</file>

<file path=ppt/slideLayouts/_rels/slideLayout262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5.xml"/></Relationships>
</file>

<file path=ppt/slideLayouts/_rels/slideLayout263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5.xml"/></Relationships>
</file>

<file path=ppt/slideLayouts/_rels/slideLayout2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5.xml"/></Relationships>
</file>

<file path=ppt/slideLayouts/_rels/slideLayout2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5.xml"/></Relationships>
</file>

<file path=ppt/slideLayouts/_rels/slideLayout2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5.xml"/></Relationships>
</file>

<file path=ppt/slideLayouts/_rels/slideLayout267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5.xml"/></Relationships>
</file>

<file path=ppt/slideLayouts/_rels/slideLayout2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5.xml"/></Relationships>
</file>

<file path=ppt/slideLayouts/_rels/slideLayout2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5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5.xml"/></Relationships>
</file>

<file path=ppt/slideLayouts/_rels/slideLayout2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5.xml"/></Relationships>
</file>

<file path=ppt/slideLayouts/_rels/slideLayout2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5.xml"/></Relationships>
</file>

<file path=ppt/slideLayouts/_rels/slideLayout2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5.xml"/></Relationships>
</file>

<file path=ppt/slideLayouts/_rels/slideLayout274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6.xml"/></Relationships>
</file>

<file path=ppt/slideLayouts/_rels/slideLayout275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6.xml"/></Relationships>
</file>

<file path=ppt/slideLayouts/_rels/slideLayout276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6.xml"/></Relationships>
</file>

<file path=ppt/slideLayouts/_rels/slideLayout2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6.xml"/></Relationships>
</file>

<file path=ppt/slideLayouts/_rels/slideLayout2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6.xml"/></Relationships>
</file>

<file path=ppt/slideLayouts/_rels/slideLayout2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6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80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6.xml"/></Relationships>
</file>

<file path=ppt/slideLayouts/_rels/slideLayout2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6.xml"/></Relationships>
</file>

<file path=ppt/slideLayouts/_rels/slideLayout2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6.xml"/></Relationships>
</file>

<file path=ppt/slideLayouts/_rels/slideLayout2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6.xml"/></Relationships>
</file>

<file path=ppt/slideLayouts/_rels/slideLayout2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6.xml"/></Relationships>
</file>

<file path=ppt/slideLayouts/_rels/slideLayout2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6.xml"/></Relationships>
</file>

<file path=ppt/slideLayouts/_rels/slideLayout2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6.xml"/></Relationships>
</file>

<file path=ppt/slideLayouts/_rels/slideLayout287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7.xml"/></Relationships>
</file>

<file path=ppt/slideLayouts/_rels/slideLayout288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7.xml"/></Relationships>
</file>

<file path=ppt/slideLayouts/_rels/slideLayout289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7.xml"/></Relationships>
</file>

<file path=ppt/slideLayouts/_rels/slideLayout29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7.xml"/></Relationships>
</file>

<file path=ppt/slideLayouts/_rels/slideLayout2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7.xml"/></Relationships>
</file>

<file path=ppt/slideLayouts/_rels/slideLayout2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7.xml"/></Relationships>
</file>

<file path=ppt/slideLayouts/_rels/slideLayout293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7.xml"/></Relationships>
</file>

<file path=ppt/slideLayouts/_rels/slideLayout2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7.xml"/></Relationships>
</file>

<file path=ppt/slideLayouts/_rels/slideLayout2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7.xml"/></Relationships>
</file>

<file path=ppt/slideLayouts/_rels/slideLayout2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7.xml"/></Relationships>
</file>

<file path=ppt/slideLayouts/_rels/slideLayout2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7.xml"/></Relationships>
</file>

<file path=ppt/slideLayouts/_rels/slideLayout2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7.xml"/></Relationships>
</file>

<file path=ppt/slideLayouts/_rels/slideLayout2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7.xml"/></Relationships>
</file>

<file path=ppt/slideLayouts/_rels/slideLayout3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00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8.xml"/></Relationships>
</file>

<file path=ppt/slideLayouts/_rels/slideLayout301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8.xml"/></Relationships>
</file>

<file path=ppt/slideLayouts/_rels/slideLayout302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8.xml"/></Relationships>
</file>

<file path=ppt/slideLayouts/_rels/slideLayout3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8.xml"/></Relationships>
</file>

<file path=ppt/slideLayouts/_rels/slideLayout3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8.xml"/></Relationships>
</file>

<file path=ppt/slideLayouts/_rels/slideLayout3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8.xml"/></Relationships>
</file>

<file path=ppt/slideLayouts/_rels/slideLayout306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8.xml"/></Relationships>
</file>

<file path=ppt/slideLayouts/_rels/slideLayout3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8.xml"/></Relationships>
</file>

<file path=ppt/slideLayouts/_rels/slideLayout3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8.xml"/></Relationships>
</file>

<file path=ppt/slideLayouts/_rels/slideLayout3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8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8.xml"/></Relationships>
</file>

<file path=ppt/slideLayouts/_rels/slideLayout3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8.xml"/></Relationships>
</file>

<file path=ppt/slideLayouts/_rels/slideLayout3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8.xml"/></Relationships>
</file>

<file path=ppt/slideLayouts/_rels/slideLayout313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9.xml"/></Relationships>
</file>

<file path=ppt/slideLayouts/_rels/slideLayout314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9.xml"/></Relationships>
</file>

<file path=ppt/slideLayouts/_rels/slideLayout315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9.xml"/></Relationships>
</file>

<file path=ppt/slideLayouts/_rels/slideLayout3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9.xml"/></Relationships>
</file>

<file path=ppt/slideLayouts/_rels/slideLayout3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9.xml"/></Relationships>
</file>

<file path=ppt/slideLayouts/_rels/slideLayout3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9.xml"/></Relationships>
</file>

<file path=ppt/slideLayouts/_rels/slideLayout319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9.xml"/></Relationships>
</file>

<file path=ppt/slideLayouts/_rels/slideLayout32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3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9.xml"/></Relationships>
</file>

<file path=ppt/slideLayouts/_rels/slideLayout3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9.xml"/></Relationships>
</file>

<file path=ppt/slideLayouts/_rels/slideLayout3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9.xml"/></Relationships>
</file>

<file path=ppt/slideLayouts/_rels/slideLayout3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9.xml"/></Relationships>
</file>

<file path=ppt/slideLayouts/_rels/slideLayout3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9.xml"/></Relationships>
</file>

<file path=ppt/slideLayouts/_rels/slideLayout3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9.xml"/></Relationships>
</file>

<file path=ppt/slideLayouts/_rels/slideLayout326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0.xml"/></Relationships>
</file>

<file path=ppt/slideLayouts/_rels/slideLayout327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0.xml"/></Relationships>
</file>

<file path=ppt/slideLayouts/_rels/slideLayout328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0.xml"/></Relationships>
</file>

<file path=ppt/slideLayouts/_rels/slideLayout3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0.xml"/></Relationships>
</file>

<file path=ppt/slideLayouts/_rels/slideLayout33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3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0.xml"/></Relationships>
</file>

<file path=ppt/slideLayouts/_rels/slideLayout3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0.xml"/></Relationships>
</file>

<file path=ppt/slideLayouts/_rels/slideLayout332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0.xml"/></Relationships>
</file>

<file path=ppt/slideLayouts/_rels/slideLayout3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0.xml"/></Relationships>
</file>

<file path=ppt/slideLayouts/_rels/slideLayout3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0.xml"/></Relationships>
</file>

<file path=ppt/slideLayouts/_rels/slideLayout3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0.xml"/></Relationships>
</file>

<file path=ppt/slideLayouts/_rels/slideLayout3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0.xml"/></Relationships>
</file>

<file path=ppt/slideLayouts/_rels/slideLayout3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0.xml"/></Relationships>
</file>

<file path=ppt/slideLayouts/_rels/slideLayout3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0.xml"/></Relationships>
</file>

<file path=ppt/slideLayouts/_rels/slideLayout339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1.xml"/></Relationships>
</file>

<file path=ppt/slideLayouts/_rels/slideLayout34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340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1.xml"/></Relationships>
</file>

<file path=ppt/slideLayouts/_rels/slideLayout341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1.xml"/></Relationships>
</file>

<file path=ppt/slideLayouts/_rels/slideLayout3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1.xml"/></Relationships>
</file>

<file path=ppt/slideLayouts/_rels/slideLayout3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1.xml"/></Relationships>
</file>

<file path=ppt/slideLayouts/_rels/slideLayout3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1.xml"/></Relationships>
</file>

<file path=ppt/slideLayouts/_rels/slideLayout345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1.xml"/></Relationships>
</file>

<file path=ppt/slideLayouts/_rels/slideLayout3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1.xml"/></Relationships>
</file>

<file path=ppt/slideLayouts/_rels/slideLayout3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1.xml"/></Relationships>
</file>

<file path=ppt/slideLayouts/_rels/slideLayout3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1.xml"/></Relationships>
</file>

<file path=ppt/slideLayouts/_rels/slideLayout3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3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1.xml"/></Relationships>
</file>

<file path=ppt/slideLayouts/_rels/slideLayout3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1.xml"/></Relationships>
</file>

<file path=ppt/slideLayouts/_rels/slideLayout352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2.xml"/></Relationships>
</file>

<file path=ppt/slideLayouts/_rels/slideLayout353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2.xml"/></Relationships>
</file>

<file path=ppt/slideLayouts/_rels/slideLayout354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2.xml"/></Relationships>
</file>

<file path=ppt/slideLayouts/_rels/slideLayout3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2.xml"/></Relationships>
</file>

<file path=ppt/slideLayouts/_rels/slideLayout3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2.xml"/></Relationships>
</file>

<file path=ppt/slideLayouts/_rels/slideLayout3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2.xml"/></Relationships>
</file>

<file path=ppt/slideLayouts/_rels/slideLayout358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2.xml"/></Relationships>
</file>

<file path=ppt/slideLayouts/_rels/slideLayout3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2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2.xml"/></Relationships>
</file>

<file path=ppt/slideLayouts/_rels/slideLayout3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2.xml"/></Relationships>
</file>

<file path=ppt/slideLayouts/_rels/slideLayout3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2.xml"/></Relationships>
</file>

<file path=ppt/slideLayouts/_rels/slideLayout3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2.xml"/></Relationships>
</file>

<file path=ppt/slideLayouts/_rels/slideLayout3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2.xml"/></Relationships>
</file>

<file path=ppt/slideLayouts/_rels/slideLayout365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3.xml"/></Relationships>
</file>

<file path=ppt/slideLayouts/_rels/slideLayout366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3.xml"/></Relationships>
</file>

<file path=ppt/slideLayouts/_rels/slideLayout367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3.xml"/></Relationships>
</file>

<file path=ppt/slideLayouts/_rels/slideLayout3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3.xml"/></Relationships>
</file>

<file path=ppt/slideLayouts/_rels/slideLayout3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3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3.xml"/></Relationships>
</file>

<file path=ppt/slideLayouts/_rels/slideLayout371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3.xml"/></Relationships>
</file>

<file path=ppt/slideLayouts/_rels/slideLayout3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3.xml"/></Relationships>
</file>

<file path=ppt/slideLayouts/_rels/slideLayout3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3.xml"/></Relationships>
</file>

<file path=ppt/slideLayouts/_rels/slideLayout3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3.xml"/></Relationships>
</file>

<file path=ppt/slideLayouts/_rels/slideLayout3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3.xml"/></Relationships>
</file>

<file path=ppt/slideLayouts/_rels/slideLayout3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3.xml"/></Relationships>
</file>

<file path=ppt/slideLayouts/_rels/slideLayout3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3.xml"/></Relationships>
</file>

<file path=ppt/slideLayouts/_rels/slideLayout378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4.xml"/></Relationships>
</file>

<file path=ppt/slideLayouts/_rels/slideLayout379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4.xml"/></Relationships>
</file>

<file path=ppt/slideLayouts/_rels/slideLayout38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380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4.xml"/></Relationships>
</file>

<file path=ppt/slideLayouts/_rels/slideLayout3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4.xml"/></Relationships>
</file>

<file path=ppt/slideLayouts/_rels/slideLayout3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4.xml"/></Relationships>
</file>

<file path=ppt/slideLayouts/_rels/slideLayout3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4.xml"/></Relationships>
</file>

<file path=ppt/slideLayouts/_rels/slideLayout384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4.xml"/></Relationships>
</file>

<file path=ppt/slideLayouts/_rels/slideLayout3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4.xml"/></Relationships>
</file>

<file path=ppt/slideLayouts/_rels/slideLayout3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4.xml"/></Relationships>
</file>

<file path=ppt/slideLayouts/_rels/slideLayout3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4.xml"/></Relationships>
</file>

<file path=ppt/slideLayouts/_rels/slideLayout3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4.xml"/></Relationships>
</file>

<file path=ppt/slideLayouts/_rels/slideLayout3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4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4.xml"/></Relationships>
</file>

<file path=ppt/slideLayouts/_rels/slideLayout391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5.xml"/></Relationships>
</file>

<file path=ppt/slideLayouts/_rels/slideLayout392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5.xml"/></Relationships>
</file>

<file path=ppt/slideLayouts/_rels/slideLayout393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5.xml"/></Relationships>
</file>

<file path=ppt/slideLayouts/_rels/slideLayout3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5.xml"/></Relationships>
</file>

<file path=ppt/slideLayouts/_rels/slideLayout3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5.xml"/></Relationships>
</file>

<file path=ppt/slideLayouts/_rels/slideLayout3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5.xml"/></Relationships>
</file>

<file path=ppt/slideLayouts/_rels/slideLayout397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5.xml"/></Relationships>
</file>

<file path=ppt/slideLayouts/_rels/slideLayout3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5.xml"/></Relationships>
</file>

<file path=ppt/slideLayouts/_rels/slideLayout3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5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4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5.xml"/></Relationships>
</file>

<file path=ppt/slideLayouts/_rels/slideLayout4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5.xml"/></Relationships>
</file>

<file path=ppt/slideLayouts/_rels/slideLayout4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5.xml"/></Relationships>
</file>

<file path=ppt/slideLayouts/_rels/slideLayout4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5.xml"/></Relationships>
</file>

<file path=ppt/slideLayouts/_rels/slideLayout404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6.xml"/></Relationships>
</file>

<file path=ppt/slideLayouts/_rels/slideLayout405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6.xml"/></Relationships>
</file>

<file path=ppt/slideLayouts/_rels/slideLayout406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6.xml"/></Relationships>
</file>

<file path=ppt/slideLayouts/_rels/slideLayout4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6.xml"/></Relationships>
</file>

<file path=ppt/slideLayouts/_rels/slideLayout4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6.xml"/></Relationships>
</file>

<file path=ppt/slideLayouts/_rels/slideLayout4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6.xml"/></Relationships>
</file>

<file path=ppt/slideLayouts/_rels/slideLayout41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5.xml"/></Relationships>
</file>

<file path=ppt/slideLayouts/_rels/slideLayout410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6.xml"/></Relationships>
</file>

<file path=ppt/slideLayouts/_rels/slideLayout4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6.xml"/></Relationships>
</file>

<file path=ppt/slideLayouts/_rels/slideLayout4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6.xml"/></Relationships>
</file>

<file path=ppt/slideLayouts/_rels/slideLayout4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6.xml"/></Relationships>
</file>

<file path=ppt/slideLayouts/_rels/slideLayout4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6.xml"/></Relationships>
</file>

<file path=ppt/slideLayouts/_rels/slideLayout4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6.xml"/></Relationships>
</file>

<file path=ppt/slideLayouts/_rels/slideLayout4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6.xml"/></Relationships>
</file>

<file path=ppt/slideLayouts/_rels/slideLayout417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7.xml"/></Relationships>
</file>

<file path=ppt/slideLayouts/_rels/slideLayout418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7.xml"/></Relationships>
</file>

<file path=ppt/slideLayouts/_rels/slideLayout419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7.xml"/></Relationships>
</file>

<file path=ppt/slideLayouts/_rels/slideLayout42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5.xml"/></Relationships>
</file>

<file path=ppt/slideLayouts/_rels/slideLayout4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7.xml"/></Relationships>
</file>

<file path=ppt/slideLayouts/_rels/slideLayout4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7.xml"/></Relationships>
</file>

<file path=ppt/slideLayouts/_rels/slideLayout4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7.xml"/></Relationships>
</file>

<file path=ppt/slideLayouts/_rels/slideLayout423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7.xml"/></Relationships>
</file>

<file path=ppt/slideLayouts/_rels/slideLayout4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7.xml"/></Relationships>
</file>

<file path=ppt/slideLayouts/_rels/slideLayout4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7.xml"/></Relationships>
</file>

<file path=ppt/slideLayouts/_rels/slideLayout4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7.xml"/></Relationships>
</file>

<file path=ppt/slideLayouts/_rels/slideLayout4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7.xml"/></Relationships>
</file>

<file path=ppt/slideLayouts/_rels/slideLayout4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7.xml"/></Relationships>
</file>

<file path=ppt/slideLayouts/_rels/slideLayout4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7.xml"/></Relationships>
</file>

<file path=ppt/slideLayouts/_rels/slideLayout43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5.xml"/></Relationships>
</file>

<file path=ppt/slideLayouts/_rels/slideLayout430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8.xml"/></Relationships>
</file>

<file path=ppt/slideLayouts/_rels/slideLayout431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8.xml"/></Relationships>
</file>

<file path=ppt/slideLayouts/_rels/slideLayout432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8.xml"/></Relationships>
</file>

<file path=ppt/slideLayouts/_rels/slideLayout4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8.xml"/></Relationships>
</file>

<file path=ppt/slideLayouts/_rels/slideLayout4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8.xml"/></Relationships>
</file>

<file path=ppt/slideLayouts/_rels/slideLayout4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8.xml"/></Relationships>
</file>

<file path=ppt/slideLayouts/_rels/slideLayout436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8.xml"/></Relationships>
</file>

<file path=ppt/slideLayouts/_rels/slideLayout4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8.xml"/></Relationships>
</file>

<file path=ppt/slideLayouts/_rels/slideLayout4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8.xml"/></Relationships>
</file>

<file path=ppt/slideLayouts/_rels/slideLayout4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8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4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8.xml"/></Relationships>
</file>

<file path=ppt/slideLayouts/_rels/slideLayout4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8.xml"/></Relationships>
</file>

<file path=ppt/slideLayouts/_rels/slideLayout4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8.xml"/></Relationships>
</file>

<file path=ppt/slideLayouts/_rels/slideLayout443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9.xml"/></Relationships>
</file>

<file path=ppt/slideLayouts/_rels/slideLayout444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9.xml"/></Relationships>
</file>

<file path=ppt/slideLayouts/_rels/slideLayout445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9.xml"/></Relationships>
</file>

<file path=ppt/slideLayouts/_rels/slideLayout4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9.xml"/></Relationships>
</file>

<file path=ppt/slideLayouts/_rels/slideLayout4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9.xml"/></Relationships>
</file>

<file path=ppt/slideLayouts/_rels/slideLayout4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9.xml"/></Relationships>
</file>

<file path=ppt/slideLayouts/_rels/slideLayout449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9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4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9.xml"/></Relationships>
</file>

<file path=ppt/slideLayouts/_rels/slideLayout4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9.xml"/></Relationships>
</file>

<file path=ppt/slideLayouts/_rels/slideLayout4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9.xml"/></Relationships>
</file>

<file path=ppt/slideLayouts/_rels/slideLayout4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9.xml"/></Relationships>
</file>

<file path=ppt/slideLayouts/_rels/slideLayout4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9.xml"/></Relationships>
</file>

<file path=ppt/slideLayouts/_rels/slideLayout4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9.xml"/></Relationships>
</file>

<file path=ppt/slideLayouts/_rels/slideLayout456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0.xml"/></Relationships>
</file>

<file path=ppt/slideLayouts/_rels/slideLayout457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0.xml"/></Relationships>
</file>

<file path=ppt/slideLayouts/_rels/slideLayout458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0.xml"/></Relationships>
</file>

<file path=ppt/slideLayouts/_rels/slideLayout4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0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4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0.xml"/></Relationships>
</file>

<file path=ppt/slideLayouts/_rels/slideLayout4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0.xml"/></Relationships>
</file>

<file path=ppt/slideLayouts/_rels/slideLayout462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0.xml"/></Relationships>
</file>

<file path=ppt/slideLayouts/_rels/slideLayout4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0.xml"/></Relationships>
</file>

<file path=ppt/slideLayouts/_rels/slideLayout4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0.xml"/></Relationships>
</file>

<file path=ppt/slideLayouts/_rels/slideLayout4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0.xml"/></Relationships>
</file>

<file path=ppt/slideLayouts/_rels/slideLayout4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0.xml"/></Relationships>
</file>

<file path=ppt/slideLayouts/_rels/slideLayout4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0.xml"/></Relationships>
</file>

<file path=ppt/slideLayouts/_rels/slideLayout4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0.xml"/></Relationships>
</file>

<file path=ppt/slideLayouts/_rels/slideLayout469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1.xml"/></Relationships>
</file>

<file path=ppt/slideLayouts/_rels/slideLayout47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5.xml"/></Relationships>
</file>

<file path=ppt/slideLayouts/_rels/slideLayout470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1.xml"/></Relationships>
</file>

<file path=ppt/slideLayouts/_rels/slideLayout471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1.xml"/></Relationships>
</file>

<file path=ppt/slideLayouts/_rels/slideLayout4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1.xml"/></Relationships>
</file>

<file path=ppt/slideLayouts/_rels/slideLayout4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1.xml"/></Relationships>
</file>

<file path=ppt/slideLayouts/_rels/slideLayout4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1.xml"/></Relationships>
</file>

<file path=ppt/slideLayouts/_rels/slideLayout475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1.xml"/></Relationships>
</file>

<file path=ppt/slideLayouts/_rels/slideLayout4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1.xml"/></Relationships>
</file>

<file path=ppt/slideLayouts/_rels/slideLayout4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1.xml"/></Relationships>
</file>

<file path=ppt/slideLayouts/_rels/slideLayout4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1.xml"/></Relationships>
</file>

<file path=ppt/slideLayouts/_rels/slideLayout4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1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4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1.xml"/></Relationships>
</file>

<file path=ppt/slideLayouts/_rels/slideLayout4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1.xml"/></Relationships>
</file>

<file path=ppt/slideLayouts/_rels/slideLayout482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2.xml"/></Relationships>
</file>

<file path=ppt/slideLayouts/_rels/slideLayout483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2.xml"/></Relationships>
</file>

<file path=ppt/slideLayouts/_rels/slideLayout484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2.xml"/></Relationships>
</file>

<file path=ppt/slideLayouts/_rels/slideLayout4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2.xml"/></Relationships>
</file>

<file path=ppt/slideLayouts/_rels/slideLayout4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2.xml"/></Relationships>
</file>

<file path=ppt/slideLayouts/_rels/slideLayout4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2.xml"/></Relationships>
</file>

<file path=ppt/slideLayouts/_rels/slideLayout488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2.xml"/></Relationships>
</file>

<file path=ppt/slideLayouts/_rels/slideLayout4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2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4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2.xml"/></Relationships>
</file>

<file path=ppt/slideLayouts/_rels/slideLayout4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2.xml"/></Relationships>
</file>

<file path=ppt/slideLayouts/_rels/slideLayout4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2.xml"/></Relationships>
</file>

<file path=ppt/slideLayouts/_rels/slideLayout4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2.xml"/></Relationships>
</file>

<file path=ppt/slideLayouts/_rels/slideLayout4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2.xml"/></Relationships>
</file>

<file path=ppt/slideLayouts/_rels/slideLayout495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3.xml"/></Relationships>
</file>

<file path=ppt/slideLayouts/_rels/slideLayout496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3.xml"/></Relationships>
</file>

<file path=ppt/slideLayouts/_rels/slideLayout497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3.xml"/></Relationships>
</file>

<file path=ppt/slideLayouts/_rels/slideLayout4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3.xml"/></Relationships>
</file>

<file path=ppt/slideLayouts/_rels/slideLayout4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3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6.xml"/></Relationships>
</file>

<file path=ppt/slideLayouts/_rels/slideLayout5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3.xml"/></Relationships>
</file>

<file path=ppt/slideLayouts/_rels/slideLayout501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3.xml"/></Relationships>
</file>

<file path=ppt/slideLayouts/_rels/slideLayout5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3.xml"/></Relationships>
</file>

<file path=ppt/slideLayouts/_rels/slideLayout5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3.xml"/></Relationships>
</file>

<file path=ppt/slideLayouts/_rels/slideLayout5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3.xml"/></Relationships>
</file>

<file path=ppt/slideLayouts/_rels/slideLayout5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3.xml"/></Relationships>
</file>

<file path=ppt/slideLayouts/_rels/slideLayout5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3.xml"/></Relationships>
</file>

<file path=ppt/slideLayouts/_rels/slideLayout5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3.xml"/></Relationships>
</file>

<file path=ppt/slideLayouts/_rels/slideLayout51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7.xml"/></Relationships>
</file>

<file path=ppt/slideLayouts/_rels/slideLayout61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65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7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8.xml"/></Relationships>
</file>

<file path=ppt/slideLayouts/_rels/slideLayout69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8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8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8.xml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74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8.xml"/></Relationships>
</file>

<file path=ppt/slideLayouts/_rels/slideLayout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8.xml"/></Relationships>
</file>

<file path=ppt/slideLayouts/_rels/slideLayout77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9.xml"/></Relationships>
</file>

<file path=ppt/slideLayouts/_rels/slideLayout78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9.xml"/></Relationships>
</file>

<file path=ppt/slideLayouts/_rels/slideLayout79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9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9.xml"/></Relationships>
</file>

<file path=ppt/slideLayouts/_rels/slideLayout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9.xml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9.xml"/></Relationships>
</file>

<file path=ppt/slideLayouts/_rels/slideLayout83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9.xml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9.xml"/></Relationships>
</file>

<file path=ppt/slideLayouts/_rels/slideLayout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9.xml"/></Relationships>
</file>

<file path=ppt/slideLayouts/_rels/slideLayout86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0.xml"/></Relationships>
</file>

<file path=ppt/slideLayouts/_rels/slideLayout87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0.xml"/></Relationships>
</file>

<file path=ppt/slideLayouts/_rels/slideLayout88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0.xml"/></Relationships>
</file>

<file path=ppt/slideLayouts/_rels/slideLayout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0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0.xml"/></Relationships>
</file>

<file path=ppt/slideLayouts/_rels/slideLayout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0.xml"/></Relationships>
</file>

<file path=ppt/slideLayouts/_rels/slideLayout92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0.xml"/></Relationships>
</file>

<file path=ppt/slideLayouts/_rels/slideLayout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0.xml"/></Relationships>
</file>

<file path=ppt/slideLayouts/_rels/slideLayout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0.xml"/></Relationships>
</file>

<file path=ppt/slideLayouts/_rels/slideLayout95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1.xml"/></Relationships>
</file>

<file path=ppt/slideLayouts/_rels/slideLayout96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1.xml"/></Relationships>
</file>

<file path=ppt/slideLayouts/_rels/slideLayout97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1.xml"/></Relationships>
</file>

<file path=ppt/slideLayouts/_rels/slideLayout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1.xml"/></Relationships>
</file>

<file path=ppt/slideLayouts/_rels/slideLayout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Background pattern&#10;&#10;Description automatically generated"/>
          <p:cNvPicPr>
            <a:picLocks noChangeAspect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660591" y="1395527"/>
            <a:ext cx="3528182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315065" y="1395527"/>
            <a:ext cx="3528182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7979279" y="1395527"/>
            <a:ext cx="3528182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077575" y="6598276"/>
            <a:ext cx="925511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69145" y="241671"/>
            <a:ext cx="3519628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809703" y="1390126"/>
            <a:ext cx="3184736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323619" y="241671"/>
            <a:ext cx="3519628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4464177" y="1390126"/>
            <a:ext cx="3184736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7986647" y="241671"/>
            <a:ext cx="3519628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8127205" y="1390126"/>
            <a:ext cx="3184736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pic>
        <p:nvPicPr>
          <p:cNvPr id="15" name="Graphic 14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</a:blip>
          <a:srcRect t="14710" r="30639" b="6933"/>
          <a:stretch>
            <a:fillRect/>
          </a:stretch>
        </p:blipFill>
        <p:spPr>
          <a:xfrm>
            <a:off x="6121337" y="-1"/>
            <a:ext cx="6070663" cy="68580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554184" y="2378437"/>
            <a:ext cx="11083635" cy="1720158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295">
                <a:solidFill>
                  <a:schemeClr val="bg1"/>
                </a:solidFill>
                <a:latin typeface="+mj-lt"/>
              </a:defRPr>
            </a:lvl1pPr>
            <a:lvl2pPr marL="617220" indent="0">
              <a:buNone/>
              <a:defRPr sz="4850">
                <a:solidFill>
                  <a:schemeClr val="bg1"/>
                </a:solidFill>
                <a:latin typeface="+mj-lt"/>
              </a:defRPr>
            </a:lvl2pPr>
            <a:lvl3pPr marL="1235075" indent="0">
              <a:buNone/>
              <a:defRPr sz="4850">
                <a:solidFill>
                  <a:schemeClr val="bg1"/>
                </a:solidFill>
                <a:latin typeface="+mj-lt"/>
              </a:defRPr>
            </a:lvl3pPr>
            <a:lvl4pPr marL="1851660" indent="0">
              <a:buNone/>
              <a:defRPr sz="4850">
                <a:solidFill>
                  <a:schemeClr val="bg1"/>
                </a:solidFill>
                <a:latin typeface="+mj-lt"/>
              </a:defRPr>
            </a:lvl4pPr>
            <a:lvl5pPr marL="2469515" indent="0">
              <a:buNone/>
              <a:defRPr sz="485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Title of Presentation </a:t>
            </a:r>
            <a:br>
              <a:rPr lang="en-US" dirty="0" smtClean="0"/>
            </a:br>
            <a:r>
              <a:rPr lang="en-US" dirty="0" smtClean="0"/>
              <a:t>Goes Here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554183" y="4737627"/>
            <a:ext cx="11083634" cy="416634"/>
          </a:xfrm>
        </p:spPr>
        <p:txBody>
          <a:bodyPr>
            <a:spAutoFit/>
          </a:bodyPr>
          <a:lstStyle>
            <a:lvl1pPr marL="0" indent="0">
              <a:buNone/>
              <a:defRPr sz="1410">
                <a:solidFill>
                  <a:schemeClr val="bg1"/>
                </a:solidFill>
              </a:defRPr>
            </a:lvl1pPr>
            <a:lvl2pPr marL="617220" indent="0">
              <a:buNone/>
              <a:defRPr/>
            </a:lvl2pPr>
            <a:lvl3pPr marL="1235075" indent="0">
              <a:buNone/>
              <a:defRPr/>
            </a:lvl3pPr>
            <a:lvl4pPr marL="1851660" indent="0">
              <a:buNone/>
              <a:defRPr/>
            </a:lvl4pPr>
            <a:lvl5pPr marL="2469515" indent="0">
              <a:buNone/>
              <a:defRPr/>
            </a:lvl5pPr>
          </a:lstStyle>
          <a:p>
            <a:pPr lvl="0"/>
            <a:r>
              <a:rPr lang="en-US" dirty="0" err="1" smtClean="0"/>
              <a:t>Subheadline</a:t>
            </a:r>
            <a:r>
              <a:rPr lang="en-US" dirty="0" smtClean="0"/>
              <a:t>, name or date goes here</a:t>
            </a:r>
            <a:endParaRPr lang="en-US" dirty="0" smtClean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643538" y="4519612"/>
            <a:ext cx="8039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1661" y="5941737"/>
            <a:ext cx="3106271" cy="69478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  <p:hf hdr="0" dt="0"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, Multi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17683" y="287504"/>
            <a:ext cx="4980335" cy="584089"/>
          </a:xfrm>
          <a:noFill/>
          <a:ln>
            <a:noFill/>
          </a:ln>
        </p:spPr>
        <p:txBody>
          <a:bodyPr anchor="ctr"/>
          <a:lstStyle>
            <a:lvl1pPr marL="0" indent="0" algn="l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17683" y="909940"/>
            <a:ext cx="4980335" cy="37365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17678" y="1321941"/>
            <a:ext cx="4979831" cy="5032241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5627689" y="287338"/>
            <a:ext cx="2501480" cy="2528887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8190963" y="287338"/>
            <a:ext cx="3683354" cy="2528887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6"/>
          </p:nvPr>
        </p:nvSpPr>
        <p:spPr>
          <a:xfrm>
            <a:off x="5627689" y="2876550"/>
            <a:ext cx="6246634" cy="3478213"/>
          </a:xfrm>
        </p:spPr>
        <p:txBody>
          <a:bodyPr/>
          <a:lstStyle/>
          <a:p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317678" y="871593"/>
            <a:ext cx="3291840" cy="0"/>
          </a:xfrm>
          <a:prstGeom prst="line">
            <a:avLst/>
          </a:prstGeom>
          <a:ln>
            <a:solidFill>
              <a:srgbClr val="FFB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phic 11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Textured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ackground pattern&#10;&#10;Description automatically generated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pic>
        <p:nvPicPr>
          <p:cNvPr id="4" name="Graphic 3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-White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pic>
        <p:nvPicPr>
          <p:cNvPr id="3" name="Graphic 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-White BG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816" y="6471118"/>
            <a:ext cx="2330006" cy="282893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Background pattern&#10;&#10;Description automatically generated"/>
          <p:cNvPicPr>
            <a:picLocks noChangeAspect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660591" y="1395527"/>
            <a:ext cx="3528182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315065" y="1395527"/>
            <a:ext cx="3528182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7979279" y="1395527"/>
            <a:ext cx="3528182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077575" y="6598276"/>
            <a:ext cx="925511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69145" y="241671"/>
            <a:ext cx="3519628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809703" y="1390126"/>
            <a:ext cx="3184736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323619" y="241671"/>
            <a:ext cx="3519628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4464177" y="1390126"/>
            <a:ext cx="3184736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7986647" y="241671"/>
            <a:ext cx="3519628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8127205" y="1390126"/>
            <a:ext cx="3184736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pic>
        <p:nvPicPr>
          <p:cNvPr id="15" name="Graphic 14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Background pattern&#10;&#10;Description automatically generated"/>
          <p:cNvPicPr>
            <a:picLocks noChangeAspect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1451165" y="1395527"/>
            <a:ext cx="4600335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172439" y="1395527"/>
            <a:ext cx="4600335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096625" y="6598276"/>
            <a:ext cx="906461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1459720" y="241671"/>
            <a:ext cx="4589182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80994" y="241671"/>
            <a:ext cx="4589182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pic>
        <p:nvPicPr>
          <p:cNvPr id="13" name="Graphic 1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1600278" y="1390126"/>
            <a:ext cx="4152522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6321552" y="1390126"/>
            <a:ext cx="4152522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rg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0" y="1011106"/>
            <a:ext cx="12192000" cy="53553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44723" y="322490"/>
            <a:ext cx="5439152" cy="688712"/>
          </a:xfrm>
          <a:noFill/>
          <a:ln>
            <a:noFill/>
          </a:ln>
        </p:spPr>
        <p:txBody>
          <a:bodyPr lIns="548640" anchor="ctr"/>
          <a:lstStyle>
            <a:lvl1pPr marL="0" indent="0" algn="r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756856" y="322263"/>
            <a:ext cx="6143044" cy="688843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2"/>
          </p:nvPr>
        </p:nvSpPr>
        <p:spPr>
          <a:xfrm>
            <a:off x="249238" y="1160463"/>
            <a:ext cx="11650662" cy="5104036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9887" y="6598276"/>
            <a:ext cx="2743200" cy="2597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 </a:t>
            </a:r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 rot="16200000">
            <a:off x="5403669" y="686590"/>
            <a:ext cx="640080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pic>
        <p:nvPicPr>
          <p:cNvPr id="13" name="Graphic 1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 + Picture + Dar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816" y="6471118"/>
            <a:ext cx="2330006" cy="282893"/>
          </a:xfrm>
          <a:prstGeom prst="rect">
            <a:avLst/>
          </a:prstGeom>
        </p:spPr>
      </p:pic>
      <p:sp>
        <p:nvSpPr>
          <p:cNvPr id="9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73825" y="423949"/>
            <a:ext cx="5574885" cy="5818101"/>
          </a:xfrm>
          <a:solidFill>
            <a:schemeClr val="tx1"/>
          </a:solidFill>
          <a:ln>
            <a:solidFill>
              <a:srgbClr val="FFBF00"/>
            </a:solidFill>
          </a:ln>
        </p:spPr>
        <p:txBody>
          <a:bodyPr anchor="ctr"/>
          <a:lstStyle>
            <a:lvl1pPr marL="0" indent="0" algn="ctr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6095999" y="423949"/>
            <a:ext cx="5574885" cy="581810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-Purpose-Chart &amp;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287504"/>
            <a:ext cx="6002270" cy="584089"/>
          </a:xfrm>
          <a:noFill/>
          <a:ln>
            <a:noFill/>
          </a:ln>
        </p:spPr>
        <p:txBody>
          <a:bodyPr anchor="ctr"/>
          <a:lstStyle>
            <a:lvl1pPr marL="0" indent="0" algn="r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457950" y="287338"/>
            <a:ext cx="5381624" cy="584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9" name="Chart Placeholder 8"/>
          <p:cNvSpPr>
            <a:spLocks noGrp="1"/>
          </p:cNvSpPr>
          <p:nvPr>
            <p:ph type="chart" sz="quarter" idx="15"/>
          </p:nvPr>
        </p:nvSpPr>
        <p:spPr>
          <a:xfrm>
            <a:off x="352425" y="2745123"/>
            <a:ext cx="3262313" cy="3260725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3722688" y="2745123"/>
            <a:ext cx="2547424" cy="1582738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3722688" y="4423110"/>
            <a:ext cx="2547424" cy="1582739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3" name="Chart Placeholder 8"/>
          <p:cNvSpPr>
            <a:spLocks noGrp="1"/>
          </p:cNvSpPr>
          <p:nvPr>
            <p:ph type="chart" sz="quarter" idx="18"/>
          </p:nvPr>
        </p:nvSpPr>
        <p:spPr>
          <a:xfrm>
            <a:off x="6534150" y="1223494"/>
            <a:ext cx="5305425" cy="3696236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534149" y="5002949"/>
            <a:ext cx="5305425" cy="10029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353097" y="1651246"/>
            <a:ext cx="5917015" cy="10029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53097" y="1223494"/>
            <a:ext cx="5917015" cy="33250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6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[HEADING]</a:t>
            </a:r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352425" y="1555997"/>
            <a:ext cx="3291840" cy="0"/>
          </a:xfrm>
          <a:prstGeom prst="line">
            <a:avLst/>
          </a:prstGeom>
          <a:ln>
            <a:solidFill>
              <a:srgbClr val="FFB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 rot="16200000">
            <a:off x="6091235" y="574866"/>
            <a:ext cx="640080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pic>
        <p:nvPicPr>
          <p:cNvPr id="20" name="Graphic 19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, Multi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17683" y="287504"/>
            <a:ext cx="4980335" cy="584089"/>
          </a:xfrm>
          <a:noFill/>
          <a:ln>
            <a:noFill/>
          </a:ln>
        </p:spPr>
        <p:txBody>
          <a:bodyPr anchor="ctr"/>
          <a:lstStyle>
            <a:lvl1pPr marL="0" indent="0" algn="l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17683" y="909940"/>
            <a:ext cx="4980335" cy="37365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17678" y="1321941"/>
            <a:ext cx="4979831" cy="5032241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5627689" y="287338"/>
            <a:ext cx="2501480" cy="2528887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8190963" y="287338"/>
            <a:ext cx="3683354" cy="2528887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6"/>
          </p:nvPr>
        </p:nvSpPr>
        <p:spPr>
          <a:xfrm>
            <a:off x="5627689" y="2876550"/>
            <a:ext cx="6246634" cy="3478213"/>
          </a:xfrm>
        </p:spPr>
        <p:txBody>
          <a:bodyPr/>
          <a:lstStyle/>
          <a:p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317678" y="871593"/>
            <a:ext cx="3291840" cy="0"/>
          </a:xfrm>
          <a:prstGeom prst="line">
            <a:avLst/>
          </a:prstGeom>
          <a:ln>
            <a:solidFill>
              <a:srgbClr val="FFB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phic 11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4184" y="798758"/>
            <a:ext cx="11083635" cy="89617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 smtClean="0"/>
              <a:t>Headline Copy Goes Here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505015"/>
            <a:ext cx="12192000" cy="352987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90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90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hf hdr="0" dt="0"/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Textured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ackground pattern&#10;&#10;Description automatically generated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pic>
        <p:nvPicPr>
          <p:cNvPr id="4" name="Graphic 3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-White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pic>
        <p:nvPicPr>
          <p:cNvPr id="3" name="Graphic 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-White BG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816" y="6471118"/>
            <a:ext cx="2330006" cy="282893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Background pattern&#10;&#10;Description automatically generated"/>
          <p:cNvPicPr>
            <a:picLocks noChangeAspect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660591" y="1395527"/>
            <a:ext cx="3528182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315065" y="1395527"/>
            <a:ext cx="3528182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7979279" y="1395527"/>
            <a:ext cx="3528182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077575" y="6598276"/>
            <a:ext cx="925511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69145" y="241671"/>
            <a:ext cx="3519628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809703" y="1390126"/>
            <a:ext cx="3184736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323619" y="241671"/>
            <a:ext cx="3519628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4464177" y="1390126"/>
            <a:ext cx="3184736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7986647" y="241671"/>
            <a:ext cx="3519628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8127205" y="1390126"/>
            <a:ext cx="3184736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pic>
        <p:nvPicPr>
          <p:cNvPr id="15" name="Graphic 14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Background pattern&#10;&#10;Description automatically generated"/>
          <p:cNvPicPr>
            <a:picLocks noChangeAspect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1451165" y="1395527"/>
            <a:ext cx="4600335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172439" y="1395527"/>
            <a:ext cx="4600335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096625" y="6598276"/>
            <a:ext cx="906461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1459720" y="241671"/>
            <a:ext cx="4589182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80994" y="241671"/>
            <a:ext cx="4589182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pic>
        <p:nvPicPr>
          <p:cNvPr id="13" name="Graphic 1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1600278" y="1390126"/>
            <a:ext cx="4152522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6321552" y="1390126"/>
            <a:ext cx="4152522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rg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0" y="1011106"/>
            <a:ext cx="12192000" cy="53553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44723" y="322490"/>
            <a:ext cx="5439152" cy="688712"/>
          </a:xfrm>
          <a:noFill/>
          <a:ln>
            <a:noFill/>
          </a:ln>
        </p:spPr>
        <p:txBody>
          <a:bodyPr lIns="548640" anchor="ctr"/>
          <a:lstStyle>
            <a:lvl1pPr marL="0" indent="0" algn="r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756856" y="322263"/>
            <a:ext cx="6143044" cy="688843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2"/>
          </p:nvPr>
        </p:nvSpPr>
        <p:spPr>
          <a:xfrm>
            <a:off x="249238" y="1160463"/>
            <a:ext cx="11650662" cy="5104036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9887" y="6598276"/>
            <a:ext cx="2743200" cy="2597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 </a:t>
            </a:r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 rot="16200000">
            <a:off x="5403669" y="686590"/>
            <a:ext cx="640080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pic>
        <p:nvPicPr>
          <p:cNvPr id="13" name="Graphic 1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 + Picture + Dar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816" y="6471118"/>
            <a:ext cx="2330006" cy="282893"/>
          </a:xfrm>
          <a:prstGeom prst="rect">
            <a:avLst/>
          </a:prstGeom>
        </p:spPr>
      </p:pic>
      <p:sp>
        <p:nvSpPr>
          <p:cNvPr id="9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73825" y="423949"/>
            <a:ext cx="5574885" cy="5818101"/>
          </a:xfrm>
          <a:solidFill>
            <a:schemeClr val="tx1"/>
          </a:solidFill>
          <a:ln>
            <a:solidFill>
              <a:srgbClr val="FFBF00"/>
            </a:solidFill>
          </a:ln>
        </p:spPr>
        <p:txBody>
          <a:bodyPr anchor="ctr"/>
          <a:lstStyle>
            <a:lvl1pPr marL="0" indent="0" algn="ctr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6095999" y="423949"/>
            <a:ext cx="5574885" cy="581810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-Purpose-Chart &amp;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287504"/>
            <a:ext cx="6002270" cy="584089"/>
          </a:xfrm>
          <a:noFill/>
          <a:ln>
            <a:noFill/>
          </a:ln>
        </p:spPr>
        <p:txBody>
          <a:bodyPr anchor="ctr"/>
          <a:lstStyle>
            <a:lvl1pPr marL="0" indent="0" algn="r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457950" y="287338"/>
            <a:ext cx="5381624" cy="584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9" name="Chart Placeholder 8"/>
          <p:cNvSpPr>
            <a:spLocks noGrp="1"/>
          </p:cNvSpPr>
          <p:nvPr>
            <p:ph type="chart" sz="quarter" idx="15"/>
          </p:nvPr>
        </p:nvSpPr>
        <p:spPr>
          <a:xfrm>
            <a:off x="352425" y="2745123"/>
            <a:ext cx="3262313" cy="3260725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3722688" y="2745123"/>
            <a:ext cx="2547424" cy="1582738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3722688" y="4423110"/>
            <a:ext cx="2547424" cy="1582739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3" name="Chart Placeholder 8"/>
          <p:cNvSpPr>
            <a:spLocks noGrp="1"/>
          </p:cNvSpPr>
          <p:nvPr>
            <p:ph type="chart" sz="quarter" idx="18"/>
          </p:nvPr>
        </p:nvSpPr>
        <p:spPr>
          <a:xfrm>
            <a:off x="6534150" y="1223494"/>
            <a:ext cx="5305425" cy="3696236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534149" y="5002949"/>
            <a:ext cx="5305425" cy="10029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353097" y="1651246"/>
            <a:ext cx="5917015" cy="10029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53097" y="1223494"/>
            <a:ext cx="5917015" cy="33250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6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[HEADING]</a:t>
            </a:r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352425" y="1555997"/>
            <a:ext cx="3291840" cy="0"/>
          </a:xfrm>
          <a:prstGeom prst="line">
            <a:avLst/>
          </a:prstGeom>
          <a:ln>
            <a:solidFill>
              <a:srgbClr val="FFB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 rot="16200000">
            <a:off x="6091235" y="574866"/>
            <a:ext cx="640080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pic>
        <p:nvPicPr>
          <p:cNvPr id="20" name="Graphic 19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, Multi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17683" y="287504"/>
            <a:ext cx="4980335" cy="584089"/>
          </a:xfrm>
          <a:noFill/>
          <a:ln>
            <a:noFill/>
          </a:ln>
        </p:spPr>
        <p:txBody>
          <a:bodyPr anchor="ctr"/>
          <a:lstStyle>
            <a:lvl1pPr marL="0" indent="0" algn="l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17683" y="909940"/>
            <a:ext cx="4980335" cy="37365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17678" y="1321941"/>
            <a:ext cx="4979831" cy="5032241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5627689" y="287338"/>
            <a:ext cx="2501480" cy="2528887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8190963" y="287338"/>
            <a:ext cx="3683354" cy="2528887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6"/>
          </p:nvPr>
        </p:nvSpPr>
        <p:spPr>
          <a:xfrm>
            <a:off x="5627689" y="2876550"/>
            <a:ext cx="6246634" cy="3478213"/>
          </a:xfrm>
        </p:spPr>
        <p:txBody>
          <a:bodyPr/>
          <a:lstStyle/>
          <a:p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317678" y="871593"/>
            <a:ext cx="3291840" cy="0"/>
          </a:xfrm>
          <a:prstGeom prst="line">
            <a:avLst/>
          </a:prstGeom>
          <a:ln>
            <a:solidFill>
              <a:srgbClr val="FFB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phic 11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Textured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ackground pattern&#10;&#10;Description automatically generated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pic>
        <p:nvPicPr>
          <p:cNvPr id="4" name="Graphic 3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039995" y="2470035"/>
            <a:ext cx="8597823" cy="89617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Section Header Goes Here</a:t>
            </a:r>
            <a:endParaRPr lang="en-US" dirty="0"/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039995" y="3866468"/>
            <a:ext cx="8597823" cy="456234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Section subhead goes here</a:t>
            </a:r>
            <a:endParaRPr lang="en-US" dirty="0" smtClean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>
            <a:fillRect/>
          </a:stretch>
        </p:blipFill>
        <p:spPr>
          <a:xfrm>
            <a:off x="0" y="0"/>
            <a:ext cx="2270234" cy="6858000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hf hdr="0" dt="0"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-White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pic>
        <p:nvPicPr>
          <p:cNvPr id="3" name="Graphic 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-White BG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816" y="6471118"/>
            <a:ext cx="2330006" cy="282893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Background pattern&#10;&#10;Description automatically generated"/>
          <p:cNvPicPr>
            <a:picLocks noChangeAspect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660591" y="1395527"/>
            <a:ext cx="3528182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315065" y="1395527"/>
            <a:ext cx="3528182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7979279" y="1395527"/>
            <a:ext cx="3528182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077575" y="6598276"/>
            <a:ext cx="925511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69145" y="241671"/>
            <a:ext cx="3519628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809703" y="1390126"/>
            <a:ext cx="3184736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323619" y="241671"/>
            <a:ext cx="3519628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4464177" y="1390126"/>
            <a:ext cx="3184736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7986647" y="241671"/>
            <a:ext cx="3519628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8127205" y="1390126"/>
            <a:ext cx="3184736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pic>
        <p:nvPicPr>
          <p:cNvPr id="15" name="Graphic 14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Background pattern&#10;&#10;Description automatically generated"/>
          <p:cNvPicPr>
            <a:picLocks noChangeAspect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1451165" y="1395527"/>
            <a:ext cx="4600335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172439" y="1395527"/>
            <a:ext cx="4600335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096625" y="6598276"/>
            <a:ext cx="906461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1459720" y="241671"/>
            <a:ext cx="4589182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80994" y="241671"/>
            <a:ext cx="4589182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pic>
        <p:nvPicPr>
          <p:cNvPr id="13" name="Graphic 1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1600278" y="1390126"/>
            <a:ext cx="4152522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6321552" y="1390126"/>
            <a:ext cx="4152522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rg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0" y="1011106"/>
            <a:ext cx="12192000" cy="53553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44723" y="322490"/>
            <a:ext cx="5439152" cy="688712"/>
          </a:xfrm>
          <a:noFill/>
          <a:ln>
            <a:noFill/>
          </a:ln>
        </p:spPr>
        <p:txBody>
          <a:bodyPr lIns="548640" anchor="ctr"/>
          <a:lstStyle>
            <a:lvl1pPr marL="0" indent="0" algn="r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756856" y="322263"/>
            <a:ext cx="6143044" cy="688843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2"/>
          </p:nvPr>
        </p:nvSpPr>
        <p:spPr>
          <a:xfrm>
            <a:off x="249238" y="1160463"/>
            <a:ext cx="11650662" cy="5104036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9887" y="6598276"/>
            <a:ext cx="2743200" cy="2597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 </a:t>
            </a:r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 rot="16200000">
            <a:off x="5403669" y="686590"/>
            <a:ext cx="640080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pic>
        <p:nvPicPr>
          <p:cNvPr id="13" name="Graphic 1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 + Picture + Dar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816" y="6471118"/>
            <a:ext cx="2330006" cy="282893"/>
          </a:xfrm>
          <a:prstGeom prst="rect">
            <a:avLst/>
          </a:prstGeom>
        </p:spPr>
      </p:pic>
      <p:sp>
        <p:nvSpPr>
          <p:cNvPr id="9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73825" y="423949"/>
            <a:ext cx="5574885" cy="5818101"/>
          </a:xfrm>
          <a:solidFill>
            <a:schemeClr val="tx1"/>
          </a:solidFill>
          <a:ln>
            <a:solidFill>
              <a:srgbClr val="FFBF00"/>
            </a:solidFill>
          </a:ln>
        </p:spPr>
        <p:txBody>
          <a:bodyPr anchor="ctr"/>
          <a:lstStyle>
            <a:lvl1pPr marL="0" indent="0" algn="ctr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6095999" y="423949"/>
            <a:ext cx="5574885" cy="581810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-Purpose-Chart &amp;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287504"/>
            <a:ext cx="6002270" cy="584089"/>
          </a:xfrm>
          <a:noFill/>
          <a:ln>
            <a:noFill/>
          </a:ln>
        </p:spPr>
        <p:txBody>
          <a:bodyPr anchor="ctr"/>
          <a:lstStyle>
            <a:lvl1pPr marL="0" indent="0" algn="r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457950" y="287338"/>
            <a:ext cx="5381624" cy="584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9" name="Chart Placeholder 8"/>
          <p:cNvSpPr>
            <a:spLocks noGrp="1"/>
          </p:cNvSpPr>
          <p:nvPr>
            <p:ph type="chart" sz="quarter" idx="15"/>
          </p:nvPr>
        </p:nvSpPr>
        <p:spPr>
          <a:xfrm>
            <a:off x="352425" y="2745123"/>
            <a:ext cx="3262313" cy="3260725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3722688" y="2745123"/>
            <a:ext cx="2547424" cy="1582738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3722688" y="4423110"/>
            <a:ext cx="2547424" cy="1582739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3" name="Chart Placeholder 8"/>
          <p:cNvSpPr>
            <a:spLocks noGrp="1"/>
          </p:cNvSpPr>
          <p:nvPr>
            <p:ph type="chart" sz="quarter" idx="18"/>
          </p:nvPr>
        </p:nvSpPr>
        <p:spPr>
          <a:xfrm>
            <a:off x="6534150" y="1223494"/>
            <a:ext cx="5305425" cy="3696236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534149" y="5002949"/>
            <a:ext cx="5305425" cy="10029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353097" y="1651246"/>
            <a:ext cx="5917015" cy="10029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53097" y="1223494"/>
            <a:ext cx="5917015" cy="33250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6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[HEADING]</a:t>
            </a:r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352425" y="1555997"/>
            <a:ext cx="3291840" cy="0"/>
          </a:xfrm>
          <a:prstGeom prst="line">
            <a:avLst/>
          </a:prstGeom>
          <a:ln>
            <a:solidFill>
              <a:srgbClr val="FFB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 rot="16200000">
            <a:off x="6091235" y="574866"/>
            <a:ext cx="640080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pic>
        <p:nvPicPr>
          <p:cNvPr id="20" name="Graphic 19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, Multi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17683" y="287504"/>
            <a:ext cx="4980335" cy="584089"/>
          </a:xfrm>
          <a:noFill/>
          <a:ln>
            <a:noFill/>
          </a:ln>
        </p:spPr>
        <p:txBody>
          <a:bodyPr anchor="ctr"/>
          <a:lstStyle>
            <a:lvl1pPr marL="0" indent="0" algn="l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17683" y="909940"/>
            <a:ext cx="4980335" cy="37365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17678" y="1321941"/>
            <a:ext cx="4979831" cy="5032241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5627689" y="287338"/>
            <a:ext cx="2501480" cy="2528887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8190963" y="287338"/>
            <a:ext cx="3683354" cy="2528887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6"/>
          </p:nvPr>
        </p:nvSpPr>
        <p:spPr>
          <a:xfrm>
            <a:off x="5627689" y="2876550"/>
            <a:ext cx="6246634" cy="3478213"/>
          </a:xfrm>
        </p:spPr>
        <p:txBody>
          <a:bodyPr/>
          <a:lstStyle/>
          <a:p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317678" y="871593"/>
            <a:ext cx="3291840" cy="0"/>
          </a:xfrm>
          <a:prstGeom prst="line">
            <a:avLst/>
          </a:prstGeom>
          <a:ln>
            <a:solidFill>
              <a:srgbClr val="FFB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phic 11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Textured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ackground pattern&#10;&#10;Description automatically generated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pic>
        <p:nvPicPr>
          <p:cNvPr id="4" name="Graphic 3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-White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pic>
        <p:nvPicPr>
          <p:cNvPr id="3" name="Graphic 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/>
          <p:nvPr userDrawn="1"/>
        </p:nvSpPr>
        <p:spPr>
          <a:xfrm>
            <a:off x="643538" y="3706216"/>
            <a:ext cx="11083635" cy="976630"/>
          </a:xfrm>
          <a:prstGeom prst="rect">
            <a:avLst/>
          </a:prstGeom>
        </p:spPr>
        <p:txBody>
          <a:bodyPr vert="horz" lIns="80682" tIns="80682" rIns="80682" bIns="80682" rtlCol="0" anchor="b" anchorCtr="0">
            <a:spAutoFit/>
          </a:bodyPr>
          <a:lstStyle>
            <a:lvl1pPr algn="l" defTabSz="50927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5295" dirty="0" smtClean="0">
                <a:solidFill>
                  <a:schemeClr val="bg1"/>
                </a:solidFill>
                <a:latin typeface="+mj-lt"/>
              </a:rPr>
              <a:t>Thank you</a:t>
            </a:r>
            <a:endParaRPr lang="en-US" sz="5295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778009" y="5238334"/>
            <a:ext cx="8039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70" y="5577300"/>
            <a:ext cx="3106271" cy="6947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</a:blip>
          <a:srcRect t="14710" r="30639" b="6933"/>
          <a:stretch>
            <a:fillRect/>
          </a:stretch>
        </p:blipFill>
        <p:spPr>
          <a:xfrm>
            <a:off x="6121337" y="-1"/>
            <a:ext cx="6070663" cy="68580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  <p:hf hdr="0" dt="0"/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-White BG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816" y="6471118"/>
            <a:ext cx="2330006" cy="282893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Background pattern&#10;&#10;Description automatically generated"/>
          <p:cNvPicPr>
            <a:picLocks noChangeAspect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660591" y="1395527"/>
            <a:ext cx="3528182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315065" y="1395527"/>
            <a:ext cx="3528182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7979279" y="1395527"/>
            <a:ext cx="3528182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077575" y="6598276"/>
            <a:ext cx="925511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69145" y="241671"/>
            <a:ext cx="3519628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809703" y="1390126"/>
            <a:ext cx="3184736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323619" y="241671"/>
            <a:ext cx="3519628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4464177" y="1390126"/>
            <a:ext cx="3184736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7986647" y="241671"/>
            <a:ext cx="3519628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8127205" y="1390126"/>
            <a:ext cx="3184736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pic>
        <p:nvPicPr>
          <p:cNvPr id="15" name="Graphic 14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Background pattern&#10;&#10;Description automatically generated"/>
          <p:cNvPicPr>
            <a:picLocks noChangeAspect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1451165" y="1395527"/>
            <a:ext cx="4600335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172439" y="1395527"/>
            <a:ext cx="4600335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096625" y="6598276"/>
            <a:ext cx="906461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1459720" y="241671"/>
            <a:ext cx="4589182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80994" y="241671"/>
            <a:ext cx="4589182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pic>
        <p:nvPicPr>
          <p:cNvPr id="13" name="Graphic 1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1600278" y="1390126"/>
            <a:ext cx="4152522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6321552" y="1390126"/>
            <a:ext cx="4152522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rg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0" y="1011106"/>
            <a:ext cx="12192000" cy="53553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44723" y="322490"/>
            <a:ext cx="5439152" cy="688712"/>
          </a:xfrm>
          <a:noFill/>
          <a:ln>
            <a:noFill/>
          </a:ln>
        </p:spPr>
        <p:txBody>
          <a:bodyPr lIns="548640" anchor="ctr"/>
          <a:lstStyle>
            <a:lvl1pPr marL="0" indent="0" algn="r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756856" y="322263"/>
            <a:ext cx="6143044" cy="688843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2"/>
          </p:nvPr>
        </p:nvSpPr>
        <p:spPr>
          <a:xfrm>
            <a:off x="249238" y="1160463"/>
            <a:ext cx="11650662" cy="5104036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9887" y="6598276"/>
            <a:ext cx="2743200" cy="2597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 </a:t>
            </a:r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 rot="16200000">
            <a:off x="5403669" y="686590"/>
            <a:ext cx="640080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pic>
        <p:nvPicPr>
          <p:cNvPr id="13" name="Graphic 1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 + Picture + Dar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816" y="6471118"/>
            <a:ext cx="2330006" cy="282893"/>
          </a:xfrm>
          <a:prstGeom prst="rect">
            <a:avLst/>
          </a:prstGeom>
        </p:spPr>
      </p:pic>
      <p:sp>
        <p:nvSpPr>
          <p:cNvPr id="9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73825" y="423949"/>
            <a:ext cx="5574885" cy="5818101"/>
          </a:xfrm>
          <a:solidFill>
            <a:schemeClr val="tx1"/>
          </a:solidFill>
          <a:ln>
            <a:solidFill>
              <a:srgbClr val="FFBF00"/>
            </a:solidFill>
          </a:ln>
        </p:spPr>
        <p:txBody>
          <a:bodyPr anchor="ctr"/>
          <a:lstStyle>
            <a:lvl1pPr marL="0" indent="0" algn="ctr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6095999" y="423949"/>
            <a:ext cx="5574885" cy="581810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-Purpose-Chart &amp;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287504"/>
            <a:ext cx="6002270" cy="584089"/>
          </a:xfrm>
          <a:noFill/>
          <a:ln>
            <a:noFill/>
          </a:ln>
        </p:spPr>
        <p:txBody>
          <a:bodyPr anchor="ctr"/>
          <a:lstStyle>
            <a:lvl1pPr marL="0" indent="0" algn="r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457950" y="287338"/>
            <a:ext cx="5381624" cy="584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9" name="Chart Placeholder 8"/>
          <p:cNvSpPr>
            <a:spLocks noGrp="1"/>
          </p:cNvSpPr>
          <p:nvPr>
            <p:ph type="chart" sz="quarter" idx="15"/>
          </p:nvPr>
        </p:nvSpPr>
        <p:spPr>
          <a:xfrm>
            <a:off x="352425" y="2745123"/>
            <a:ext cx="3262313" cy="3260725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3722688" y="2745123"/>
            <a:ext cx="2547424" cy="1582738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3722688" y="4423110"/>
            <a:ext cx="2547424" cy="1582739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3" name="Chart Placeholder 8"/>
          <p:cNvSpPr>
            <a:spLocks noGrp="1"/>
          </p:cNvSpPr>
          <p:nvPr>
            <p:ph type="chart" sz="quarter" idx="18"/>
          </p:nvPr>
        </p:nvSpPr>
        <p:spPr>
          <a:xfrm>
            <a:off x="6534150" y="1223494"/>
            <a:ext cx="5305425" cy="3696236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534149" y="5002949"/>
            <a:ext cx="5305425" cy="10029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353097" y="1651246"/>
            <a:ext cx="5917015" cy="10029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53097" y="1223494"/>
            <a:ext cx="5917015" cy="33250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6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[HEADING]</a:t>
            </a:r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352425" y="1555997"/>
            <a:ext cx="3291840" cy="0"/>
          </a:xfrm>
          <a:prstGeom prst="line">
            <a:avLst/>
          </a:prstGeom>
          <a:ln>
            <a:solidFill>
              <a:srgbClr val="FFB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 rot="16200000">
            <a:off x="6091235" y="574866"/>
            <a:ext cx="640080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pic>
        <p:nvPicPr>
          <p:cNvPr id="20" name="Graphic 19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, Multi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17683" y="287504"/>
            <a:ext cx="4980335" cy="584089"/>
          </a:xfrm>
          <a:noFill/>
          <a:ln>
            <a:noFill/>
          </a:ln>
        </p:spPr>
        <p:txBody>
          <a:bodyPr anchor="ctr"/>
          <a:lstStyle>
            <a:lvl1pPr marL="0" indent="0" algn="l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17683" y="909940"/>
            <a:ext cx="4980335" cy="37365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17678" y="1321941"/>
            <a:ext cx="4979831" cy="5032241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5627689" y="287338"/>
            <a:ext cx="2501480" cy="2528887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8190963" y="287338"/>
            <a:ext cx="3683354" cy="2528887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6"/>
          </p:nvPr>
        </p:nvSpPr>
        <p:spPr>
          <a:xfrm>
            <a:off x="5627689" y="2876550"/>
            <a:ext cx="6246634" cy="3478213"/>
          </a:xfrm>
        </p:spPr>
        <p:txBody>
          <a:bodyPr/>
          <a:lstStyle/>
          <a:p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317678" y="871593"/>
            <a:ext cx="3291840" cy="0"/>
          </a:xfrm>
          <a:prstGeom prst="line">
            <a:avLst/>
          </a:prstGeom>
          <a:ln>
            <a:solidFill>
              <a:srgbClr val="FFB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phic 11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Textured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ackground pattern&#10;&#10;Description automatically generated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pic>
        <p:nvPicPr>
          <p:cNvPr id="4" name="Graphic 3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-White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pic>
        <p:nvPicPr>
          <p:cNvPr id="3" name="Graphic 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-White BG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816" y="6471118"/>
            <a:ext cx="2330006" cy="282893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Background pattern&#10;&#10;Description automatically generated"/>
          <p:cNvPicPr>
            <a:picLocks noChangeAspect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660591" y="1395527"/>
            <a:ext cx="3528182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315065" y="1395527"/>
            <a:ext cx="3528182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7979279" y="1395527"/>
            <a:ext cx="3528182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077575" y="6598276"/>
            <a:ext cx="925511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69145" y="241671"/>
            <a:ext cx="3519628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809703" y="1390126"/>
            <a:ext cx="3184736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323619" y="241671"/>
            <a:ext cx="3519628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4464177" y="1390126"/>
            <a:ext cx="3184736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7986647" y="241671"/>
            <a:ext cx="3519628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8127205" y="1390126"/>
            <a:ext cx="3184736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pic>
        <p:nvPicPr>
          <p:cNvPr id="15" name="Graphic 14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</a:blip>
          <a:srcRect t="14710" r="30639" b="6933"/>
          <a:stretch>
            <a:fillRect/>
          </a:stretch>
        </p:blipFill>
        <p:spPr>
          <a:xfrm>
            <a:off x="6121337" y="-1"/>
            <a:ext cx="6070663" cy="68580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554184" y="2378437"/>
            <a:ext cx="11083635" cy="1720158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295">
                <a:solidFill>
                  <a:schemeClr val="bg1"/>
                </a:solidFill>
                <a:latin typeface="+mj-lt"/>
              </a:defRPr>
            </a:lvl1pPr>
            <a:lvl2pPr marL="617220" indent="0">
              <a:buNone/>
              <a:defRPr sz="4850">
                <a:solidFill>
                  <a:schemeClr val="bg1"/>
                </a:solidFill>
                <a:latin typeface="+mj-lt"/>
              </a:defRPr>
            </a:lvl2pPr>
            <a:lvl3pPr marL="1235075" indent="0">
              <a:buNone/>
              <a:defRPr sz="4850">
                <a:solidFill>
                  <a:schemeClr val="bg1"/>
                </a:solidFill>
                <a:latin typeface="+mj-lt"/>
              </a:defRPr>
            </a:lvl3pPr>
            <a:lvl4pPr marL="1851660" indent="0">
              <a:buNone/>
              <a:defRPr sz="4850">
                <a:solidFill>
                  <a:schemeClr val="bg1"/>
                </a:solidFill>
                <a:latin typeface="+mj-lt"/>
              </a:defRPr>
            </a:lvl4pPr>
            <a:lvl5pPr marL="2469515" indent="0">
              <a:buNone/>
              <a:defRPr sz="485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Title of Presentation </a:t>
            </a:r>
            <a:br>
              <a:rPr lang="en-US" dirty="0" smtClean="0"/>
            </a:br>
            <a:r>
              <a:rPr lang="en-US" dirty="0" smtClean="0"/>
              <a:t>Goes Here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554183" y="4737627"/>
            <a:ext cx="11083634" cy="416634"/>
          </a:xfrm>
        </p:spPr>
        <p:txBody>
          <a:bodyPr>
            <a:spAutoFit/>
          </a:bodyPr>
          <a:lstStyle>
            <a:lvl1pPr marL="0" indent="0">
              <a:buNone/>
              <a:defRPr sz="1410">
                <a:solidFill>
                  <a:schemeClr val="bg1"/>
                </a:solidFill>
              </a:defRPr>
            </a:lvl1pPr>
            <a:lvl2pPr marL="617220" indent="0">
              <a:buNone/>
              <a:defRPr/>
            </a:lvl2pPr>
            <a:lvl3pPr marL="1235075" indent="0">
              <a:buNone/>
              <a:defRPr/>
            </a:lvl3pPr>
            <a:lvl4pPr marL="1851660" indent="0">
              <a:buNone/>
              <a:defRPr/>
            </a:lvl4pPr>
            <a:lvl5pPr marL="2469515" indent="0">
              <a:buNone/>
              <a:defRPr/>
            </a:lvl5pPr>
          </a:lstStyle>
          <a:p>
            <a:pPr lvl="0"/>
            <a:r>
              <a:rPr lang="en-US" dirty="0" err="1" smtClean="0"/>
              <a:t>Subheadline</a:t>
            </a:r>
            <a:r>
              <a:rPr lang="en-US" dirty="0" smtClean="0"/>
              <a:t>, name or date goes here</a:t>
            </a:r>
            <a:endParaRPr lang="en-US" dirty="0" smtClean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643538" y="4519612"/>
            <a:ext cx="8039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1661" y="5941737"/>
            <a:ext cx="3106271" cy="69478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  <p:hf hdr="0" dt="0"/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4184" y="798758"/>
            <a:ext cx="11083635" cy="89617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 smtClean="0"/>
              <a:t>Headline Copy Goes Here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505015"/>
            <a:ext cx="12192000" cy="352987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90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90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hf hdr="0" dt="0"/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039995" y="2470035"/>
            <a:ext cx="8597823" cy="89617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Section Header Goes Here</a:t>
            </a:r>
            <a:endParaRPr lang="en-US" dirty="0"/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039995" y="3866468"/>
            <a:ext cx="8597823" cy="456234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Section subhead goes here</a:t>
            </a:r>
            <a:endParaRPr lang="en-US" dirty="0" smtClean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>
            <a:fillRect/>
          </a:stretch>
        </p:blipFill>
        <p:spPr>
          <a:xfrm>
            <a:off x="0" y="0"/>
            <a:ext cx="2270234" cy="6858000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hf hdr="0" dt="0"/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/>
          <p:nvPr userDrawn="1"/>
        </p:nvSpPr>
        <p:spPr>
          <a:xfrm>
            <a:off x="643538" y="3706216"/>
            <a:ext cx="11083635" cy="976630"/>
          </a:xfrm>
          <a:prstGeom prst="rect">
            <a:avLst/>
          </a:prstGeom>
        </p:spPr>
        <p:txBody>
          <a:bodyPr vert="horz" lIns="80682" tIns="80682" rIns="80682" bIns="80682" rtlCol="0" anchor="b" anchorCtr="0">
            <a:spAutoFit/>
          </a:bodyPr>
          <a:lstStyle>
            <a:lvl1pPr algn="l" defTabSz="50927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5295" dirty="0" smtClean="0">
                <a:solidFill>
                  <a:schemeClr val="bg1"/>
                </a:solidFill>
                <a:latin typeface="+mj-lt"/>
              </a:rPr>
              <a:t>Thank you</a:t>
            </a:r>
            <a:endParaRPr lang="en-US" sz="5295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778009" y="5238334"/>
            <a:ext cx="8039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70" y="5577300"/>
            <a:ext cx="3106271" cy="6947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</a:blip>
          <a:srcRect t="14710" r="30639" b="6933"/>
          <a:stretch>
            <a:fillRect/>
          </a:stretch>
        </p:blipFill>
        <p:spPr>
          <a:xfrm>
            <a:off x="6121337" y="-1"/>
            <a:ext cx="6070663" cy="68580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  <p:hf hdr="0" dt="0"/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Background pattern&#10;&#10;Description automatically generated"/>
          <p:cNvPicPr>
            <a:picLocks noChangeAspect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660591" y="1395527"/>
            <a:ext cx="3528182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315065" y="1395527"/>
            <a:ext cx="3528182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7979279" y="1395527"/>
            <a:ext cx="3528182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077575" y="6598276"/>
            <a:ext cx="925511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69145" y="241671"/>
            <a:ext cx="3519628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809703" y="1390126"/>
            <a:ext cx="3184736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323619" y="241671"/>
            <a:ext cx="3519628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4464177" y="1390126"/>
            <a:ext cx="3184736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7986647" y="241671"/>
            <a:ext cx="3519628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8127205" y="1390126"/>
            <a:ext cx="3184736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pic>
        <p:nvPicPr>
          <p:cNvPr id="15" name="Graphic 14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Background pattern&#10;&#10;Description automatically generated"/>
          <p:cNvPicPr>
            <a:picLocks noChangeAspect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1451165" y="1395527"/>
            <a:ext cx="4600335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172439" y="1395527"/>
            <a:ext cx="4600335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096625" y="6598276"/>
            <a:ext cx="906461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1459720" y="241671"/>
            <a:ext cx="4589182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80994" y="241671"/>
            <a:ext cx="4589182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pic>
        <p:nvPicPr>
          <p:cNvPr id="13" name="Graphic 1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1600278" y="1390126"/>
            <a:ext cx="4152522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6321552" y="1390126"/>
            <a:ext cx="4152522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rg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0" y="1011106"/>
            <a:ext cx="12192000" cy="53553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44723" y="322490"/>
            <a:ext cx="5439152" cy="688712"/>
          </a:xfrm>
          <a:noFill/>
          <a:ln>
            <a:noFill/>
          </a:ln>
        </p:spPr>
        <p:txBody>
          <a:bodyPr lIns="548640" anchor="ctr"/>
          <a:lstStyle>
            <a:lvl1pPr marL="0" indent="0" algn="r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756856" y="322263"/>
            <a:ext cx="6143044" cy="688843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2"/>
          </p:nvPr>
        </p:nvSpPr>
        <p:spPr>
          <a:xfrm>
            <a:off x="249238" y="1160463"/>
            <a:ext cx="11650662" cy="5104036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9887" y="6598276"/>
            <a:ext cx="2743200" cy="2597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 </a:t>
            </a:r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 rot="16200000">
            <a:off x="5403669" y="686590"/>
            <a:ext cx="640080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pic>
        <p:nvPicPr>
          <p:cNvPr id="13" name="Graphic 1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 + Picture + Dar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816" y="6471118"/>
            <a:ext cx="2330006" cy="282893"/>
          </a:xfrm>
          <a:prstGeom prst="rect">
            <a:avLst/>
          </a:prstGeom>
        </p:spPr>
      </p:pic>
      <p:sp>
        <p:nvSpPr>
          <p:cNvPr id="9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73825" y="423949"/>
            <a:ext cx="5574885" cy="5818101"/>
          </a:xfrm>
          <a:solidFill>
            <a:schemeClr val="tx1"/>
          </a:solidFill>
          <a:ln>
            <a:solidFill>
              <a:srgbClr val="FFBF00"/>
            </a:solidFill>
          </a:ln>
        </p:spPr>
        <p:txBody>
          <a:bodyPr anchor="ctr"/>
          <a:lstStyle>
            <a:lvl1pPr marL="0" indent="0" algn="ctr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6095999" y="423949"/>
            <a:ext cx="5574885" cy="581810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-Purpose-Chart &amp;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287504"/>
            <a:ext cx="6002270" cy="584089"/>
          </a:xfrm>
          <a:noFill/>
          <a:ln>
            <a:noFill/>
          </a:ln>
        </p:spPr>
        <p:txBody>
          <a:bodyPr anchor="ctr"/>
          <a:lstStyle>
            <a:lvl1pPr marL="0" indent="0" algn="r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457950" y="287338"/>
            <a:ext cx="5381624" cy="584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9" name="Chart Placeholder 8"/>
          <p:cNvSpPr>
            <a:spLocks noGrp="1"/>
          </p:cNvSpPr>
          <p:nvPr>
            <p:ph type="chart" sz="quarter" idx="15"/>
          </p:nvPr>
        </p:nvSpPr>
        <p:spPr>
          <a:xfrm>
            <a:off x="352425" y="2745123"/>
            <a:ext cx="3262313" cy="3260725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3722688" y="2745123"/>
            <a:ext cx="2547424" cy="1582738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3722688" y="4423110"/>
            <a:ext cx="2547424" cy="1582739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3" name="Chart Placeholder 8"/>
          <p:cNvSpPr>
            <a:spLocks noGrp="1"/>
          </p:cNvSpPr>
          <p:nvPr>
            <p:ph type="chart" sz="quarter" idx="18"/>
          </p:nvPr>
        </p:nvSpPr>
        <p:spPr>
          <a:xfrm>
            <a:off x="6534150" y="1223494"/>
            <a:ext cx="5305425" cy="3696236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534149" y="5002949"/>
            <a:ext cx="5305425" cy="10029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353097" y="1651246"/>
            <a:ext cx="5917015" cy="10029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53097" y="1223494"/>
            <a:ext cx="5917015" cy="33250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6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[HEADING]</a:t>
            </a:r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352425" y="1555997"/>
            <a:ext cx="3291840" cy="0"/>
          </a:xfrm>
          <a:prstGeom prst="line">
            <a:avLst/>
          </a:prstGeom>
          <a:ln>
            <a:solidFill>
              <a:srgbClr val="FFB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 rot="16200000">
            <a:off x="6091235" y="574866"/>
            <a:ext cx="640080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pic>
        <p:nvPicPr>
          <p:cNvPr id="20" name="Graphic 19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, Multi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17683" y="287504"/>
            <a:ext cx="4980335" cy="584089"/>
          </a:xfrm>
          <a:noFill/>
          <a:ln>
            <a:noFill/>
          </a:ln>
        </p:spPr>
        <p:txBody>
          <a:bodyPr anchor="ctr"/>
          <a:lstStyle>
            <a:lvl1pPr marL="0" indent="0" algn="l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17683" y="909940"/>
            <a:ext cx="4980335" cy="37365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17678" y="1321941"/>
            <a:ext cx="4979831" cy="5032241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5627689" y="287338"/>
            <a:ext cx="2501480" cy="2528887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8190963" y="287338"/>
            <a:ext cx="3683354" cy="2528887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6"/>
          </p:nvPr>
        </p:nvSpPr>
        <p:spPr>
          <a:xfrm>
            <a:off x="5627689" y="2876550"/>
            <a:ext cx="6246634" cy="3478213"/>
          </a:xfrm>
        </p:spPr>
        <p:txBody>
          <a:bodyPr/>
          <a:lstStyle/>
          <a:p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317678" y="871593"/>
            <a:ext cx="3291840" cy="0"/>
          </a:xfrm>
          <a:prstGeom prst="line">
            <a:avLst/>
          </a:prstGeom>
          <a:ln>
            <a:solidFill>
              <a:srgbClr val="FFB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phic 11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Background pattern&#10;&#10;Description automatically generated"/>
          <p:cNvPicPr>
            <a:picLocks noChangeAspect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1451165" y="1395527"/>
            <a:ext cx="4600335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172439" y="1395527"/>
            <a:ext cx="4600335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096625" y="6598276"/>
            <a:ext cx="906461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1459720" y="241671"/>
            <a:ext cx="4589182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80994" y="241671"/>
            <a:ext cx="4589182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pic>
        <p:nvPicPr>
          <p:cNvPr id="13" name="Graphic 1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1600278" y="1390126"/>
            <a:ext cx="4152522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6321552" y="1390126"/>
            <a:ext cx="4152522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Textured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ackground pattern&#10;&#10;Description automatically generated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pic>
        <p:nvPicPr>
          <p:cNvPr id="4" name="Graphic 3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-White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pic>
        <p:nvPicPr>
          <p:cNvPr id="3" name="Graphic 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-White BG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816" y="6471118"/>
            <a:ext cx="2330006" cy="282893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</a:blip>
          <a:srcRect t="14710" r="30639" b="6933"/>
          <a:stretch>
            <a:fillRect/>
          </a:stretch>
        </p:blipFill>
        <p:spPr>
          <a:xfrm>
            <a:off x="6121337" y="-1"/>
            <a:ext cx="6070663" cy="68580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554184" y="2378437"/>
            <a:ext cx="11083635" cy="1720158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295">
                <a:solidFill>
                  <a:schemeClr val="bg1"/>
                </a:solidFill>
                <a:latin typeface="+mj-lt"/>
              </a:defRPr>
            </a:lvl1pPr>
            <a:lvl2pPr marL="617220" indent="0">
              <a:buNone/>
              <a:defRPr sz="4850">
                <a:solidFill>
                  <a:schemeClr val="bg1"/>
                </a:solidFill>
                <a:latin typeface="+mj-lt"/>
              </a:defRPr>
            </a:lvl2pPr>
            <a:lvl3pPr marL="1235075" indent="0">
              <a:buNone/>
              <a:defRPr sz="4850">
                <a:solidFill>
                  <a:schemeClr val="bg1"/>
                </a:solidFill>
                <a:latin typeface="+mj-lt"/>
              </a:defRPr>
            </a:lvl3pPr>
            <a:lvl4pPr marL="1851660" indent="0">
              <a:buNone/>
              <a:defRPr sz="4850">
                <a:solidFill>
                  <a:schemeClr val="bg1"/>
                </a:solidFill>
                <a:latin typeface="+mj-lt"/>
              </a:defRPr>
            </a:lvl4pPr>
            <a:lvl5pPr marL="2469515" indent="0">
              <a:buNone/>
              <a:defRPr sz="485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Title of Presentation </a:t>
            </a:r>
            <a:br>
              <a:rPr lang="en-US" dirty="0" smtClean="0"/>
            </a:br>
            <a:r>
              <a:rPr lang="en-US" dirty="0" smtClean="0"/>
              <a:t>Goes Here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554183" y="4737627"/>
            <a:ext cx="11083634" cy="416634"/>
          </a:xfrm>
        </p:spPr>
        <p:txBody>
          <a:bodyPr>
            <a:spAutoFit/>
          </a:bodyPr>
          <a:lstStyle>
            <a:lvl1pPr marL="0" indent="0">
              <a:buNone/>
              <a:defRPr sz="1410">
                <a:solidFill>
                  <a:schemeClr val="bg1"/>
                </a:solidFill>
              </a:defRPr>
            </a:lvl1pPr>
            <a:lvl2pPr marL="617220" indent="0">
              <a:buNone/>
              <a:defRPr/>
            </a:lvl2pPr>
            <a:lvl3pPr marL="1235075" indent="0">
              <a:buNone/>
              <a:defRPr/>
            </a:lvl3pPr>
            <a:lvl4pPr marL="1851660" indent="0">
              <a:buNone/>
              <a:defRPr/>
            </a:lvl4pPr>
            <a:lvl5pPr marL="2469515" indent="0">
              <a:buNone/>
              <a:defRPr/>
            </a:lvl5pPr>
          </a:lstStyle>
          <a:p>
            <a:pPr lvl="0"/>
            <a:r>
              <a:rPr lang="en-US" dirty="0" err="1" smtClean="0"/>
              <a:t>Subheadline</a:t>
            </a:r>
            <a:r>
              <a:rPr lang="en-US" dirty="0" smtClean="0"/>
              <a:t>, name or date goes here</a:t>
            </a:r>
            <a:endParaRPr lang="en-US" dirty="0" smtClean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643538" y="4519612"/>
            <a:ext cx="8039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1661" y="5941737"/>
            <a:ext cx="3106271" cy="69478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  <p:hf hdr="0" dt="0"/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4184" y="798758"/>
            <a:ext cx="11083635" cy="89617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 smtClean="0"/>
              <a:t>Headline Copy Goes Here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505015"/>
            <a:ext cx="12192000" cy="352987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90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90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hf hdr="0" dt="0"/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039995" y="2470035"/>
            <a:ext cx="8597823" cy="89617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Section Header Goes Here</a:t>
            </a:r>
            <a:endParaRPr lang="en-US" dirty="0"/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039995" y="3866468"/>
            <a:ext cx="8597823" cy="456234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Section subhead goes here</a:t>
            </a:r>
            <a:endParaRPr lang="en-US" dirty="0" smtClean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>
            <a:fillRect/>
          </a:stretch>
        </p:blipFill>
        <p:spPr>
          <a:xfrm>
            <a:off x="0" y="0"/>
            <a:ext cx="2270234" cy="6858000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hf hdr="0" dt="0"/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/>
          <p:nvPr userDrawn="1"/>
        </p:nvSpPr>
        <p:spPr>
          <a:xfrm>
            <a:off x="643538" y="3706216"/>
            <a:ext cx="11083635" cy="976630"/>
          </a:xfrm>
          <a:prstGeom prst="rect">
            <a:avLst/>
          </a:prstGeom>
        </p:spPr>
        <p:txBody>
          <a:bodyPr vert="horz" lIns="80682" tIns="80682" rIns="80682" bIns="80682" rtlCol="0" anchor="b" anchorCtr="0">
            <a:spAutoFit/>
          </a:bodyPr>
          <a:lstStyle>
            <a:lvl1pPr algn="l" defTabSz="50927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5295" dirty="0" smtClean="0">
                <a:solidFill>
                  <a:schemeClr val="bg1"/>
                </a:solidFill>
                <a:latin typeface="+mj-lt"/>
              </a:rPr>
              <a:t>Thank you</a:t>
            </a:r>
            <a:endParaRPr lang="en-US" sz="5295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778009" y="5238334"/>
            <a:ext cx="8039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70" y="5577300"/>
            <a:ext cx="3106271" cy="6947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</a:blip>
          <a:srcRect t="14710" r="30639" b="6933"/>
          <a:stretch>
            <a:fillRect/>
          </a:stretch>
        </p:blipFill>
        <p:spPr>
          <a:xfrm>
            <a:off x="6121337" y="-1"/>
            <a:ext cx="6070663" cy="68580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  <p:hf hdr="0" dt="0"/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Background pattern&#10;&#10;Description automatically generated"/>
          <p:cNvPicPr>
            <a:picLocks noChangeAspect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660591" y="1395527"/>
            <a:ext cx="3528182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315065" y="1395527"/>
            <a:ext cx="3528182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7979279" y="1395527"/>
            <a:ext cx="3528182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077575" y="6598276"/>
            <a:ext cx="925511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69145" y="241671"/>
            <a:ext cx="3519628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809703" y="1390126"/>
            <a:ext cx="3184736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323619" y="241671"/>
            <a:ext cx="3519628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4464177" y="1390126"/>
            <a:ext cx="3184736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7986647" y="241671"/>
            <a:ext cx="3519628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8127205" y="1390126"/>
            <a:ext cx="3184736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pic>
        <p:nvPicPr>
          <p:cNvPr id="15" name="Graphic 14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Background pattern&#10;&#10;Description automatically generated"/>
          <p:cNvPicPr>
            <a:picLocks noChangeAspect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1451165" y="1395527"/>
            <a:ext cx="4600335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172439" y="1395527"/>
            <a:ext cx="4600335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096625" y="6598276"/>
            <a:ext cx="906461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1459720" y="241671"/>
            <a:ext cx="4589182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80994" y="241671"/>
            <a:ext cx="4589182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pic>
        <p:nvPicPr>
          <p:cNvPr id="13" name="Graphic 1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1600278" y="1390126"/>
            <a:ext cx="4152522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6321552" y="1390126"/>
            <a:ext cx="4152522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rg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0" y="1011106"/>
            <a:ext cx="12192000" cy="53553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44723" y="322490"/>
            <a:ext cx="5439152" cy="688712"/>
          </a:xfrm>
          <a:noFill/>
          <a:ln>
            <a:noFill/>
          </a:ln>
        </p:spPr>
        <p:txBody>
          <a:bodyPr lIns="548640" anchor="ctr"/>
          <a:lstStyle>
            <a:lvl1pPr marL="0" indent="0" algn="r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756856" y="322263"/>
            <a:ext cx="6143044" cy="688843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2"/>
          </p:nvPr>
        </p:nvSpPr>
        <p:spPr>
          <a:xfrm>
            <a:off x="249238" y="1160463"/>
            <a:ext cx="11650662" cy="5104036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9887" y="6598276"/>
            <a:ext cx="2743200" cy="2597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 </a:t>
            </a:r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 rot="16200000">
            <a:off x="5403669" y="686590"/>
            <a:ext cx="640080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pic>
        <p:nvPicPr>
          <p:cNvPr id="13" name="Graphic 1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rg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0" y="1011106"/>
            <a:ext cx="12192000" cy="53553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44723" y="322490"/>
            <a:ext cx="5439152" cy="688712"/>
          </a:xfrm>
          <a:noFill/>
          <a:ln>
            <a:noFill/>
          </a:ln>
        </p:spPr>
        <p:txBody>
          <a:bodyPr lIns="548640" anchor="ctr"/>
          <a:lstStyle>
            <a:lvl1pPr marL="0" indent="0" algn="r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756856" y="322263"/>
            <a:ext cx="6143044" cy="688843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2"/>
          </p:nvPr>
        </p:nvSpPr>
        <p:spPr>
          <a:xfrm>
            <a:off x="249238" y="1160463"/>
            <a:ext cx="11650662" cy="5104036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9887" y="6598276"/>
            <a:ext cx="2743200" cy="2597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 </a:t>
            </a:r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 rot="16200000">
            <a:off x="5403669" y="686590"/>
            <a:ext cx="640080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pic>
        <p:nvPicPr>
          <p:cNvPr id="13" name="Graphic 1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 + Picture + Dar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816" y="6471118"/>
            <a:ext cx="2330006" cy="282893"/>
          </a:xfrm>
          <a:prstGeom prst="rect">
            <a:avLst/>
          </a:prstGeom>
        </p:spPr>
      </p:pic>
      <p:sp>
        <p:nvSpPr>
          <p:cNvPr id="9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73825" y="423949"/>
            <a:ext cx="5574885" cy="5818101"/>
          </a:xfrm>
          <a:solidFill>
            <a:schemeClr val="tx1"/>
          </a:solidFill>
          <a:ln>
            <a:solidFill>
              <a:srgbClr val="FFBF00"/>
            </a:solidFill>
          </a:ln>
        </p:spPr>
        <p:txBody>
          <a:bodyPr anchor="ctr"/>
          <a:lstStyle>
            <a:lvl1pPr marL="0" indent="0" algn="ctr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6095999" y="423949"/>
            <a:ext cx="5574885" cy="581810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-Purpose-Chart &amp;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287504"/>
            <a:ext cx="6002270" cy="584089"/>
          </a:xfrm>
          <a:noFill/>
          <a:ln>
            <a:noFill/>
          </a:ln>
        </p:spPr>
        <p:txBody>
          <a:bodyPr anchor="ctr"/>
          <a:lstStyle>
            <a:lvl1pPr marL="0" indent="0" algn="r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457950" y="287338"/>
            <a:ext cx="5381624" cy="584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9" name="Chart Placeholder 8"/>
          <p:cNvSpPr>
            <a:spLocks noGrp="1"/>
          </p:cNvSpPr>
          <p:nvPr>
            <p:ph type="chart" sz="quarter" idx="15"/>
          </p:nvPr>
        </p:nvSpPr>
        <p:spPr>
          <a:xfrm>
            <a:off x="352425" y="2745123"/>
            <a:ext cx="3262313" cy="3260725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3722688" y="2745123"/>
            <a:ext cx="2547424" cy="1582738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3722688" y="4423110"/>
            <a:ext cx="2547424" cy="1582739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3" name="Chart Placeholder 8"/>
          <p:cNvSpPr>
            <a:spLocks noGrp="1"/>
          </p:cNvSpPr>
          <p:nvPr>
            <p:ph type="chart" sz="quarter" idx="18"/>
          </p:nvPr>
        </p:nvSpPr>
        <p:spPr>
          <a:xfrm>
            <a:off x="6534150" y="1223494"/>
            <a:ext cx="5305425" cy="3696236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534149" y="5002949"/>
            <a:ext cx="5305425" cy="10029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353097" y="1651246"/>
            <a:ext cx="5917015" cy="10029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53097" y="1223494"/>
            <a:ext cx="5917015" cy="33250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6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[HEADING]</a:t>
            </a:r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352425" y="1555997"/>
            <a:ext cx="3291840" cy="0"/>
          </a:xfrm>
          <a:prstGeom prst="line">
            <a:avLst/>
          </a:prstGeom>
          <a:ln>
            <a:solidFill>
              <a:srgbClr val="FFB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 rot="16200000">
            <a:off x="6091235" y="574866"/>
            <a:ext cx="640080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pic>
        <p:nvPicPr>
          <p:cNvPr id="20" name="Graphic 19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, Multi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17683" y="287504"/>
            <a:ext cx="4980335" cy="584089"/>
          </a:xfrm>
          <a:noFill/>
          <a:ln>
            <a:noFill/>
          </a:ln>
        </p:spPr>
        <p:txBody>
          <a:bodyPr anchor="ctr"/>
          <a:lstStyle>
            <a:lvl1pPr marL="0" indent="0" algn="l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17683" y="909940"/>
            <a:ext cx="4980335" cy="37365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17678" y="1321941"/>
            <a:ext cx="4979831" cy="5032241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5627689" y="287338"/>
            <a:ext cx="2501480" cy="2528887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8190963" y="287338"/>
            <a:ext cx="3683354" cy="2528887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6"/>
          </p:nvPr>
        </p:nvSpPr>
        <p:spPr>
          <a:xfrm>
            <a:off x="5627689" y="2876550"/>
            <a:ext cx="6246634" cy="3478213"/>
          </a:xfrm>
        </p:spPr>
        <p:txBody>
          <a:bodyPr/>
          <a:lstStyle/>
          <a:p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317678" y="871593"/>
            <a:ext cx="3291840" cy="0"/>
          </a:xfrm>
          <a:prstGeom prst="line">
            <a:avLst/>
          </a:prstGeom>
          <a:ln>
            <a:solidFill>
              <a:srgbClr val="FFB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phic 11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Textured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ackground pattern&#10;&#10;Description automatically generated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pic>
        <p:nvPicPr>
          <p:cNvPr id="4" name="Graphic 3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-White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pic>
        <p:nvPicPr>
          <p:cNvPr id="3" name="Graphic 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-White BG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816" y="6471118"/>
            <a:ext cx="2330006" cy="282893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</a:blip>
          <a:srcRect t="14710" r="30639" b="6933"/>
          <a:stretch>
            <a:fillRect/>
          </a:stretch>
        </p:blipFill>
        <p:spPr>
          <a:xfrm>
            <a:off x="6121337" y="-1"/>
            <a:ext cx="6070663" cy="68580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554184" y="2378437"/>
            <a:ext cx="11083635" cy="1720158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295">
                <a:solidFill>
                  <a:schemeClr val="bg1"/>
                </a:solidFill>
                <a:latin typeface="+mj-lt"/>
              </a:defRPr>
            </a:lvl1pPr>
            <a:lvl2pPr marL="617220" indent="0">
              <a:buNone/>
              <a:defRPr sz="4850">
                <a:solidFill>
                  <a:schemeClr val="bg1"/>
                </a:solidFill>
                <a:latin typeface="+mj-lt"/>
              </a:defRPr>
            </a:lvl2pPr>
            <a:lvl3pPr marL="1235075" indent="0">
              <a:buNone/>
              <a:defRPr sz="4850">
                <a:solidFill>
                  <a:schemeClr val="bg1"/>
                </a:solidFill>
                <a:latin typeface="+mj-lt"/>
              </a:defRPr>
            </a:lvl3pPr>
            <a:lvl4pPr marL="1851660" indent="0">
              <a:buNone/>
              <a:defRPr sz="4850">
                <a:solidFill>
                  <a:schemeClr val="bg1"/>
                </a:solidFill>
                <a:latin typeface="+mj-lt"/>
              </a:defRPr>
            </a:lvl4pPr>
            <a:lvl5pPr marL="2469515" indent="0">
              <a:buNone/>
              <a:defRPr sz="485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Title of Presentation </a:t>
            </a:r>
            <a:br>
              <a:rPr lang="en-US" dirty="0" smtClean="0"/>
            </a:br>
            <a:r>
              <a:rPr lang="en-US" dirty="0" smtClean="0"/>
              <a:t>Goes Here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554183" y="4737627"/>
            <a:ext cx="11083634" cy="416634"/>
          </a:xfrm>
        </p:spPr>
        <p:txBody>
          <a:bodyPr>
            <a:spAutoFit/>
          </a:bodyPr>
          <a:lstStyle>
            <a:lvl1pPr marL="0" indent="0">
              <a:buNone/>
              <a:defRPr sz="1410">
                <a:solidFill>
                  <a:schemeClr val="bg1"/>
                </a:solidFill>
              </a:defRPr>
            </a:lvl1pPr>
            <a:lvl2pPr marL="617220" indent="0">
              <a:buNone/>
              <a:defRPr/>
            </a:lvl2pPr>
            <a:lvl3pPr marL="1235075" indent="0">
              <a:buNone/>
              <a:defRPr/>
            </a:lvl3pPr>
            <a:lvl4pPr marL="1851660" indent="0">
              <a:buNone/>
              <a:defRPr/>
            </a:lvl4pPr>
            <a:lvl5pPr marL="2469515" indent="0">
              <a:buNone/>
              <a:defRPr/>
            </a:lvl5pPr>
          </a:lstStyle>
          <a:p>
            <a:pPr lvl="0"/>
            <a:r>
              <a:rPr lang="en-US" dirty="0" err="1" smtClean="0"/>
              <a:t>Subheadline</a:t>
            </a:r>
            <a:r>
              <a:rPr lang="en-US" dirty="0" smtClean="0"/>
              <a:t>, name or date goes here</a:t>
            </a:r>
            <a:endParaRPr lang="en-US" dirty="0" smtClean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643538" y="4519612"/>
            <a:ext cx="8039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1661" y="5941737"/>
            <a:ext cx="3106271" cy="69478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  <p:hf hdr="0" dt="0"/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4184" y="798758"/>
            <a:ext cx="11083635" cy="89617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 smtClean="0"/>
              <a:t>Headline Copy Goes Here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505015"/>
            <a:ext cx="12192000" cy="352987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90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90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hf hdr="0" dt="0"/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039995" y="2470035"/>
            <a:ext cx="8597823" cy="89617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Section Header Goes Here</a:t>
            </a:r>
            <a:endParaRPr lang="en-US" dirty="0"/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039995" y="3866468"/>
            <a:ext cx="8597823" cy="456234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Section subhead goes here</a:t>
            </a:r>
            <a:endParaRPr lang="en-US" dirty="0" smtClean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>
            <a:fillRect/>
          </a:stretch>
        </p:blipFill>
        <p:spPr>
          <a:xfrm>
            <a:off x="0" y="0"/>
            <a:ext cx="2270234" cy="6858000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hf hdr="0" dt="0"/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/>
          <p:nvPr userDrawn="1"/>
        </p:nvSpPr>
        <p:spPr>
          <a:xfrm>
            <a:off x="643538" y="3706216"/>
            <a:ext cx="11083635" cy="976630"/>
          </a:xfrm>
          <a:prstGeom prst="rect">
            <a:avLst/>
          </a:prstGeom>
        </p:spPr>
        <p:txBody>
          <a:bodyPr vert="horz" lIns="80682" tIns="80682" rIns="80682" bIns="80682" rtlCol="0" anchor="b" anchorCtr="0">
            <a:spAutoFit/>
          </a:bodyPr>
          <a:lstStyle>
            <a:lvl1pPr algn="l" defTabSz="50927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5295" dirty="0" smtClean="0">
                <a:solidFill>
                  <a:schemeClr val="bg1"/>
                </a:solidFill>
                <a:latin typeface="+mj-lt"/>
              </a:rPr>
              <a:t>Thank you</a:t>
            </a:r>
            <a:endParaRPr lang="en-US" sz="5295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778009" y="5238334"/>
            <a:ext cx="8039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70" y="5577300"/>
            <a:ext cx="3106271" cy="6947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</a:blip>
          <a:srcRect t="14710" r="30639" b="6933"/>
          <a:stretch>
            <a:fillRect/>
          </a:stretch>
        </p:blipFill>
        <p:spPr>
          <a:xfrm>
            <a:off x="6121337" y="-1"/>
            <a:ext cx="6070663" cy="68580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 + Picture + Dar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816" y="6471118"/>
            <a:ext cx="2330006" cy="282893"/>
          </a:xfrm>
          <a:prstGeom prst="rect">
            <a:avLst/>
          </a:prstGeom>
        </p:spPr>
      </p:pic>
      <p:sp>
        <p:nvSpPr>
          <p:cNvPr id="9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73825" y="423949"/>
            <a:ext cx="5574885" cy="5818101"/>
          </a:xfrm>
          <a:solidFill>
            <a:schemeClr val="tx1"/>
          </a:solidFill>
          <a:ln>
            <a:solidFill>
              <a:srgbClr val="FFBF00"/>
            </a:solidFill>
          </a:ln>
        </p:spPr>
        <p:txBody>
          <a:bodyPr anchor="ctr"/>
          <a:lstStyle>
            <a:lvl1pPr marL="0" indent="0" algn="ctr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6095999" y="423949"/>
            <a:ext cx="5574885" cy="581810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Background pattern&#10;&#10;Description automatically generated"/>
          <p:cNvPicPr>
            <a:picLocks noChangeAspect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660591" y="1395527"/>
            <a:ext cx="3528182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315065" y="1395527"/>
            <a:ext cx="3528182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7979279" y="1395527"/>
            <a:ext cx="3528182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077575" y="6598276"/>
            <a:ext cx="925511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69145" y="241671"/>
            <a:ext cx="3519628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809703" y="1390126"/>
            <a:ext cx="3184736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323619" y="241671"/>
            <a:ext cx="3519628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4464177" y="1390126"/>
            <a:ext cx="3184736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7986647" y="241671"/>
            <a:ext cx="3519628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8127205" y="1390126"/>
            <a:ext cx="3184736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pic>
        <p:nvPicPr>
          <p:cNvPr id="15" name="Graphic 14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Background pattern&#10;&#10;Description automatically generated"/>
          <p:cNvPicPr>
            <a:picLocks noChangeAspect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1451165" y="1395527"/>
            <a:ext cx="4600335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172439" y="1395527"/>
            <a:ext cx="4600335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096625" y="6598276"/>
            <a:ext cx="906461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1459720" y="241671"/>
            <a:ext cx="4589182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80994" y="241671"/>
            <a:ext cx="4589182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pic>
        <p:nvPicPr>
          <p:cNvPr id="13" name="Graphic 1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1600278" y="1390126"/>
            <a:ext cx="4152522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6321552" y="1390126"/>
            <a:ext cx="4152522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rg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0" y="1011106"/>
            <a:ext cx="12192000" cy="53553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44723" y="322490"/>
            <a:ext cx="5439152" cy="688712"/>
          </a:xfrm>
          <a:noFill/>
          <a:ln>
            <a:noFill/>
          </a:ln>
        </p:spPr>
        <p:txBody>
          <a:bodyPr lIns="548640" anchor="ctr"/>
          <a:lstStyle>
            <a:lvl1pPr marL="0" indent="0" algn="r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756856" y="322263"/>
            <a:ext cx="6143044" cy="688843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2"/>
          </p:nvPr>
        </p:nvSpPr>
        <p:spPr>
          <a:xfrm>
            <a:off x="249238" y="1160463"/>
            <a:ext cx="11650662" cy="5104036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9887" y="6598276"/>
            <a:ext cx="2743200" cy="2597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 </a:t>
            </a:r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 rot="16200000">
            <a:off x="5403669" y="686590"/>
            <a:ext cx="640080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pic>
        <p:nvPicPr>
          <p:cNvPr id="13" name="Graphic 1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 + Picture + Dar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816" y="6471118"/>
            <a:ext cx="2330006" cy="282893"/>
          </a:xfrm>
          <a:prstGeom prst="rect">
            <a:avLst/>
          </a:prstGeom>
        </p:spPr>
      </p:pic>
      <p:sp>
        <p:nvSpPr>
          <p:cNvPr id="9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73825" y="423949"/>
            <a:ext cx="5574885" cy="5818101"/>
          </a:xfrm>
          <a:solidFill>
            <a:schemeClr val="tx1"/>
          </a:solidFill>
          <a:ln>
            <a:solidFill>
              <a:srgbClr val="FFBF00"/>
            </a:solidFill>
          </a:ln>
        </p:spPr>
        <p:txBody>
          <a:bodyPr anchor="ctr"/>
          <a:lstStyle>
            <a:lvl1pPr marL="0" indent="0" algn="ctr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6095999" y="423949"/>
            <a:ext cx="5574885" cy="581810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-Purpose-Chart &amp;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287504"/>
            <a:ext cx="6002270" cy="584089"/>
          </a:xfrm>
          <a:noFill/>
          <a:ln>
            <a:noFill/>
          </a:ln>
        </p:spPr>
        <p:txBody>
          <a:bodyPr anchor="ctr"/>
          <a:lstStyle>
            <a:lvl1pPr marL="0" indent="0" algn="r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457950" y="287338"/>
            <a:ext cx="5381624" cy="584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9" name="Chart Placeholder 8"/>
          <p:cNvSpPr>
            <a:spLocks noGrp="1"/>
          </p:cNvSpPr>
          <p:nvPr>
            <p:ph type="chart" sz="quarter" idx="15"/>
          </p:nvPr>
        </p:nvSpPr>
        <p:spPr>
          <a:xfrm>
            <a:off x="352425" y="2745123"/>
            <a:ext cx="3262313" cy="3260725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3722688" y="2745123"/>
            <a:ext cx="2547424" cy="1582738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3722688" y="4423110"/>
            <a:ext cx="2547424" cy="1582739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3" name="Chart Placeholder 8"/>
          <p:cNvSpPr>
            <a:spLocks noGrp="1"/>
          </p:cNvSpPr>
          <p:nvPr>
            <p:ph type="chart" sz="quarter" idx="18"/>
          </p:nvPr>
        </p:nvSpPr>
        <p:spPr>
          <a:xfrm>
            <a:off x="6534150" y="1223494"/>
            <a:ext cx="5305425" cy="3696236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534149" y="5002949"/>
            <a:ext cx="5305425" cy="10029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353097" y="1651246"/>
            <a:ext cx="5917015" cy="10029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53097" y="1223494"/>
            <a:ext cx="5917015" cy="33250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6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[HEADING]</a:t>
            </a:r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352425" y="1555997"/>
            <a:ext cx="3291840" cy="0"/>
          </a:xfrm>
          <a:prstGeom prst="line">
            <a:avLst/>
          </a:prstGeom>
          <a:ln>
            <a:solidFill>
              <a:srgbClr val="FFB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 rot="16200000">
            <a:off x="6091235" y="574866"/>
            <a:ext cx="640080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pic>
        <p:nvPicPr>
          <p:cNvPr id="20" name="Graphic 19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, Multi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17683" y="287504"/>
            <a:ext cx="4980335" cy="584089"/>
          </a:xfrm>
          <a:noFill/>
          <a:ln>
            <a:noFill/>
          </a:ln>
        </p:spPr>
        <p:txBody>
          <a:bodyPr anchor="ctr"/>
          <a:lstStyle>
            <a:lvl1pPr marL="0" indent="0" algn="l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17683" y="909940"/>
            <a:ext cx="4980335" cy="37365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17678" y="1321941"/>
            <a:ext cx="4979831" cy="5032241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5627689" y="287338"/>
            <a:ext cx="2501480" cy="2528887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8190963" y="287338"/>
            <a:ext cx="3683354" cy="2528887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6"/>
          </p:nvPr>
        </p:nvSpPr>
        <p:spPr>
          <a:xfrm>
            <a:off x="5627689" y="2876550"/>
            <a:ext cx="6246634" cy="3478213"/>
          </a:xfrm>
        </p:spPr>
        <p:txBody>
          <a:bodyPr/>
          <a:lstStyle/>
          <a:p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317678" y="871593"/>
            <a:ext cx="3291840" cy="0"/>
          </a:xfrm>
          <a:prstGeom prst="line">
            <a:avLst/>
          </a:prstGeom>
          <a:ln>
            <a:solidFill>
              <a:srgbClr val="FFB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phic 11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Textured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ackground pattern&#10;&#10;Description automatically generated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pic>
        <p:nvPicPr>
          <p:cNvPr id="4" name="Graphic 3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-White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pic>
        <p:nvPicPr>
          <p:cNvPr id="3" name="Graphic 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-White BG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816" y="6471118"/>
            <a:ext cx="2330006" cy="282893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</a:blip>
          <a:srcRect t="14710" r="30639" b="6933"/>
          <a:stretch>
            <a:fillRect/>
          </a:stretch>
        </p:blipFill>
        <p:spPr>
          <a:xfrm>
            <a:off x="6121337" y="-1"/>
            <a:ext cx="6070663" cy="68580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554184" y="2378437"/>
            <a:ext cx="11083635" cy="1720158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295">
                <a:solidFill>
                  <a:schemeClr val="bg1"/>
                </a:solidFill>
                <a:latin typeface="+mj-lt"/>
              </a:defRPr>
            </a:lvl1pPr>
            <a:lvl2pPr marL="617220" indent="0">
              <a:buNone/>
              <a:defRPr sz="4850">
                <a:solidFill>
                  <a:schemeClr val="bg1"/>
                </a:solidFill>
                <a:latin typeface="+mj-lt"/>
              </a:defRPr>
            </a:lvl2pPr>
            <a:lvl3pPr marL="1235075" indent="0">
              <a:buNone/>
              <a:defRPr sz="4850">
                <a:solidFill>
                  <a:schemeClr val="bg1"/>
                </a:solidFill>
                <a:latin typeface="+mj-lt"/>
              </a:defRPr>
            </a:lvl3pPr>
            <a:lvl4pPr marL="1851660" indent="0">
              <a:buNone/>
              <a:defRPr sz="4850">
                <a:solidFill>
                  <a:schemeClr val="bg1"/>
                </a:solidFill>
                <a:latin typeface="+mj-lt"/>
              </a:defRPr>
            </a:lvl4pPr>
            <a:lvl5pPr marL="2469515" indent="0">
              <a:buNone/>
              <a:defRPr sz="485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Title of Presentation </a:t>
            </a:r>
            <a:br>
              <a:rPr lang="en-US" dirty="0" smtClean="0"/>
            </a:br>
            <a:r>
              <a:rPr lang="en-US" dirty="0" smtClean="0"/>
              <a:t>Goes Here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554183" y="4737627"/>
            <a:ext cx="11083634" cy="416634"/>
          </a:xfrm>
        </p:spPr>
        <p:txBody>
          <a:bodyPr>
            <a:spAutoFit/>
          </a:bodyPr>
          <a:lstStyle>
            <a:lvl1pPr marL="0" indent="0">
              <a:buNone/>
              <a:defRPr sz="1410">
                <a:solidFill>
                  <a:schemeClr val="bg1"/>
                </a:solidFill>
              </a:defRPr>
            </a:lvl1pPr>
            <a:lvl2pPr marL="617220" indent="0">
              <a:buNone/>
              <a:defRPr/>
            </a:lvl2pPr>
            <a:lvl3pPr marL="1235075" indent="0">
              <a:buNone/>
              <a:defRPr/>
            </a:lvl3pPr>
            <a:lvl4pPr marL="1851660" indent="0">
              <a:buNone/>
              <a:defRPr/>
            </a:lvl4pPr>
            <a:lvl5pPr marL="2469515" indent="0">
              <a:buNone/>
              <a:defRPr/>
            </a:lvl5pPr>
          </a:lstStyle>
          <a:p>
            <a:pPr lvl="0"/>
            <a:r>
              <a:rPr lang="en-US" dirty="0" err="1" smtClean="0"/>
              <a:t>Subheadline</a:t>
            </a:r>
            <a:r>
              <a:rPr lang="en-US" dirty="0" smtClean="0"/>
              <a:t>, name or date goes here</a:t>
            </a:r>
            <a:endParaRPr lang="en-US" dirty="0" smtClean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643538" y="4519612"/>
            <a:ext cx="8039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1661" y="5941737"/>
            <a:ext cx="3106271" cy="69478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-Purpose-Chart &amp;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287504"/>
            <a:ext cx="6002270" cy="584089"/>
          </a:xfrm>
          <a:noFill/>
          <a:ln>
            <a:noFill/>
          </a:ln>
        </p:spPr>
        <p:txBody>
          <a:bodyPr anchor="ctr"/>
          <a:lstStyle>
            <a:lvl1pPr marL="0" indent="0" algn="r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457950" y="287338"/>
            <a:ext cx="5381624" cy="584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9" name="Chart Placeholder 8"/>
          <p:cNvSpPr>
            <a:spLocks noGrp="1"/>
          </p:cNvSpPr>
          <p:nvPr>
            <p:ph type="chart" sz="quarter" idx="15"/>
          </p:nvPr>
        </p:nvSpPr>
        <p:spPr>
          <a:xfrm>
            <a:off x="352425" y="2745123"/>
            <a:ext cx="3262313" cy="3260725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3722688" y="2745123"/>
            <a:ext cx="2547424" cy="1582738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3722688" y="4423110"/>
            <a:ext cx="2547424" cy="1582739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3" name="Chart Placeholder 8"/>
          <p:cNvSpPr>
            <a:spLocks noGrp="1"/>
          </p:cNvSpPr>
          <p:nvPr>
            <p:ph type="chart" sz="quarter" idx="18"/>
          </p:nvPr>
        </p:nvSpPr>
        <p:spPr>
          <a:xfrm>
            <a:off x="6534150" y="1223494"/>
            <a:ext cx="5305425" cy="3696236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534149" y="5002949"/>
            <a:ext cx="5305425" cy="10029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353097" y="1651246"/>
            <a:ext cx="5917015" cy="10029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53097" y="1223494"/>
            <a:ext cx="5917015" cy="33250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6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[HEADING]</a:t>
            </a:r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352425" y="1555997"/>
            <a:ext cx="3291840" cy="0"/>
          </a:xfrm>
          <a:prstGeom prst="line">
            <a:avLst/>
          </a:prstGeom>
          <a:ln>
            <a:solidFill>
              <a:srgbClr val="FFB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 rot="16200000">
            <a:off x="6091235" y="574866"/>
            <a:ext cx="640080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pic>
        <p:nvPicPr>
          <p:cNvPr id="20" name="Graphic 19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4184" y="798758"/>
            <a:ext cx="11083635" cy="89617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 smtClean="0"/>
              <a:t>Headline Copy Goes Here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505015"/>
            <a:ext cx="12192000" cy="352987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90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90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hf hdr="0" dt="0"/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039995" y="2470035"/>
            <a:ext cx="8597823" cy="89617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Section Header Goes Here</a:t>
            </a:r>
            <a:endParaRPr lang="en-US" dirty="0"/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039995" y="3866468"/>
            <a:ext cx="8597823" cy="456234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Section subhead goes here</a:t>
            </a:r>
            <a:endParaRPr lang="en-US" dirty="0" smtClean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>
            <a:fillRect/>
          </a:stretch>
        </p:blipFill>
        <p:spPr>
          <a:xfrm>
            <a:off x="0" y="0"/>
            <a:ext cx="2270234" cy="6858000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hf hdr="0" dt="0"/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/>
          <p:nvPr userDrawn="1"/>
        </p:nvSpPr>
        <p:spPr>
          <a:xfrm>
            <a:off x="643538" y="3706216"/>
            <a:ext cx="11083635" cy="976630"/>
          </a:xfrm>
          <a:prstGeom prst="rect">
            <a:avLst/>
          </a:prstGeom>
        </p:spPr>
        <p:txBody>
          <a:bodyPr vert="horz" lIns="80682" tIns="80682" rIns="80682" bIns="80682" rtlCol="0" anchor="b" anchorCtr="0">
            <a:spAutoFit/>
          </a:bodyPr>
          <a:lstStyle>
            <a:lvl1pPr algn="l" defTabSz="50927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5295" dirty="0" smtClean="0">
                <a:solidFill>
                  <a:schemeClr val="bg1"/>
                </a:solidFill>
                <a:latin typeface="+mj-lt"/>
              </a:rPr>
              <a:t>Thank you</a:t>
            </a:r>
            <a:endParaRPr lang="en-US" sz="5295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778009" y="5238334"/>
            <a:ext cx="8039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70" y="5577300"/>
            <a:ext cx="3106271" cy="6947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</a:blip>
          <a:srcRect t="14710" r="30639" b="6933"/>
          <a:stretch>
            <a:fillRect/>
          </a:stretch>
        </p:blipFill>
        <p:spPr>
          <a:xfrm>
            <a:off x="6121337" y="-1"/>
            <a:ext cx="6070663" cy="68580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  <p:hf hdr="0" dt="0"/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Background pattern&#10;&#10;Description automatically generated"/>
          <p:cNvPicPr>
            <a:picLocks noChangeAspect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660591" y="1395527"/>
            <a:ext cx="3528182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315065" y="1395527"/>
            <a:ext cx="3528182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7979279" y="1395527"/>
            <a:ext cx="3528182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077575" y="6598276"/>
            <a:ext cx="925511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69145" y="241671"/>
            <a:ext cx="3519628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809703" y="1390126"/>
            <a:ext cx="3184736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323619" y="241671"/>
            <a:ext cx="3519628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4464177" y="1390126"/>
            <a:ext cx="3184736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7986647" y="241671"/>
            <a:ext cx="3519628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8127205" y="1390126"/>
            <a:ext cx="3184736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pic>
        <p:nvPicPr>
          <p:cNvPr id="15" name="Graphic 14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Background pattern&#10;&#10;Description automatically generated"/>
          <p:cNvPicPr>
            <a:picLocks noChangeAspect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1451165" y="1395527"/>
            <a:ext cx="4600335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172439" y="1395527"/>
            <a:ext cx="4600335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096625" y="6598276"/>
            <a:ext cx="906461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1459720" y="241671"/>
            <a:ext cx="4589182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80994" y="241671"/>
            <a:ext cx="4589182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pic>
        <p:nvPicPr>
          <p:cNvPr id="13" name="Graphic 1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1600278" y="1390126"/>
            <a:ext cx="4152522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6321552" y="1390126"/>
            <a:ext cx="4152522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rg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0" y="1011106"/>
            <a:ext cx="12192000" cy="53553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44723" y="322490"/>
            <a:ext cx="5439152" cy="688712"/>
          </a:xfrm>
          <a:noFill/>
          <a:ln>
            <a:noFill/>
          </a:ln>
        </p:spPr>
        <p:txBody>
          <a:bodyPr lIns="548640" anchor="ctr"/>
          <a:lstStyle>
            <a:lvl1pPr marL="0" indent="0" algn="r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756856" y="322263"/>
            <a:ext cx="6143044" cy="688843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2"/>
          </p:nvPr>
        </p:nvSpPr>
        <p:spPr>
          <a:xfrm>
            <a:off x="249238" y="1160463"/>
            <a:ext cx="11650662" cy="5104036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9887" y="6598276"/>
            <a:ext cx="2743200" cy="2597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 </a:t>
            </a:r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 rot="16200000">
            <a:off x="5403669" y="686590"/>
            <a:ext cx="640080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pic>
        <p:nvPicPr>
          <p:cNvPr id="13" name="Graphic 1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 + Picture + Dar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816" y="6471118"/>
            <a:ext cx="2330006" cy="282893"/>
          </a:xfrm>
          <a:prstGeom prst="rect">
            <a:avLst/>
          </a:prstGeom>
        </p:spPr>
      </p:pic>
      <p:sp>
        <p:nvSpPr>
          <p:cNvPr id="9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73825" y="423949"/>
            <a:ext cx="5574885" cy="5818101"/>
          </a:xfrm>
          <a:solidFill>
            <a:schemeClr val="tx1"/>
          </a:solidFill>
          <a:ln>
            <a:solidFill>
              <a:srgbClr val="FFBF00"/>
            </a:solidFill>
          </a:ln>
        </p:spPr>
        <p:txBody>
          <a:bodyPr anchor="ctr"/>
          <a:lstStyle>
            <a:lvl1pPr marL="0" indent="0" algn="ctr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6095999" y="423949"/>
            <a:ext cx="5574885" cy="581810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-Purpose-Chart &amp;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287504"/>
            <a:ext cx="6002270" cy="584089"/>
          </a:xfrm>
          <a:noFill/>
          <a:ln>
            <a:noFill/>
          </a:ln>
        </p:spPr>
        <p:txBody>
          <a:bodyPr anchor="ctr"/>
          <a:lstStyle>
            <a:lvl1pPr marL="0" indent="0" algn="r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457950" y="287338"/>
            <a:ext cx="5381624" cy="584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9" name="Chart Placeholder 8"/>
          <p:cNvSpPr>
            <a:spLocks noGrp="1"/>
          </p:cNvSpPr>
          <p:nvPr>
            <p:ph type="chart" sz="quarter" idx="15"/>
          </p:nvPr>
        </p:nvSpPr>
        <p:spPr>
          <a:xfrm>
            <a:off x="352425" y="2745123"/>
            <a:ext cx="3262313" cy="3260725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3722688" y="2745123"/>
            <a:ext cx="2547424" cy="1582738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3722688" y="4423110"/>
            <a:ext cx="2547424" cy="1582739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3" name="Chart Placeholder 8"/>
          <p:cNvSpPr>
            <a:spLocks noGrp="1"/>
          </p:cNvSpPr>
          <p:nvPr>
            <p:ph type="chart" sz="quarter" idx="18"/>
          </p:nvPr>
        </p:nvSpPr>
        <p:spPr>
          <a:xfrm>
            <a:off x="6534150" y="1223494"/>
            <a:ext cx="5305425" cy="3696236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534149" y="5002949"/>
            <a:ext cx="5305425" cy="10029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353097" y="1651246"/>
            <a:ext cx="5917015" cy="10029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53097" y="1223494"/>
            <a:ext cx="5917015" cy="33250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6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[HEADING]</a:t>
            </a:r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352425" y="1555997"/>
            <a:ext cx="3291840" cy="0"/>
          </a:xfrm>
          <a:prstGeom prst="line">
            <a:avLst/>
          </a:prstGeom>
          <a:ln>
            <a:solidFill>
              <a:srgbClr val="FFB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 rot="16200000">
            <a:off x="6091235" y="574866"/>
            <a:ext cx="640080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pic>
        <p:nvPicPr>
          <p:cNvPr id="20" name="Graphic 19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, Multi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17683" y="287504"/>
            <a:ext cx="4980335" cy="584089"/>
          </a:xfrm>
          <a:noFill/>
          <a:ln>
            <a:noFill/>
          </a:ln>
        </p:spPr>
        <p:txBody>
          <a:bodyPr anchor="ctr"/>
          <a:lstStyle>
            <a:lvl1pPr marL="0" indent="0" algn="l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17683" y="909940"/>
            <a:ext cx="4980335" cy="37365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17678" y="1321941"/>
            <a:ext cx="4979831" cy="5032241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5627689" y="287338"/>
            <a:ext cx="2501480" cy="2528887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8190963" y="287338"/>
            <a:ext cx="3683354" cy="2528887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6"/>
          </p:nvPr>
        </p:nvSpPr>
        <p:spPr>
          <a:xfrm>
            <a:off x="5627689" y="2876550"/>
            <a:ext cx="6246634" cy="3478213"/>
          </a:xfrm>
        </p:spPr>
        <p:txBody>
          <a:bodyPr/>
          <a:lstStyle/>
          <a:p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317678" y="871593"/>
            <a:ext cx="3291840" cy="0"/>
          </a:xfrm>
          <a:prstGeom prst="line">
            <a:avLst/>
          </a:prstGeom>
          <a:ln>
            <a:solidFill>
              <a:srgbClr val="FFB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phic 11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Textured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ackground pattern&#10;&#10;Description automatically generated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pic>
        <p:nvPicPr>
          <p:cNvPr id="4" name="Graphic 3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, Multi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17683" y="287504"/>
            <a:ext cx="4980335" cy="584089"/>
          </a:xfrm>
          <a:noFill/>
          <a:ln>
            <a:noFill/>
          </a:ln>
        </p:spPr>
        <p:txBody>
          <a:bodyPr anchor="ctr"/>
          <a:lstStyle>
            <a:lvl1pPr marL="0" indent="0" algn="l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17683" y="909940"/>
            <a:ext cx="4980335" cy="37365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17678" y="1321941"/>
            <a:ext cx="4979831" cy="5032241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5627689" y="287338"/>
            <a:ext cx="2501480" cy="2528887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8190963" y="287338"/>
            <a:ext cx="3683354" cy="2528887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6"/>
          </p:nvPr>
        </p:nvSpPr>
        <p:spPr>
          <a:xfrm>
            <a:off x="5627689" y="2876550"/>
            <a:ext cx="6246634" cy="3478213"/>
          </a:xfrm>
        </p:spPr>
        <p:txBody>
          <a:bodyPr/>
          <a:lstStyle/>
          <a:p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317678" y="871593"/>
            <a:ext cx="3291840" cy="0"/>
          </a:xfrm>
          <a:prstGeom prst="line">
            <a:avLst/>
          </a:prstGeom>
          <a:ln>
            <a:solidFill>
              <a:srgbClr val="FFB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phic 11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-White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pic>
        <p:nvPicPr>
          <p:cNvPr id="3" name="Graphic 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-White BG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816" y="6471118"/>
            <a:ext cx="2330006" cy="282893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</a:blip>
          <a:srcRect t="14710" r="30639" b="6933"/>
          <a:stretch>
            <a:fillRect/>
          </a:stretch>
        </p:blipFill>
        <p:spPr>
          <a:xfrm>
            <a:off x="6121337" y="-1"/>
            <a:ext cx="6070663" cy="68580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554184" y="2378437"/>
            <a:ext cx="11083635" cy="1720158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295">
                <a:solidFill>
                  <a:schemeClr val="bg1"/>
                </a:solidFill>
                <a:latin typeface="+mj-lt"/>
              </a:defRPr>
            </a:lvl1pPr>
            <a:lvl2pPr marL="617220" indent="0">
              <a:buNone/>
              <a:defRPr sz="4850">
                <a:solidFill>
                  <a:schemeClr val="bg1"/>
                </a:solidFill>
                <a:latin typeface="+mj-lt"/>
              </a:defRPr>
            </a:lvl2pPr>
            <a:lvl3pPr marL="1235075" indent="0">
              <a:buNone/>
              <a:defRPr sz="4850">
                <a:solidFill>
                  <a:schemeClr val="bg1"/>
                </a:solidFill>
                <a:latin typeface="+mj-lt"/>
              </a:defRPr>
            </a:lvl3pPr>
            <a:lvl4pPr marL="1851660" indent="0">
              <a:buNone/>
              <a:defRPr sz="4850">
                <a:solidFill>
                  <a:schemeClr val="bg1"/>
                </a:solidFill>
                <a:latin typeface="+mj-lt"/>
              </a:defRPr>
            </a:lvl4pPr>
            <a:lvl5pPr marL="2469515" indent="0">
              <a:buNone/>
              <a:defRPr sz="485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Title of Presentation </a:t>
            </a:r>
            <a:br>
              <a:rPr lang="en-US" dirty="0" smtClean="0"/>
            </a:br>
            <a:r>
              <a:rPr lang="en-US" dirty="0" smtClean="0"/>
              <a:t>Goes Here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554183" y="4737627"/>
            <a:ext cx="11083634" cy="416634"/>
          </a:xfrm>
        </p:spPr>
        <p:txBody>
          <a:bodyPr>
            <a:spAutoFit/>
          </a:bodyPr>
          <a:lstStyle>
            <a:lvl1pPr marL="0" indent="0">
              <a:buNone/>
              <a:defRPr sz="1410">
                <a:solidFill>
                  <a:schemeClr val="bg1"/>
                </a:solidFill>
              </a:defRPr>
            </a:lvl1pPr>
            <a:lvl2pPr marL="617220" indent="0">
              <a:buNone/>
              <a:defRPr/>
            </a:lvl2pPr>
            <a:lvl3pPr marL="1235075" indent="0">
              <a:buNone/>
              <a:defRPr/>
            </a:lvl3pPr>
            <a:lvl4pPr marL="1851660" indent="0">
              <a:buNone/>
              <a:defRPr/>
            </a:lvl4pPr>
            <a:lvl5pPr marL="2469515" indent="0">
              <a:buNone/>
              <a:defRPr/>
            </a:lvl5pPr>
          </a:lstStyle>
          <a:p>
            <a:pPr lvl="0"/>
            <a:r>
              <a:rPr lang="en-US" dirty="0" err="1" smtClean="0"/>
              <a:t>Subheadline</a:t>
            </a:r>
            <a:r>
              <a:rPr lang="en-US" dirty="0" smtClean="0"/>
              <a:t>, name or date goes here</a:t>
            </a:r>
            <a:endParaRPr lang="en-US" dirty="0" smtClean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643538" y="4519612"/>
            <a:ext cx="8039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1661" y="5941737"/>
            <a:ext cx="3106271" cy="69478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  <p:hf hdr="0" dt="0"/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4184" y="798758"/>
            <a:ext cx="11083635" cy="89617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 smtClean="0"/>
              <a:t>Headline Copy Goes Here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505015"/>
            <a:ext cx="12192000" cy="352987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90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90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hf hdr="0" dt="0"/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039995" y="2470035"/>
            <a:ext cx="8597823" cy="89617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Section Header Goes Here</a:t>
            </a:r>
            <a:endParaRPr lang="en-US" dirty="0"/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039995" y="3866468"/>
            <a:ext cx="8597823" cy="456234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Section subhead goes here</a:t>
            </a:r>
            <a:endParaRPr lang="en-US" dirty="0" smtClean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>
            <a:fillRect/>
          </a:stretch>
        </p:blipFill>
        <p:spPr>
          <a:xfrm>
            <a:off x="0" y="0"/>
            <a:ext cx="2270234" cy="6858000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hf hdr="0" dt="0"/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/>
          <p:nvPr userDrawn="1"/>
        </p:nvSpPr>
        <p:spPr>
          <a:xfrm>
            <a:off x="643538" y="3706216"/>
            <a:ext cx="11083635" cy="976630"/>
          </a:xfrm>
          <a:prstGeom prst="rect">
            <a:avLst/>
          </a:prstGeom>
        </p:spPr>
        <p:txBody>
          <a:bodyPr vert="horz" lIns="80682" tIns="80682" rIns="80682" bIns="80682" rtlCol="0" anchor="b" anchorCtr="0">
            <a:spAutoFit/>
          </a:bodyPr>
          <a:lstStyle>
            <a:lvl1pPr algn="l" defTabSz="50927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5295" dirty="0" smtClean="0">
                <a:solidFill>
                  <a:schemeClr val="bg1"/>
                </a:solidFill>
                <a:latin typeface="+mj-lt"/>
              </a:rPr>
              <a:t>Thank you</a:t>
            </a:r>
            <a:endParaRPr lang="en-US" sz="5295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778009" y="5238334"/>
            <a:ext cx="8039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70" y="5577300"/>
            <a:ext cx="3106271" cy="6947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</a:blip>
          <a:srcRect t="14710" r="30639" b="6933"/>
          <a:stretch>
            <a:fillRect/>
          </a:stretch>
        </p:blipFill>
        <p:spPr>
          <a:xfrm>
            <a:off x="6121337" y="-1"/>
            <a:ext cx="6070663" cy="68580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  <p:hf hdr="0" dt="0"/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Background pattern&#10;&#10;Description automatically generated"/>
          <p:cNvPicPr>
            <a:picLocks noChangeAspect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660591" y="1395527"/>
            <a:ext cx="3528182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315065" y="1395527"/>
            <a:ext cx="3528182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7979279" y="1395527"/>
            <a:ext cx="3528182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077575" y="6598276"/>
            <a:ext cx="925511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69145" y="241671"/>
            <a:ext cx="3519628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809703" y="1390126"/>
            <a:ext cx="3184736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323619" y="241671"/>
            <a:ext cx="3519628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4464177" y="1390126"/>
            <a:ext cx="3184736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7986647" y="241671"/>
            <a:ext cx="3519628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8127205" y="1390126"/>
            <a:ext cx="3184736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pic>
        <p:nvPicPr>
          <p:cNvPr id="15" name="Graphic 14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Background pattern&#10;&#10;Description automatically generated"/>
          <p:cNvPicPr>
            <a:picLocks noChangeAspect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1451165" y="1395527"/>
            <a:ext cx="4600335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172439" y="1395527"/>
            <a:ext cx="4600335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096625" y="6598276"/>
            <a:ext cx="906461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1459720" y="241671"/>
            <a:ext cx="4589182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80994" y="241671"/>
            <a:ext cx="4589182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pic>
        <p:nvPicPr>
          <p:cNvPr id="13" name="Graphic 1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1600278" y="1390126"/>
            <a:ext cx="4152522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6321552" y="1390126"/>
            <a:ext cx="4152522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rg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0" y="1011106"/>
            <a:ext cx="12192000" cy="53553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44723" y="322490"/>
            <a:ext cx="5439152" cy="688712"/>
          </a:xfrm>
          <a:noFill/>
          <a:ln>
            <a:noFill/>
          </a:ln>
        </p:spPr>
        <p:txBody>
          <a:bodyPr lIns="548640" anchor="ctr"/>
          <a:lstStyle>
            <a:lvl1pPr marL="0" indent="0" algn="r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756856" y="322263"/>
            <a:ext cx="6143044" cy="688843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2"/>
          </p:nvPr>
        </p:nvSpPr>
        <p:spPr>
          <a:xfrm>
            <a:off x="249238" y="1160463"/>
            <a:ext cx="11650662" cy="5104036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9887" y="6598276"/>
            <a:ext cx="2743200" cy="2597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 </a:t>
            </a:r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 rot="16200000">
            <a:off x="5403669" y="686590"/>
            <a:ext cx="640080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pic>
        <p:nvPicPr>
          <p:cNvPr id="13" name="Graphic 1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 + Picture + Dar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816" y="6471118"/>
            <a:ext cx="2330006" cy="282893"/>
          </a:xfrm>
          <a:prstGeom prst="rect">
            <a:avLst/>
          </a:prstGeom>
        </p:spPr>
      </p:pic>
      <p:sp>
        <p:nvSpPr>
          <p:cNvPr id="9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73825" y="423949"/>
            <a:ext cx="5574885" cy="5818101"/>
          </a:xfrm>
          <a:solidFill>
            <a:schemeClr val="tx1"/>
          </a:solidFill>
          <a:ln>
            <a:solidFill>
              <a:srgbClr val="FFBF00"/>
            </a:solidFill>
          </a:ln>
        </p:spPr>
        <p:txBody>
          <a:bodyPr anchor="ctr"/>
          <a:lstStyle>
            <a:lvl1pPr marL="0" indent="0" algn="ctr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6095999" y="423949"/>
            <a:ext cx="5574885" cy="581810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Background pattern&#10;&#10;Description automatically generated"/>
          <p:cNvPicPr>
            <a:picLocks noChangeAspect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1451165" y="1395527"/>
            <a:ext cx="4600335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172439" y="1395527"/>
            <a:ext cx="4600335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096625" y="6598276"/>
            <a:ext cx="906461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1459720" y="241671"/>
            <a:ext cx="4589182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80994" y="241671"/>
            <a:ext cx="4589182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pic>
        <p:nvPicPr>
          <p:cNvPr id="13" name="Graphic 1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1600278" y="1390126"/>
            <a:ext cx="4152522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6321552" y="1390126"/>
            <a:ext cx="4152522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Textured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ackground pattern&#10;&#10;Description automatically generated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pic>
        <p:nvPicPr>
          <p:cNvPr id="4" name="Graphic 3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-Purpose-Chart &amp;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287504"/>
            <a:ext cx="6002270" cy="584089"/>
          </a:xfrm>
          <a:noFill/>
          <a:ln>
            <a:noFill/>
          </a:ln>
        </p:spPr>
        <p:txBody>
          <a:bodyPr anchor="ctr"/>
          <a:lstStyle>
            <a:lvl1pPr marL="0" indent="0" algn="r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457950" y="287338"/>
            <a:ext cx="5381624" cy="584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9" name="Chart Placeholder 8"/>
          <p:cNvSpPr>
            <a:spLocks noGrp="1"/>
          </p:cNvSpPr>
          <p:nvPr>
            <p:ph type="chart" sz="quarter" idx="15"/>
          </p:nvPr>
        </p:nvSpPr>
        <p:spPr>
          <a:xfrm>
            <a:off x="352425" y="2745123"/>
            <a:ext cx="3262313" cy="3260725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3722688" y="2745123"/>
            <a:ext cx="2547424" cy="1582738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3722688" y="4423110"/>
            <a:ext cx="2547424" cy="1582739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3" name="Chart Placeholder 8"/>
          <p:cNvSpPr>
            <a:spLocks noGrp="1"/>
          </p:cNvSpPr>
          <p:nvPr>
            <p:ph type="chart" sz="quarter" idx="18"/>
          </p:nvPr>
        </p:nvSpPr>
        <p:spPr>
          <a:xfrm>
            <a:off x="6534150" y="1223494"/>
            <a:ext cx="5305425" cy="3696236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534149" y="5002949"/>
            <a:ext cx="5305425" cy="10029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353097" y="1651246"/>
            <a:ext cx="5917015" cy="10029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53097" y="1223494"/>
            <a:ext cx="5917015" cy="33250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6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[HEADING]</a:t>
            </a:r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352425" y="1555997"/>
            <a:ext cx="3291840" cy="0"/>
          </a:xfrm>
          <a:prstGeom prst="line">
            <a:avLst/>
          </a:prstGeom>
          <a:ln>
            <a:solidFill>
              <a:srgbClr val="FFB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 rot="16200000">
            <a:off x="6091235" y="574866"/>
            <a:ext cx="640080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pic>
        <p:nvPicPr>
          <p:cNvPr id="20" name="Graphic 19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, Multi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17683" y="287504"/>
            <a:ext cx="4980335" cy="584089"/>
          </a:xfrm>
          <a:noFill/>
          <a:ln>
            <a:noFill/>
          </a:ln>
        </p:spPr>
        <p:txBody>
          <a:bodyPr anchor="ctr"/>
          <a:lstStyle>
            <a:lvl1pPr marL="0" indent="0" algn="l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17683" y="909940"/>
            <a:ext cx="4980335" cy="37365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17678" y="1321941"/>
            <a:ext cx="4979831" cy="5032241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5627689" y="287338"/>
            <a:ext cx="2501480" cy="2528887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8190963" y="287338"/>
            <a:ext cx="3683354" cy="2528887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6"/>
          </p:nvPr>
        </p:nvSpPr>
        <p:spPr>
          <a:xfrm>
            <a:off x="5627689" y="2876550"/>
            <a:ext cx="6246634" cy="3478213"/>
          </a:xfrm>
        </p:spPr>
        <p:txBody>
          <a:bodyPr/>
          <a:lstStyle/>
          <a:p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317678" y="871593"/>
            <a:ext cx="3291840" cy="0"/>
          </a:xfrm>
          <a:prstGeom prst="line">
            <a:avLst/>
          </a:prstGeom>
          <a:ln>
            <a:solidFill>
              <a:srgbClr val="FFB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phic 11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Textured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ackground pattern&#10;&#10;Description automatically generated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pic>
        <p:nvPicPr>
          <p:cNvPr id="4" name="Graphic 3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-White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pic>
        <p:nvPicPr>
          <p:cNvPr id="3" name="Graphic 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-White BG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816" y="6471118"/>
            <a:ext cx="2330006" cy="282893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</a:blip>
          <a:srcRect t="14710" r="30639" b="6933"/>
          <a:stretch>
            <a:fillRect/>
          </a:stretch>
        </p:blipFill>
        <p:spPr>
          <a:xfrm>
            <a:off x="6121337" y="-1"/>
            <a:ext cx="6070663" cy="68580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554184" y="2378437"/>
            <a:ext cx="11083635" cy="1720158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295">
                <a:solidFill>
                  <a:schemeClr val="bg1"/>
                </a:solidFill>
                <a:latin typeface="+mj-lt"/>
              </a:defRPr>
            </a:lvl1pPr>
            <a:lvl2pPr marL="617220" indent="0">
              <a:buNone/>
              <a:defRPr sz="4850">
                <a:solidFill>
                  <a:schemeClr val="bg1"/>
                </a:solidFill>
                <a:latin typeface="+mj-lt"/>
              </a:defRPr>
            </a:lvl2pPr>
            <a:lvl3pPr marL="1235075" indent="0">
              <a:buNone/>
              <a:defRPr sz="4850">
                <a:solidFill>
                  <a:schemeClr val="bg1"/>
                </a:solidFill>
                <a:latin typeface="+mj-lt"/>
              </a:defRPr>
            </a:lvl3pPr>
            <a:lvl4pPr marL="1851660" indent="0">
              <a:buNone/>
              <a:defRPr sz="4850">
                <a:solidFill>
                  <a:schemeClr val="bg1"/>
                </a:solidFill>
                <a:latin typeface="+mj-lt"/>
              </a:defRPr>
            </a:lvl4pPr>
            <a:lvl5pPr marL="2469515" indent="0">
              <a:buNone/>
              <a:defRPr sz="485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Title of Presentation </a:t>
            </a:r>
            <a:br>
              <a:rPr lang="en-US" dirty="0" smtClean="0"/>
            </a:br>
            <a:r>
              <a:rPr lang="en-US" dirty="0" smtClean="0"/>
              <a:t>Goes Here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554183" y="4737627"/>
            <a:ext cx="11083634" cy="416634"/>
          </a:xfrm>
        </p:spPr>
        <p:txBody>
          <a:bodyPr>
            <a:spAutoFit/>
          </a:bodyPr>
          <a:lstStyle>
            <a:lvl1pPr marL="0" indent="0">
              <a:buNone/>
              <a:defRPr sz="1410">
                <a:solidFill>
                  <a:schemeClr val="bg1"/>
                </a:solidFill>
              </a:defRPr>
            </a:lvl1pPr>
            <a:lvl2pPr marL="617220" indent="0">
              <a:buNone/>
              <a:defRPr/>
            </a:lvl2pPr>
            <a:lvl3pPr marL="1235075" indent="0">
              <a:buNone/>
              <a:defRPr/>
            </a:lvl3pPr>
            <a:lvl4pPr marL="1851660" indent="0">
              <a:buNone/>
              <a:defRPr/>
            </a:lvl4pPr>
            <a:lvl5pPr marL="2469515" indent="0">
              <a:buNone/>
              <a:defRPr/>
            </a:lvl5pPr>
          </a:lstStyle>
          <a:p>
            <a:pPr lvl="0"/>
            <a:r>
              <a:rPr lang="en-US" dirty="0" err="1" smtClean="0"/>
              <a:t>Subheadline</a:t>
            </a:r>
            <a:r>
              <a:rPr lang="en-US" dirty="0" smtClean="0"/>
              <a:t>, name or date goes here</a:t>
            </a:r>
            <a:endParaRPr lang="en-US" dirty="0" smtClean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643538" y="4519612"/>
            <a:ext cx="8039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1661" y="5941737"/>
            <a:ext cx="3106271" cy="69478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  <p:hf hdr="0" dt="0"/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4184" y="798758"/>
            <a:ext cx="11083635" cy="89617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 smtClean="0"/>
              <a:t>Headline Copy Goes Here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505015"/>
            <a:ext cx="12192000" cy="352987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90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90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hf hdr="0" dt="0"/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039995" y="2470035"/>
            <a:ext cx="8597823" cy="89617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Section Header Goes Here</a:t>
            </a:r>
            <a:endParaRPr lang="en-US" dirty="0"/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039995" y="3866468"/>
            <a:ext cx="8597823" cy="456234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Section subhead goes here</a:t>
            </a:r>
            <a:endParaRPr lang="en-US" dirty="0" smtClean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>
            <a:fillRect/>
          </a:stretch>
        </p:blipFill>
        <p:spPr>
          <a:xfrm>
            <a:off x="0" y="0"/>
            <a:ext cx="2270234" cy="6858000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hf hdr="0" dt="0"/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/>
          <p:nvPr userDrawn="1"/>
        </p:nvSpPr>
        <p:spPr>
          <a:xfrm>
            <a:off x="643538" y="3706216"/>
            <a:ext cx="11083635" cy="976630"/>
          </a:xfrm>
          <a:prstGeom prst="rect">
            <a:avLst/>
          </a:prstGeom>
        </p:spPr>
        <p:txBody>
          <a:bodyPr vert="horz" lIns="80682" tIns="80682" rIns="80682" bIns="80682" rtlCol="0" anchor="b" anchorCtr="0">
            <a:spAutoFit/>
          </a:bodyPr>
          <a:lstStyle>
            <a:lvl1pPr algn="l" defTabSz="50927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5295" dirty="0" smtClean="0">
                <a:solidFill>
                  <a:schemeClr val="bg1"/>
                </a:solidFill>
                <a:latin typeface="+mj-lt"/>
              </a:rPr>
              <a:t>Thank you</a:t>
            </a:r>
            <a:endParaRPr lang="en-US" sz="5295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778009" y="5238334"/>
            <a:ext cx="8039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70" y="5577300"/>
            <a:ext cx="3106271" cy="6947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</a:blip>
          <a:srcRect t="14710" r="30639" b="6933"/>
          <a:stretch>
            <a:fillRect/>
          </a:stretch>
        </p:blipFill>
        <p:spPr>
          <a:xfrm>
            <a:off x="6121337" y="-1"/>
            <a:ext cx="6070663" cy="68580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  <p:hf hdr="0" dt="0"/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Background pattern&#10;&#10;Description automatically generated"/>
          <p:cNvPicPr>
            <a:picLocks noChangeAspect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660591" y="1395527"/>
            <a:ext cx="3528182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315065" y="1395527"/>
            <a:ext cx="3528182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7979279" y="1395527"/>
            <a:ext cx="3528182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077575" y="6598276"/>
            <a:ext cx="925511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69145" y="241671"/>
            <a:ext cx="3519628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809703" y="1390126"/>
            <a:ext cx="3184736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323619" y="241671"/>
            <a:ext cx="3519628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4464177" y="1390126"/>
            <a:ext cx="3184736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7986647" y="241671"/>
            <a:ext cx="3519628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8127205" y="1390126"/>
            <a:ext cx="3184736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pic>
        <p:nvPicPr>
          <p:cNvPr id="15" name="Graphic 14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-White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pic>
        <p:nvPicPr>
          <p:cNvPr id="3" name="Graphic 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Background pattern&#10;&#10;Description automatically generated"/>
          <p:cNvPicPr>
            <a:picLocks noChangeAspect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1451165" y="1395527"/>
            <a:ext cx="4600335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172439" y="1395527"/>
            <a:ext cx="4600335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096625" y="6598276"/>
            <a:ext cx="906461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1459720" y="241671"/>
            <a:ext cx="4589182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80994" y="241671"/>
            <a:ext cx="4589182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pic>
        <p:nvPicPr>
          <p:cNvPr id="13" name="Graphic 1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1600278" y="1390126"/>
            <a:ext cx="4152522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6321552" y="1390126"/>
            <a:ext cx="4152522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rg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0" y="1011106"/>
            <a:ext cx="12192000" cy="53553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44723" y="322490"/>
            <a:ext cx="5439152" cy="688712"/>
          </a:xfrm>
          <a:noFill/>
          <a:ln>
            <a:noFill/>
          </a:ln>
        </p:spPr>
        <p:txBody>
          <a:bodyPr lIns="548640" anchor="ctr"/>
          <a:lstStyle>
            <a:lvl1pPr marL="0" indent="0" algn="r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756856" y="322263"/>
            <a:ext cx="6143044" cy="688843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2"/>
          </p:nvPr>
        </p:nvSpPr>
        <p:spPr>
          <a:xfrm>
            <a:off x="249238" y="1160463"/>
            <a:ext cx="11650662" cy="5104036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9887" y="6598276"/>
            <a:ext cx="2743200" cy="2597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 </a:t>
            </a:r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 rot="16200000">
            <a:off x="5403669" y="686590"/>
            <a:ext cx="640080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pic>
        <p:nvPicPr>
          <p:cNvPr id="13" name="Graphic 1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 + Picture + Dar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816" y="6471118"/>
            <a:ext cx="2330006" cy="282893"/>
          </a:xfrm>
          <a:prstGeom prst="rect">
            <a:avLst/>
          </a:prstGeom>
        </p:spPr>
      </p:pic>
      <p:sp>
        <p:nvSpPr>
          <p:cNvPr id="9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73825" y="423949"/>
            <a:ext cx="5574885" cy="5818101"/>
          </a:xfrm>
          <a:solidFill>
            <a:schemeClr val="tx1"/>
          </a:solidFill>
          <a:ln>
            <a:solidFill>
              <a:srgbClr val="FFBF00"/>
            </a:solidFill>
          </a:ln>
        </p:spPr>
        <p:txBody>
          <a:bodyPr anchor="ctr"/>
          <a:lstStyle>
            <a:lvl1pPr marL="0" indent="0" algn="ctr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6095999" y="423949"/>
            <a:ext cx="5574885" cy="581810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-Purpose-Chart &amp;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287504"/>
            <a:ext cx="6002270" cy="584089"/>
          </a:xfrm>
          <a:noFill/>
          <a:ln>
            <a:noFill/>
          </a:ln>
        </p:spPr>
        <p:txBody>
          <a:bodyPr anchor="ctr"/>
          <a:lstStyle>
            <a:lvl1pPr marL="0" indent="0" algn="r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457950" y="287338"/>
            <a:ext cx="5381624" cy="584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9" name="Chart Placeholder 8"/>
          <p:cNvSpPr>
            <a:spLocks noGrp="1"/>
          </p:cNvSpPr>
          <p:nvPr>
            <p:ph type="chart" sz="quarter" idx="15"/>
          </p:nvPr>
        </p:nvSpPr>
        <p:spPr>
          <a:xfrm>
            <a:off x="352425" y="2745123"/>
            <a:ext cx="3262313" cy="3260725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3722688" y="2745123"/>
            <a:ext cx="2547424" cy="1582738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3722688" y="4423110"/>
            <a:ext cx="2547424" cy="1582739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3" name="Chart Placeholder 8"/>
          <p:cNvSpPr>
            <a:spLocks noGrp="1"/>
          </p:cNvSpPr>
          <p:nvPr>
            <p:ph type="chart" sz="quarter" idx="18"/>
          </p:nvPr>
        </p:nvSpPr>
        <p:spPr>
          <a:xfrm>
            <a:off x="6534150" y="1223494"/>
            <a:ext cx="5305425" cy="3696236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534149" y="5002949"/>
            <a:ext cx="5305425" cy="10029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353097" y="1651246"/>
            <a:ext cx="5917015" cy="10029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53097" y="1223494"/>
            <a:ext cx="5917015" cy="33250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6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[HEADING]</a:t>
            </a:r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352425" y="1555997"/>
            <a:ext cx="3291840" cy="0"/>
          </a:xfrm>
          <a:prstGeom prst="line">
            <a:avLst/>
          </a:prstGeom>
          <a:ln>
            <a:solidFill>
              <a:srgbClr val="FFB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 rot="16200000">
            <a:off x="6091235" y="574866"/>
            <a:ext cx="640080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pic>
        <p:nvPicPr>
          <p:cNvPr id="20" name="Graphic 19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, Multi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17683" y="287504"/>
            <a:ext cx="4980335" cy="584089"/>
          </a:xfrm>
          <a:noFill/>
          <a:ln>
            <a:noFill/>
          </a:ln>
        </p:spPr>
        <p:txBody>
          <a:bodyPr anchor="ctr"/>
          <a:lstStyle>
            <a:lvl1pPr marL="0" indent="0" algn="l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17683" y="909940"/>
            <a:ext cx="4980335" cy="37365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17678" y="1321941"/>
            <a:ext cx="4979831" cy="5032241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5627689" y="287338"/>
            <a:ext cx="2501480" cy="2528887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8190963" y="287338"/>
            <a:ext cx="3683354" cy="2528887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6"/>
          </p:nvPr>
        </p:nvSpPr>
        <p:spPr>
          <a:xfrm>
            <a:off x="5627689" y="2876550"/>
            <a:ext cx="6246634" cy="3478213"/>
          </a:xfrm>
        </p:spPr>
        <p:txBody>
          <a:bodyPr/>
          <a:lstStyle/>
          <a:p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317678" y="871593"/>
            <a:ext cx="3291840" cy="0"/>
          </a:xfrm>
          <a:prstGeom prst="line">
            <a:avLst/>
          </a:prstGeom>
          <a:ln>
            <a:solidFill>
              <a:srgbClr val="FFB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phic 11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Textured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ackground pattern&#10;&#10;Description automatically generated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pic>
        <p:nvPicPr>
          <p:cNvPr id="4" name="Graphic 3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-White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pic>
        <p:nvPicPr>
          <p:cNvPr id="3" name="Graphic 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-White BG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816" y="6471118"/>
            <a:ext cx="2330006" cy="282893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</a:blip>
          <a:srcRect t="14710" r="30639" b="6933"/>
          <a:stretch>
            <a:fillRect/>
          </a:stretch>
        </p:blipFill>
        <p:spPr>
          <a:xfrm>
            <a:off x="6121337" y="-1"/>
            <a:ext cx="6070663" cy="68580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554184" y="2378437"/>
            <a:ext cx="11083635" cy="1720158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295">
                <a:solidFill>
                  <a:schemeClr val="bg1"/>
                </a:solidFill>
                <a:latin typeface="+mj-lt"/>
              </a:defRPr>
            </a:lvl1pPr>
            <a:lvl2pPr marL="617220" indent="0">
              <a:buNone/>
              <a:defRPr sz="4850">
                <a:solidFill>
                  <a:schemeClr val="bg1"/>
                </a:solidFill>
                <a:latin typeface="+mj-lt"/>
              </a:defRPr>
            </a:lvl2pPr>
            <a:lvl3pPr marL="1235075" indent="0">
              <a:buNone/>
              <a:defRPr sz="4850">
                <a:solidFill>
                  <a:schemeClr val="bg1"/>
                </a:solidFill>
                <a:latin typeface="+mj-lt"/>
              </a:defRPr>
            </a:lvl3pPr>
            <a:lvl4pPr marL="1851660" indent="0">
              <a:buNone/>
              <a:defRPr sz="4850">
                <a:solidFill>
                  <a:schemeClr val="bg1"/>
                </a:solidFill>
                <a:latin typeface="+mj-lt"/>
              </a:defRPr>
            </a:lvl4pPr>
            <a:lvl5pPr marL="2469515" indent="0">
              <a:buNone/>
              <a:defRPr sz="485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Title of Presentation </a:t>
            </a:r>
            <a:br>
              <a:rPr lang="en-US" dirty="0" smtClean="0"/>
            </a:br>
            <a:r>
              <a:rPr lang="en-US" dirty="0" smtClean="0"/>
              <a:t>Goes Here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554183" y="4737627"/>
            <a:ext cx="11083634" cy="416634"/>
          </a:xfrm>
        </p:spPr>
        <p:txBody>
          <a:bodyPr>
            <a:spAutoFit/>
          </a:bodyPr>
          <a:lstStyle>
            <a:lvl1pPr marL="0" indent="0">
              <a:buNone/>
              <a:defRPr sz="1410">
                <a:solidFill>
                  <a:schemeClr val="bg1"/>
                </a:solidFill>
              </a:defRPr>
            </a:lvl1pPr>
            <a:lvl2pPr marL="617220" indent="0">
              <a:buNone/>
              <a:defRPr/>
            </a:lvl2pPr>
            <a:lvl3pPr marL="1235075" indent="0">
              <a:buNone/>
              <a:defRPr/>
            </a:lvl3pPr>
            <a:lvl4pPr marL="1851660" indent="0">
              <a:buNone/>
              <a:defRPr/>
            </a:lvl4pPr>
            <a:lvl5pPr marL="2469515" indent="0">
              <a:buNone/>
              <a:defRPr/>
            </a:lvl5pPr>
          </a:lstStyle>
          <a:p>
            <a:pPr lvl="0"/>
            <a:r>
              <a:rPr lang="en-US" dirty="0" err="1" smtClean="0"/>
              <a:t>Subheadline</a:t>
            </a:r>
            <a:r>
              <a:rPr lang="en-US" dirty="0" smtClean="0"/>
              <a:t>, name or date goes here</a:t>
            </a:r>
            <a:endParaRPr lang="en-US" dirty="0" smtClean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643538" y="4519612"/>
            <a:ext cx="8039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1661" y="5941737"/>
            <a:ext cx="3106271" cy="69478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  <p:hf hdr="0" dt="0"/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4184" y="798758"/>
            <a:ext cx="11083635" cy="89617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 smtClean="0"/>
              <a:t>Headline Copy Goes Here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505015"/>
            <a:ext cx="12192000" cy="352987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90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90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hf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-White BG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816" y="6471118"/>
            <a:ext cx="2330006" cy="282893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039995" y="2470035"/>
            <a:ext cx="8597823" cy="89617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Section Header Goes Here</a:t>
            </a:r>
            <a:endParaRPr lang="en-US" dirty="0"/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039995" y="3866468"/>
            <a:ext cx="8597823" cy="456234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Section subhead goes here</a:t>
            </a:r>
            <a:endParaRPr lang="en-US" dirty="0" smtClean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>
            <a:fillRect/>
          </a:stretch>
        </p:blipFill>
        <p:spPr>
          <a:xfrm>
            <a:off x="0" y="0"/>
            <a:ext cx="2270234" cy="6858000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hf hdr="0" dt="0"/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/>
          <p:nvPr userDrawn="1"/>
        </p:nvSpPr>
        <p:spPr>
          <a:xfrm>
            <a:off x="643538" y="3706216"/>
            <a:ext cx="11083635" cy="976630"/>
          </a:xfrm>
          <a:prstGeom prst="rect">
            <a:avLst/>
          </a:prstGeom>
        </p:spPr>
        <p:txBody>
          <a:bodyPr vert="horz" lIns="80682" tIns="80682" rIns="80682" bIns="80682" rtlCol="0" anchor="b" anchorCtr="0">
            <a:spAutoFit/>
          </a:bodyPr>
          <a:lstStyle>
            <a:lvl1pPr algn="l" defTabSz="50927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5295" dirty="0" smtClean="0">
                <a:solidFill>
                  <a:schemeClr val="bg1"/>
                </a:solidFill>
                <a:latin typeface="+mj-lt"/>
              </a:rPr>
              <a:t>Thank you</a:t>
            </a:r>
            <a:endParaRPr lang="en-US" sz="5295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778009" y="5238334"/>
            <a:ext cx="8039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70" y="5577300"/>
            <a:ext cx="3106271" cy="6947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</a:blip>
          <a:srcRect t="14710" r="30639" b="6933"/>
          <a:stretch>
            <a:fillRect/>
          </a:stretch>
        </p:blipFill>
        <p:spPr>
          <a:xfrm>
            <a:off x="6121337" y="-1"/>
            <a:ext cx="6070663" cy="68580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  <p:hf hdr="0" dt="0"/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Background pattern&#10;&#10;Description automatically generated"/>
          <p:cNvPicPr>
            <a:picLocks noChangeAspect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660591" y="1395527"/>
            <a:ext cx="3528182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315065" y="1395527"/>
            <a:ext cx="3528182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7979279" y="1395527"/>
            <a:ext cx="3528182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077575" y="6598276"/>
            <a:ext cx="925511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69145" y="241671"/>
            <a:ext cx="3519628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809703" y="1390126"/>
            <a:ext cx="3184736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323619" y="241671"/>
            <a:ext cx="3519628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4464177" y="1390126"/>
            <a:ext cx="3184736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7986647" y="241671"/>
            <a:ext cx="3519628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8127205" y="1390126"/>
            <a:ext cx="3184736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pic>
        <p:nvPicPr>
          <p:cNvPr id="15" name="Graphic 14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Background pattern&#10;&#10;Description automatically generated"/>
          <p:cNvPicPr>
            <a:picLocks noChangeAspect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1451165" y="1395527"/>
            <a:ext cx="4600335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172439" y="1395527"/>
            <a:ext cx="4600335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096625" y="6598276"/>
            <a:ext cx="906461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1459720" y="241671"/>
            <a:ext cx="4589182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80994" y="241671"/>
            <a:ext cx="4589182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pic>
        <p:nvPicPr>
          <p:cNvPr id="13" name="Graphic 1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1600278" y="1390126"/>
            <a:ext cx="4152522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6321552" y="1390126"/>
            <a:ext cx="4152522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rg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0" y="1011106"/>
            <a:ext cx="12192000" cy="53553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44723" y="322490"/>
            <a:ext cx="5439152" cy="688712"/>
          </a:xfrm>
          <a:noFill/>
          <a:ln>
            <a:noFill/>
          </a:ln>
        </p:spPr>
        <p:txBody>
          <a:bodyPr lIns="548640" anchor="ctr"/>
          <a:lstStyle>
            <a:lvl1pPr marL="0" indent="0" algn="r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756856" y="322263"/>
            <a:ext cx="6143044" cy="688843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2"/>
          </p:nvPr>
        </p:nvSpPr>
        <p:spPr>
          <a:xfrm>
            <a:off x="249238" y="1160463"/>
            <a:ext cx="11650662" cy="5104036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9887" y="6598276"/>
            <a:ext cx="2743200" cy="2597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 </a:t>
            </a:r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 rot="16200000">
            <a:off x="5403669" y="686590"/>
            <a:ext cx="640080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pic>
        <p:nvPicPr>
          <p:cNvPr id="13" name="Graphic 1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 + Picture + Dar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816" y="6471118"/>
            <a:ext cx="2330006" cy="282893"/>
          </a:xfrm>
          <a:prstGeom prst="rect">
            <a:avLst/>
          </a:prstGeom>
        </p:spPr>
      </p:pic>
      <p:sp>
        <p:nvSpPr>
          <p:cNvPr id="9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73825" y="423949"/>
            <a:ext cx="5574885" cy="5818101"/>
          </a:xfrm>
          <a:solidFill>
            <a:schemeClr val="tx1"/>
          </a:solidFill>
          <a:ln>
            <a:solidFill>
              <a:srgbClr val="FFBF00"/>
            </a:solidFill>
          </a:ln>
        </p:spPr>
        <p:txBody>
          <a:bodyPr anchor="ctr"/>
          <a:lstStyle>
            <a:lvl1pPr marL="0" indent="0" algn="ctr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6095999" y="423949"/>
            <a:ext cx="5574885" cy="581810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-Purpose-Chart &amp;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287504"/>
            <a:ext cx="6002270" cy="584089"/>
          </a:xfrm>
          <a:noFill/>
          <a:ln>
            <a:noFill/>
          </a:ln>
        </p:spPr>
        <p:txBody>
          <a:bodyPr anchor="ctr"/>
          <a:lstStyle>
            <a:lvl1pPr marL="0" indent="0" algn="r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457950" y="287338"/>
            <a:ext cx="5381624" cy="584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9" name="Chart Placeholder 8"/>
          <p:cNvSpPr>
            <a:spLocks noGrp="1"/>
          </p:cNvSpPr>
          <p:nvPr>
            <p:ph type="chart" sz="quarter" idx="15"/>
          </p:nvPr>
        </p:nvSpPr>
        <p:spPr>
          <a:xfrm>
            <a:off x="352425" y="2745123"/>
            <a:ext cx="3262313" cy="3260725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3722688" y="2745123"/>
            <a:ext cx="2547424" cy="1582738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3722688" y="4423110"/>
            <a:ext cx="2547424" cy="1582739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3" name="Chart Placeholder 8"/>
          <p:cNvSpPr>
            <a:spLocks noGrp="1"/>
          </p:cNvSpPr>
          <p:nvPr>
            <p:ph type="chart" sz="quarter" idx="18"/>
          </p:nvPr>
        </p:nvSpPr>
        <p:spPr>
          <a:xfrm>
            <a:off x="6534150" y="1223494"/>
            <a:ext cx="5305425" cy="3696236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534149" y="5002949"/>
            <a:ext cx="5305425" cy="10029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353097" y="1651246"/>
            <a:ext cx="5917015" cy="10029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53097" y="1223494"/>
            <a:ext cx="5917015" cy="33250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6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[HEADING]</a:t>
            </a:r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352425" y="1555997"/>
            <a:ext cx="3291840" cy="0"/>
          </a:xfrm>
          <a:prstGeom prst="line">
            <a:avLst/>
          </a:prstGeom>
          <a:ln>
            <a:solidFill>
              <a:srgbClr val="FFB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 rot="16200000">
            <a:off x="6091235" y="574866"/>
            <a:ext cx="640080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pic>
        <p:nvPicPr>
          <p:cNvPr id="20" name="Graphic 19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, Multi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17683" y="287504"/>
            <a:ext cx="4980335" cy="584089"/>
          </a:xfrm>
          <a:noFill/>
          <a:ln>
            <a:noFill/>
          </a:ln>
        </p:spPr>
        <p:txBody>
          <a:bodyPr anchor="ctr"/>
          <a:lstStyle>
            <a:lvl1pPr marL="0" indent="0" algn="l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17683" y="909940"/>
            <a:ext cx="4980335" cy="37365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17678" y="1321941"/>
            <a:ext cx="4979831" cy="5032241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5627689" y="287338"/>
            <a:ext cx="2501480" cy="2528887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8190963" y="287338"/>
            <a:ext cx="3683354" cy="2528887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6"/>
          </p:nvPr>
        </p:nvSpPr>
        <p:spPr>
          <a:xfrm>
            <a:off x="5627689" y="2876550"/>
            <a:ext cx="6246634" cy="3478213"/>
          </a:xfrm>
        </p:spPr>
        <p:txBody>
          <a:bodyPr/>
          <a:lstStyle/>
          <a:p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317678" y="871593"/>
            <a:ext cx="3291840" cy="0"/>
          </a:xfrm>
          <a:prstGeom prst="line">
            <a:avLst/>
          </a:prstGeom>
          <a:ln>
            <a:solidFill>
              <a:srgbClr val="FFB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phic 11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Textured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ackground pattern&#10;&#10;Description automatically generated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pic>
        <p:nvPicPr>
          <p:cNvPr id="4" name="Graphic 3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-White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pic>
        <p:nvPicPr>
          <p:cNvPr id="3" name="Graphic 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Background pattern&#10;&#10;Description automatically generated"/>
          <p:cNvPicPr>
            <a:picLocks noChangeAspect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660591" y="1395527"/>
            <a:ext cx="3528182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315065" y="1395527"/>
            <a:ext cx="3528182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7979279" y="1395527"/>
            <a:ext cx="3528182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077575" y="6598276"/>
            <a:ext cx="925511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69145" y="241671"/>
            <a:ext cx="3519628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809703" y="1390126"/>
            <a:ext cx="3184736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323619" y="241671"/>
            <a:ext cx="3519628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4464177" y="1390126"/>
            <a:ext cx="3184736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7986647" y="241671"/>
            <a:ext cx="3519628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8127205" y="1390126"/>
            <a:ext cx="3184736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pic>
        <p:nvPicPr>
          <p:cNvPr id="15" name="Graphic 14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-White BG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816" y="6471118"/>
            <a:ext cx="2330006" cy="282893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</a:blip>
          <a:srcRect t="14710" r="30639" b="6933"/>
          <a:stretch>
            <a:fillRect/>
          </a:stretch>
        </p:blipFill>
        <p:spPr>
          <a:xfrm>
            <a:off x="6121337" y="-1"/>
            <a:ext cx="6070663" cy="68580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554184" y="2378437"/>
            <a:ext cx="11083635" cy="1720158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295">
                <a:solidFill>
                  <a:schemeClr val="bg1"/>
                </a:solidFill>
                <a:latin typeface="+mj-lt"/>
              </a:defRPr>
            </a:lvl1pPr>
            <a:lvl2pPr marL="617220" indent="0">
              <a:buNone/>
              <a:defRPr sz="4850">
                <a:solidFill>
                  <a:schemeClr val="bg1"/>
                </a:solidFill>
                <a:latin typeface="+mj-lt"/>
              </a:defRPr>
            </a:lvl2pPr>
            <a:lvl3pPr marL="1235075" indent="0">
              <a:buNone/>
              <a:defRPr sz="4850">
                <a:solidFill>
                  <a:schemeClr val="bg1"/>
                </a:solidFill>
                <a:latin typeface="+mj-lt"/>
              </a:defRPr>
            </a:lvl3pPr>
            <a:lvl4pPr marL="1851660" indent="0">
              <a:buNone/>
              <a:defRPr sz="4850">
                <a:solidFill>
                  <a:schemeClr val="bg1"/>
                </a:solidFill>
                <a:latin typeface="+mj-lt"/>
              </a:defRPr>
            </a:lvl4pPr>
            <a:lvl5pPr marL="2469515" indent="0">
              <a:buNone/>
              <a:defRPr sz="485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Title of Presentation </a:t>
            </a:r>
            <a:br>
              <a:rPr lang="en-US" dirty="0" smtClean="0"/>
            </a:br>
            <a:r>
              <a:rPr lang="en-US" dirty="0" smtClean="0"/>
              <a:t>Goes Here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554183" y="4737627"/>
            <a:ext cx="11083634" cy="416634"/>
          </a:xfrm>
        </p:spPr>
        <p:txBody>
          <a:bodyPr>
            <a:spAutoFit/>
          </a:bodyPr>
          <a:lstStyle>
            <a:lvl1pPr marL="0" indent="0">
              <a:buNone/>
              <a:defRPr sz="1410">
                <a:solidFill>
                  <a:schemeClr val="bg1"/>
                </a:solidFill>
              </a:defRPr>
            </a:lvl1pPr>
            <a:lvl2pPr marL="617220" indent="0">
              <a:buNone/>
              <a:defRPr/>
            </a:lvl2pPr>
            <a:lvl3pPr marL="1235075" indent="0">
              <a:buNone/>
              <a:defRPr/>
            </a:lvl3pPr>
            <a:lvl4pPr marL="1851660" indent="0">
              <a:buNone/>
              <a:defRPr/>
            </a:lvl4pPr>
            <a:lvl5pPr marL="2469515" indent="0">
              <a:buNone/>
              <a:defRPr/>
            </a:lvl5pPr>
          </a:lstStyle>
          <a:p>
            <a:pPr lvl="0"/>
            <a:r>
              <a:rPr lang="en-US" dirty="0" err="1" smtClean="0"/>
              <a:t>Subheadline</a:t>
            </a:r>
            <a:r>
              <a:rPr lang="en-US" dirty="0" smtClean="0"/>
              <a:t>, name or date goes here</a:t>
            </a:r>
            <a:endParaRPr lang="en-US" dirty="0" smtClean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643538" y="4519612"/>
            <a:ext cx="8039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1661" y="5941737"/>
            <a:ext cx="3106271" cy="69478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  <p:hf hdr="0" dt="0"/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4184" y="798758"/>
            <a:ext cx="11083635" cy="89617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 smtClean="0"/>
              <a:t>Headline Copy Goes Here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505015"/>
            <a:ext cx="12192000" cy="352987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90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90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hf hdr="0" dt="0"/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039995" y="2470035"/>
            <a:ext cx="8597823" cy="89617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Section Header Goes Here</a:t>
            </a:r>
            <a:endParaRPr lang="en-US" dirty="0"/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039995" y="3866468"/>
            <a:ext cx="8597823" cy="456234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Section subhead goes here</a:t>
            </a:r>
            <a:endParaRPr lang="en-US" dirty="0" smtClean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>
            <a:fillRect/>
          </a:stretch>
        </p:blipFill>
        <p:spPr>
          <a:xfrm>
            <a:off x="0" y="0"/>
            <a:ext cx="2270234" cy="6858000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hf hdr="0" dt="0"/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/>
          <p:nvPr userDrawn="1"/>
        </p:nvSpPr>
        <p:spPr>
          <a:xfrm>
            <a:off x="643538" y="3706216"/>
            <a:ext cx="11083635" cy="976630"/>
          </a:xfrm>
          <a:prstGeom prst="rect">
            <a:avLst/>
          </a:prstGeom>
        </p:spPr>
        <p:txBody>
          <a:bodyPr vert="horz" lIns="80682" tIns="80682" rIns="80682" bIns="80682" rtlCol="0" anchor="b" anchorCtr="0">
            <a:spAutoFit/>
          </a:bodyPr>
          <a:lstStyle>
            <a:lvl1pPr algn="l" defTabSz="50927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5295" dirty="0" smtClean="0">
                <a:solidFill>
                  <a:schemeClr val="bg1"/>
                </a:solidFill>
                <a:latin typeface="+mj-lt"/>
              </a:rPr>
              <a:t>Thank you</a:t>
            </a:r>
            <a:endParaRPr lang="en-US" sz="5295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778009" y="5238334"/>
            <a:ext cx="8039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70" y="5577300"/>
            <a:ext cx="3106271" cy="6947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</a:blip>
          <a:srcRect t="14710" r="30639" b="6933"/>
          <a:stretch>
            <a:fillRect/>
          </a:stretch>
        </p:blipFill>
        <p:spPr>
          <a:xfrm>
            <a:off x="6121337" y="-1"/>
            <a:ext cx="6070663" cy="68580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  <p:hf hdr="0" dt="0"/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Background pattern&#10;&#10;Description automatically generated"/>
          <p:cNvPicPr>
            <a:picLocks noChangeAspect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660591" y="1395527"/>
            <a:ext cx="3528182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315065" y="1395527"/>
            <a:ext cx="3528182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7979279" y="1395527"/>
            <a:ext cx="3528182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077575" y="6598276"/>
            <a:ext cx="925511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69145" y="241671"/>
            <a:ext cx="3519628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809703" y="1390126"/>
            <a:ext cx="3184736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323619" y="241671"/>
            <a:ext cx="3519628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4464177" y="1390126"/>
            <a:ext cx="3184736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7986647" y="241671"/>
            <a:ext cx="3519628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8127205" y="1390126"/>
            <a:ext cx="3184736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pic>
        <p:nvPicPr>
          <p:cNvPr id="15" name="Graphic 14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Background pattern&#10;&#10;Description automatically generated"/>
          <p:cNvPicPr>
            <a:picLocks noChangeAspect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1451165" y="1395527"/>
            <a:ext cx="4600335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172439" y="1395527"/>
            <a:ext cx="4600335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096625" y="6598276"/>
            <a:ext cx="906461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1459720" y="241671"/>
            <a:ext cx="4589182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80994" y="241671"/>
            <a:ext cx="4589182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pic>
        <p:nvPicPr>
          <p:cNvPr id="13" name="Graphic 1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1600278" y="1390126"/>
            <a:ext cx="4152522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6321552" y="1390126"/>
            <a:ext cx="4152522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rg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0" y="1011106"/>
            <a:ext cx="12192000" cy="53553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44723" y="322490"/>
            <a:ext cx="5439152" cy="688712"/>
          </a:xfrm>
          <a:noFill/>
          <a:ln>
            <a:noFill/>
          </a:ln>
        </p:spPr>
        <p:txBody>
          <a:bodyPr lIns="548640" anchor="ctr"/>
          <a:lstStyle>
            <a:lvl1pPr marL="0" indent="0" algn="r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756856" y="322263"/>
            <a:ext cx="6143044" cy="688843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2"/>
          </p:nvPr>
        </p:nvSpPr>
        <p:spPr>
          <a:xfrm>
            <a:off x="249238" y="1160463"/>
            <a:ext cx="11650662" cy="5104036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9887" y="6598276"/>
            <a:ext cx="2743200" cy="2597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 </a:t>
            </a:r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 rot="16200000">
            <a:off x="5403669" y="686590"/>
            <a:ext cx="640080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pic>
        <p:nvPicPr>
          <p:cNvPr id="13" name="Graphic 1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 + Picture + Dar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816" y="6471118"/>
            <a:ext cx="2330006" cy="282893"/>
          </a:xfrm>
          <a:prstGeom prst="rect">
            <a:avLst/>
          </a:prstGeom>
        </p:spPr>
      </p:pic>
      <p:sp>
        <p:nvSpPr>
          <p:cNvPr id="9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73825" y="423949"/>
            <a:ext cx="5574885" cy="5818101"/>
          </a:xfrm>
          <a:solidFill>
            <a:schemeClr val="tx1"/>
          </a:solidFill>
          <a:ln>
            <a:solidFill>
              <a:srgbClr val="FFBF00"/>
            </a:solidFill>
          </a:ln>
        </p:spPr>
        <p:txBody>
          <a:bodyPr anchor="ctr"/>
          <a:lstStyle>
            <a:lvl1pPr marL="0" indent="0" algn="ctr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6095999" y="423949"/>
            <a:ext cx="5574885" cy="581810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-Purpose-Chart &amp;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287504"/>
            <a:ext cx="6002270" cy="584089"/>
          </a:xfrm>
          <a:noFill/>
          <a:ln>
            <a:noFill/>
          </a:ln>
        </p:spPr>
        <p:txBody>
          <a:bodyPr anchor="ctr"/>
          <a:lstStyle>
            <a:lvl1pPr marL="0" indent="0" algn="r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457950" y="287338"/>
            <a:ext cx="5381624" cy="584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9" name="Chart Placeholder 8"/>
          <p:cNvSpPr>
            <a:spLocks noGrp="1"/>
          </p:cNvSpPr>
          <p:nvPr>
            <p:ph type="chart" sz="quarter" idx="15"/>
          </p:nvPr>
        </p:nvSpPr>
        <p:spPr>
          <a:xfrm>
            <a:off x="352425" y="2745123"/>
            <a:ext cx="3262313" cy="3260725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3722688" y="2745123"/>
            <a:ext cx="2547424" cy="1582738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3722688" y="4423110"/>
            <a:ext cx="2547424" cy="1582739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3" name="Chart Placeholder 8"/>
          <p:cNvSpPr>
            <a:spLocks noGrp="1"/>
          </p:cNvSpPr>
          <p:nvPr>
            <p:ph type="chart" sz="quarter" idx="18"/>
          </p:nvPr>
        </p:nvSpPr>
        <p:spPr>
          <a:xfrm>
            <a:off x="6534150" y="1223494"/>
            <a:ext cx="5305425" cy="3696236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534149" y="5002949"/>
            <a:ext cx="5305425" cy="10029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353097" y="1651246"/>
            <a:ext cx="5917015" cy="10029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53097" y="1223494"/>
            <a:ext cx="5917015" cy="33250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6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[HEADING]</a:t>
            </a:r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352425" y="1555997"/>
            <a:ext cx="3291840" cy="0"/>
          </a:xfrm>
          <a:prstGeom prst="line">
            <a:avLst/>
          </a:prstGeom>
          <a:ln>
            <a:solidFill>
              <a:srgbClr val="FFB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 rot="16200000">
            <a:off x="6091235" y="574866"/>
            <a:ext cx="640080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pic>
        <p:nvPicPr>
          <p:cNvPr id="20" name="Graphic 19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Background pattern&#10;&#10;Description automatically generated"/>
          <p:cNvPicPr>
            <a:picLocks noChangeAspect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1451165" y="1395527"/>
            <a:ext cx="4600335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172439" y="1395527"/>
            <a:ext cx="4600335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096625" y="6598276"/>
            <a:ext cx="906461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1459720" y="241671"/>
            <a:ext cx="4589182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80994" y="241671"/>
            <a:ext cx="4589182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pic>
        <p:nvPicPr>
          <p:cNvPr id="13" name="Graphic 1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1600278" y="1390126"/>
            <a:ext cx="4152522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6321552" y="1390126"/>
            <a:ext cx="4152522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, Multi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17683" y="287504"/>
            <a:ext cx="4980335" cy="584089"/>
          </a:xfrm>
          <a:noFill/>
          <a:ln>
            <a:noFill/>
          </a:ln>
        </p:spPr>
        <p:txBody>
          <a:bodyPr anchor="ctr"/>
          <a:lstStyle>
            <a:lvl1pPr marL="0" indent="0" algn="l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17683" y="909940"/>
            <a:ext cx="4980335" cy="37365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17678" y="1321941"/>
            <a:ext cx="4979831" cy="5032241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5627689" y="287338"/>
            <a:ext cx="2501480" cy="2528887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8190963" y="287338"/>
            <a:ext cx="3683354" cy="2528887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6"/>
          </p:nvPr>
        </p:nvSpPr>
        <p:spPr>
          <a:xfrm>
            <a:off x="5627689" y="2876550"/>
            <a:ext cx="6246634" cy="3478213"/>
          </a:xfrm>
        </p:spPr>
        <p:txBody>
          <a:bodyPr/>
          <a:lstStyle/>
          <a:p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317678" y="871593"/>
            <a:ext cx="3291840" cy="0"/>
          </a:xfrm>
          <a:prstGeom prst="line">
            <a:avLst/>
          </a:prstGeom>
          <a:ln>
            <a:solidFill>
              <a:srgbClr val="FFB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phic 11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Textured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ackground pattern&#10;&#10;Description automatically generated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pic>
        <p:nvPicPr>
          <p:cNvPr id="4" name="Graphic 3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-White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pic>
        <p:nvPicPr>
          <p:cNvPr id="3" name="Graphic 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-White BG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816" y="6471118"/>
            <a:ext cx="2330006" cy="282893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</a:blip>
          <a:srcRect t="14710" r="30639" b="6933"/>
          <a:stretch>
            <a:fillRect/>
          </a:stretch>
        </p:blipFill>
        <p:spPr>
          <a:xfrm>
            <a:off x="6121337" y="-1"/>
            <a:ext cx="6070663" cy="68580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554184" y="2378437"/>
            <a:ext cx="11083635" cy="1720158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295">
                <a:solidFill>
                  <a:schemeClr val="bg1"/>
                </a:solidFill>
                <a:latin typeface="+mj-lt"/>
              </a:defRPr>
            </a:lvl1pPr>
            <a:lvl2pPr marL="617220" indent="0">
              <a:buNone/>
              <a:defRPr sz="4850">
                <a:solidFill>
                  <a:schemeClr val="bg1"/>
                </a:solidFill>
                <a:latin typeface="+mj-lt"/>
              </a:defRPr>
            </a:lvl2pPr>
            <a:lvl3pPr marL="1235075" indent="0">
              <a:buNone/>
              <a:defRPr sz="4850">
                <a:solidFill>
                  <a:schemeClr val="bg1"/>
                </a:solidFill>
                <a:latin typeface="+mj-lt"/>
              </a:defRPr>
            </a:lvl3pPr>
            <a:lvl4pPr marL="1851660" indent="0">
              <a:buNone/>
              <a:defRPr sz="4850">
                <a:solidFill>
                  <a:schemeClr val="bg1"/>
                </a:solidFill>
                <a:latin typeface="+mj-lt"/>
              </a:defRPr>
            </a:lvl4pPr>
            <a:lvl5pPr marL="2469515" indent="0">
              <a:buNone/>
              <a:defRPr sz="485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Title of Presentation </a:t>
            </a:r>
            <a:br>
              <a:rPr lang="en-US" dirty="0" smtClean="0"/>
            </a:br>
            <a:r>
              <a:rPr lang="en-US" dirty="0" smtClean="0"/>
              <a:t>Goes Here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554183" y="4737627"/>
            <a:ext cx="11083634" cy="416634"/>
          </a:xfrm>
        </p:spPr>
        <p:txBody>
          <a:bodyPr>
            <a:spAutoFit/>
          </a:bodyPr>
          <a:lstStyle>
            <a:lvl1pPr marL="0" indent="0">
              <a:buNone/>
              <a:defRPr sz="1410">
                <a:solidFill>
                  <a:schemeClr val="bg1"/>
                </a:solidFill>
              </a:defRPr>
            </a:lvl1pPr>
            <a:lvl2pPr marL="617220" indent="0">
              <a:buNone/>
              <a:defRPr/>
            </a:lvl2pPr>
            <a:lvl3pPr marL="1235075" indent="0">
              <a:buNone/>
              <a:defRPr/>
            </a:lvl3pPr>
            <a:lvl4pPr marL="1851660" indent="0">
              <a:buNone/>
              <a:defRPr/>
            </a:lvl4pPr>
            <a:lvl5pPr marL="2469515" indent="0">
              <a:buNone/>
              <a:defRPr/>
            </a:lvl5pPr>
          </a:lstStyle>
          <a:p>
            <a:pPr lvl="0"/>
            <a:r>
              <a:rPr lang="en-US" dirty="0" err="1" smtClean="0"/>
              <a:t>Subheadline</a:t>
            </a:r>
            <a:r>
              <a:rPr lang="en-US" dirty="0" smtClean="0"/>
              <a:t>, name or date goes here</a:t>
            </a:r>
            <a:endParaRPr lang="en-US" dirty="0" smtClean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643538" y="4519612"/>
            <a:ext cx="8039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1661" y="5941737"/>
            <a:ext cx="3106271" cy="69478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  <p:hf hdr="0" dt="0"/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4184" y="798758"/>
            <a:ext cx="11083635" cy="89617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 smtClean="0"/>
              <a:t>Headline Copy Goes Here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505015"/>
            <a:ext cx="12192000" cy="352987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90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90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hf hdr="0" dt="0"/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039995" y="2470035"/>
            <a:ext cx="8597823" cy="89617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Section Header Goes Here</a:t>
            </a:r>
            <a:endParaRPr lang="en-US" dirty="0"/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039995" y="3866468"/>
            <a:ext cx="8597823" cy="456234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Section subhead goes here</a:t>
            </a:r>
            <a:endParaRPr lang="en-US" dirty="0" smtClean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>
            <a:fillRect/>
          </a:stretch>
        </p:blipFill>
        <p:spPr>
          <a:xfrm>
            <a:off x="0" y="0"/>
            <a:ext cx="2270234" cy="6858000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hf hdr="0" dt="0"/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/>
          <p:nvPr userDrawn="1"/>
        </p:nvSpPr>
        <p:spPr>
          <a:xfrm>
            <a:off x="643538" y="3706216"/>
            <a:ext cx="11083635" cy="976630"/>
          </a:xfrm>
          <a:prstGeom prst="rect">
            <a:avLst/>
          </a:prstGeom>
        </p:spPr>
        <p:txBody>
          <a:bodyPr vert="horz" lIns="80682" tIns="80682" rIns="80682" bIns="80682" rtlCol="0" anchor="b" anchorCtr="0">
            <a:spAutoFit/>
          </a:bodyPr>
          <a:lstStyle>
            <a:lvl1pPr algn="l" defTabSz="50927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5295" dirty="0" smtClean="0">
                <a:solidFill>
                  <a:schemeClr val="bg1"/>
                </a:solidFill>
                <a:latin typeface="+mj-lt"/>
              </a:rPr>
              <a:t>Thank you</a:t>
            </a:r>
            <a:endParaRPr lang="en-US" sz="5295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778009" y="5238334"/>
            <a:ext cx="8039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70" y="5577300"/>
            <a:ext cx="3106271" cy="6947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</a:blip>
          <a:srcRect t="14710" r="30639" b="6933"/>
          <a:stretch>
            <a:fillRect/>
          </a:stretch>
        </p:blipFill>
        <p:spPr>
          <a:xfrm>
            <a:off x="6121337" y="-1"/>
            <a:ext cx="6070663" cy="68580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  <p:hf hdr="0" dt="0"/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Background pattern&#10;&#10;Description automatically generated"/>
          <p:cNvPicPr>
            <a:picLocks noChangeAspect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660591" y="1395527"/>
            <a:ext cx="3528182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315065" y="1395527"/>
            <a:ext cx="3528182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7979279" y="1395527"/>
            <a:ext cx="3528182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077575" y="6598276"/>
            <a:ext cx="925511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69145" y="241671"/>
            <a:ext cx="3519628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809703" y="1390126"/>
            <a:ext cx="3184736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323619" y="241671"/>
            <a:ext cx="3519628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4464177" y="1390126"/>
            <a:ext cx="3184736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7986647" y="241671"/>
            <a:ext cx="3519628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8127205" y="1390126"/>
            <a:ext cx="3184736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pic>
        <p:nvPicPr>
          <p:cNvPr id="15" name="Graphic 14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Background pattern&#10;&#10;Description automatically generated"/>
          <p:cNvPicPr>
            <a:picLocks noChangeAspect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1451165" y="1395527"/>
            <a:ext cx="4600335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172439" y="1395527"/>
            <a:ext cx="4600335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096625" y="6598276"/>
            <a:ext cx="906461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1459720" y="241671"/>
            <a:ext cx="4589182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80994" y="241671"/>
            <a:ext cx="4589182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pic>
        <p:nvPicPr>
          <p:cNvPr id="13" name="Graphic 1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1600278" y="1390126"/>
            <a:ext cx="4152522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6321552" y="1390126"/>
            <a:ext cx="4152522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rg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0" y="1011106"/>
            <a:ext cx="12192000" cy="53553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44723" y="322490"/>
            <a:ext cx="5439152" cy="688712"/>
          </a:xfrm>
          <a:noFill/>
          <a:ln>
            <a:noFill/>
          </a:ln>
        </p:spPr>
        <p:txBody>
          <a:bodyPr lIns="548640" anchor="ctr"/>
          <a:lstStyle>
            <a:lvl1pPr marL="0" indent="0" algn="r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756856" y="322263"/>
            <a:ext cx="6143044" cy="688843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2"/>
          </p:nvPr>
        </p:nvSpPr>
        <p:spPr>
          <a:xfrm>
            <a:off x="249238" y="1160463"/>
            <a:ext cx="11650662" cy="5104036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9887" y="6598276"/>
            <a:ext cx="2743200" cy="2597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 </a:t>
            </a:r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 rot="16200000">
            <a:off x="5403669" y="686590"/>
            <a:ext cx="640080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pic>
        <p:nvPicPr>
          <p:cNvPr id="13" name="Graphic 1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rg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0" y="1011106"/>
            <a:ext cx="12192000" cy="53553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44723" y="322490"/>
            <a:ext cx="5439152" cy="688712"/>
          </a:xfrm>
          <a:noFill/>
          <a:ln>
            <a:noFill/>
          </a:ln>
        </p:spPr>
        <p:txBody>
          <a:bodyPr lIns="548640" anchor="ctr"/>
          <a:lstStyle>
            <a:lvl1pPr marL="0" indent="0" algn="r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756856" y="322263"/>
            <a:ext cx="6143044" cy="688843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2"/>
          </p:nvPr>
        </p:nvSpPr>
        <p:spPr>
          <a:xfrm>
            <a:off x="249238" y="1160463"/>
            <a:ext cx="11650662" cy="5104036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9887" y="6598276"/>
            <a:ext cx="2743200" cy="2597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 </a:t>
            </a:r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 rot="16200000">
            <a:off x="5403669" y="686590"/>
            <a:ext cx="640080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pic>
        <p:nvPicPr>
          <p:cNvPr id="13" name="Graphic 1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 + Picture + Dar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816" y="6471118"/>
            <a:ext cx="2330006" cy="282893"/>
          </a:xfrm>
          <a:prstGeom prst="rect">
            <a:avLst/>
          </a:prstGeom>
        </p:spPr>
      </p:pic>
      <p:sp>
        <p:nvSpPr>
          <p:cNvPr id="9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73825" y="423949"/>
            <a:ext cx="5574885" cy="5818101"/>
          </a:xfrm>
          <a:solidFill>
            <a:schemeClr val="tx1"/>
          </a:solidFill>
          <a:ln>
            <a:solidFill>
              <a:srgbClr val="FFBF00"/>
            </a:solidFill>
          </a:ln>
        </p:spPr>
        <p:txBody>
          <a:bodyPr anchor="ctr"/>
          <a:lstStyle>
            <a:lvl1pPr marL="0" indent="0" algn="ctr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6095999" y="423949"/>
            <a:ext cx="5574885" cy="581810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-Purpose-Chart &amp;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287504"/>
            <a:ext cx="6002270" cy="584089"/>
          </a:xfrm>
          <a:noFill/>
          <a:ln>
            <a:noFill/>
          </a:ln>
        </p:spPr>
        <p:txBody>
          <a:bodyPr anchor="ctr"/>
          <a:lstStyle>
            <a:lvl1pPr marL="0" indent="0" algn="r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457950" y="287338"/>
            <a:ext cx="5381624" cy="584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9" name="Chart Placeholder 8"/>
          <p:cNvSpPr>
            <a:spLocks noGrp="1"/>
          </p:cNvSpPr>
          <p:nvPr>
            <p:ph type="chart" sz="quarter" idx="15"/>
          </p:nvPr>
        </p:nvSpPr>
        <p:spPr>
          <a:xfrm>
            <a:off x="352425" y="2745123"/>
            <a:ext cx="3262313" cy="3260725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3722688" y="2745123"/>
            <a:ext cx="2547424" cy="1582738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3722688" y="4423110"/>
            <a:ext cx="2547424" cy="1582739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3" name="Chart Placeholder 8"/>
          <p:cNvSpPr>
            <a:spLocks noGrp="1"/>
          </p:cNvSpPr>
          <p:nvPr>
            <p:ph type="chart" sz="quarter" idx="18"/>
          </p:nvPr>
        </p:nvSpPr>
        <p:spPr>
          <a:xfrm>
            <a:off x="6534150" y="1223494"/>
            <a:ext cx="5305425" cy="3696236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534149" y="5002949"/>
            <a:ext cx="5305425" cy="10029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353097" y="1651246"/>
            <a:ext cx="5917015" cy="10029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53097" y="1223494"/>
            <a:ext cx="5917015" cy="33250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6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[HEADING]</a:t>
            </a:r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352425" y="1555997"/>
            <a:ext cx="3291840" cy="0"/>
          </a:xfrm>
          <a:prstGeom prst="line">
            <a:avLst/>
          </a:prstGeom>
          <a:ln>
            <a:solidFill>
              <a:srgbClr val="FFB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 rot="16200000">
            <a:off x="6091235" y="574866"/>
            <a:ext cx="640080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pic>
        <p:nvPicPr>
          <p:cNvPr id="20" name="Graphic 19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, Multi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17683" y="287504"/>
            <a:ext cx="4980335" cy="584089"/>
          </a:xfrm>
          <a:noFill/>
          <a:ln>
            <a:noFill/>
          </a:ln>
        </p:spPr>
        <p:txBody>
          <a:bodyPr anchor="ctr"/>
          <a:lstStyle>
            <a:lvl1pPr marL="0" indent="0" algn="l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17683" y="909940"/>
            <a:ext cx="4980335" cy="37365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17678" y="1321941"/>
            <a:ext cx="4979831" cy="5032241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5627689" y="287338"/>
            <a:ext cx="2501480" cy="2528887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8190963" y="287338"/>
            <a:ext cx="3683354" cy="2528887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6"/>
          </p:nvPr>
        </p:nvSpPr>
        <p:spPr>
          <a:xfrm>
            <a:off x="5627689" y="2876550"/>
            <a:ext cx="6246634" cy="3478213"/>
          </a:xfrm>
        </p:spPr>
        <p:txBody>
          <a:bodyPr/>
          <a:lstStyle/>
          <a:p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317678" y="871593"/>
            <a:ext cx="3291840" cy="0"/>
          </a:xfrm>
          <a:prstGeom prst="line">
            <a:avLst/>
          </a:prstGeom>
          <a:ln>
            <a:solidFill>
              <a:srgbClr val="FFB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phic 11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Textured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ackground pattern&#10;&#10;Description automatically generated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pic>
        <p:nvPicPr>
          <p:cNvPr id="4" name="Graphic 3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-White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pic>
        <p:nvPicPr>
          <p:cNvPr id="3" name="Graphic 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-White BG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816" y="6471118"/>
            <a:ext cx="2330006" cy="282893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</a:blip>
          <a:srcRect t="14710" r="30639" b="6933"/>
          <a:stretch>
            <a:fillRect/>
          </a:stretch>
        </p:blipFill>
        <p:spPr>
          <a:xfrm>
            <a:off x="6121337" y="-1"/>
            <a:ext cx="6070663" cy="68580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554184" y="2378437"/>
            <a:ext cx="11083635" cy="1720158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295">
                <a:solidFill>
                  <a:schemeClr val="bg1"/>
                </a:solidFill>
                <a:latin typeface="+mj-lt"/>
              </a:defRPr>
            </a:lvl1pPr>
            <a:lvl2pPr marL="617220" indent="0">
              <a:buNone/>
              <a:defRPr sz="4850">
                <a:solidFill>
                  <a:schemeClr val="bg1"/>
                </a:solidFill>
                <a:latin typeface="+mj-lt"/>
              </a:defRPr>
            </a:lvl2pPr>
            <a:lvl3pPr marL="1235075" indent="0">
              <a:buNone/>
              <a:defRPr sz="4850">
                <a:solidFill>
                  <a:schemeClr val="bg1"/>
                </a:solidFill>
                <a:latin typeface="+mj-lt"/>
              </a:defRPr>
            </a:lvl3pPr>
            <a:lvl4pPr marL="1851660" indent="0">
              <a:buNone/>
              <a:defRPr sz="4850">
                <a:solidFill>
                  <a:schemeClr val="bg1"/>
                </a:solidFill>
                <a:latin typeface="+mj-lt"/>
              </a:defRPr>
            </a:lvl4pPr>
            <a:lvl5pPr marL="2469515" indent="0">
              <a:buNone/>
              <a:defRPr sz="485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Title of Presentation </a:t>
            </a:r>
            <a:br>
              <a:rPr lang="en-US" dirty="0" smtClean="0"/>
            </a:br>
            <a:r>
              <a:rPr lang="en-US" dirty="0" smtClean="0"/>
              <a:t>Goes Here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554183" y="4737627"/>
            <a:ext cx="11083634" cy="416634"/>
          </a:xfrm>
        </p:spPr>
        <p:txBody>
          <a:bodyPr>
            <a:spAutoFit/>
          </a:bodyPr>
          <a:lstStyle>
            <a:lvl1pPr marL="0" indent="0">
              <a:buNone/>
              <a:defRPr sz="1410">
                <a:solidFill>
                  <a:schemeClr val="bg1"/>
                </a:solidFill>
              </a:defRPr>
            </a:lvl1pPr>
            <a:lvl2pPr marL="617220" indent="0">
              <a:buNone/>
              <a:defRPr/>
            </a:lvl2pPr>
            <a:lvl3pPr marL="1235075" indent="0">
              <a:buNone/>
              <a:defRPr/>
            </a:lvl3pPr>
            <a:lvl4pPr marL="1851660" indent="0">
              <a:buNone/>
              <a:defRPr/>
            </a:lvl4pPr>
            <a:lvl5pPr marL="2469515" indent="0">
              <a:buNone/>
              <a:defRPr/>
            </a:lvl5pPr>
          </a:lstStyle>
          <a:p>
            <a:pPr lvl="0"/>
            <a:r>
              <a:rPr lang="en-US" dirty="0" err="1" smtClean="0"/>
              <a:t>Subheadline</a:t>
            </a:r>
            <a:r>
              <a:rPr lang="en-US" dirty="0" smtClean="0"/>
              <a:t>, name or date goes here</a:t>
            </a:r>
            <a:endParaRPr lang="en-US" dirty="0" smtClean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643538" y="4519612"/>
            <a:ext cx="8039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1661" y="5941737"/>
            <a:ext cx="3106271" cy="69478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  <p:hf hdr="0" dt="0"/>
</p:sldLayout>
</file>

<file path=ppt/slideLayouts/slideLayout2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4184" y="798758"/>
            <a:ext cx="11083635" cy="89617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 smtClean="0"/>
              <a:t>Headline Copy Goes Here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505015"/>
            <a:ext cx="12192000" cy="352987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90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90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hf hdr="0" dt="0"/>
</p:sldLayout>
</file>

<file path=ppt/slideLayouts/slideLayout2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039995" y="2470035"/>
            <a:ext cx="8597823" cy="89617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Section Header Goes Here</a:t>
            </a:r>
            <a:endParaRPr lang="en-US" dirty="0"/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039995" y="3866468"/>
            <a:ext cx="8597823" cy="456234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Section subhead goes here</a:t>
            </a:r>
            <a:endParaRPr lang="en-US" dirty="0" smtClean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>
            <a:fillRect/>
          </a:stretch>
        </p:blipFill>
        <p:spPr>
          <a:xfrm>
            <a:off x="0" y="0"/>
            <a:ext cx="2270234" cy="6858000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hf hd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 + Picture + Dar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816" y="6471118"/>
            <a:ext cx="2330006" cy="282893"/>
          </a:xfrm>
          <a:prstGeom prst="rect">
            <a:avLst/>
          </a:prstGeom>
        </p:spPr>
      </p:pic>
      <p:sp>
        <p:nvSpPr>
          <p:cNvPr id="9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73825" y="423949"/>
            <a:ext cx="5574885" cy="5818101"/>
          </a:xfrm>
          <a:solidFill>
            <a:schemeClr val="tx1"/>
          </a:solidFill>
          <a:ln>
            <a:solidFill>
              <a:srgbClr val="FFBF00"/>
            </a:solidFill>
          </a:ln>
        </p:spPr>
        <p:txBody>
          <a:bodyPr anchor="ctr"/>
          <a:lstStyle>
            <a:lvl1pPr marL="0" indent="0" algn="ctr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6095999" y="423949"/>
            <a:ext cx="5574885" cy="581810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/>
          <p:nvPr userDrawn="1"/>
        </p:nvSpPr>
        <p:spPr>
          <a:xfrm>
            <a:off x="643538" y="3706216"/>
            <a:ext cx="11083635" cy="976630"/>
          </a:xfrm>
          <a:prstGeom prst="rect">
            <a:avLst/>
          </a:prstGeom>
        </p:spPr>
        <p:txBody>
          <a:bodyPr vert="horz" lIns="80682" tIns="80682" rIns="80682" bIns="80682" rtlCol="0" anchor="b" anchorCtr="0">
            <a:spAutoFit/>
          </a:bodyPr>
          <a:lstStyle>
            <a:lvl1pPr algn="l" defTabSz="50927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5295" dirty="0" smtClean="0">
                <a:solidFill>
                  <a:schemeClr val="bg1"/>
                </a:solidFill>
                <a:latin typeface="+mj-lt"/>
              </a:rPr>
              <a:t>Thank you</a:t>
            </a:r>
            <a:endParaRPr lang="en-US" sz="5295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778009" y="5238334"/>
            <a:ext cx="8039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70" y="5577300"/>
            <a:ext cx="3106271" cy="6947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</a:blip>
          <a:srcRect t="14710" r="30639" b="6933"/>
          <a:stretch>
            <a:fillRect/>
          </a:stretch>
        </p:blipFill>
        <p:spPr>
          <a:xfrm>
            <a:off x="6121337" y="-1"/>
            <a:ext cx="6070663" cy="68580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  <p:hf hdr="0" dt="0"/>
</p:sldLayout>
</file>

<file path=ppt/slideLayouts/slideLayout2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Background pattern&#10;&#10;Description automatically generated"/>
          <p:cNvPicPr>
            <a:picLocks noChangeAspect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660591" y="1395527"/>
            <a:ext cx="3528182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315065" y="1395527"/>
            <a:ext cx="3528182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7979279" y="1395527"/>
            <a:ext cx="3528182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077575" y="6598276"/>
            <a:ext cx="925511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69145" y="241671"/>
            <a:ext cx="3519628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809703" y="1390126"/>
            <a:ext cx="3184736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323619" y="241671"/>
            <a:ext cx="3519628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4464177" y="1390126"/>
            <a:ext cx="3184736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7986647" y="241671"/>
            <a:ext cx="3519628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8127205" y="1390126"/>
            <a:ext cx="3184736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pic>
        <p:nvPicPr>
          <p:cNvPr id="15" name="Graphic 14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Background pattern&#10;&#10;Description automatically generated"/>
          <p:cNvPicPr>
            <a:picLocks noChangeAspect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1451165" y="1395527"/>
            <a:ext cx="4600335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172439" y="1395527"/>
            <a:ext cx="4600335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096625" y="6598276"/>
            <a:ext cx="906461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1459720" y="241671"/>
            <a:ext cx="4589182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80994" y="241671"/>
            <a:ext cx="4589182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pic>
        <p:nvPicPr>
          <p:cNvPr id="13" name="Graphic 1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1600278" y="1390126"/>
            <a:ext cx="4152522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6321552" y="1390126"/>
            <a:ext cx="4152522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rg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0" y="1011106"/>
            <a:ext cx="12192000" cy="53553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44723" y="322490"/>
            <a:ext cx="5439152" cy="688712"/>
          </a:xfrm>
          <a:noFill/>
          <a:ln>
            <a:noFill/>
          </a:ln>
        </p:spPr>
        <p:txBody>
          <a:bodyPr lIns="548640" anchor="ctr"/>
          <a:lstStyle>
            <a:lvl1pPr marL="0" indent="0" algn="r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756856" y="322263"/>
            <a:ext cx="6143044" cy="688843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2"/>
          </p:nvPr>
        </p:nvSpPr>
        <p:spPr>
          <a:xfrm>
            <a:off x="249238" y="1160463"/>
            <a:ext cx="11650662" cy="5104036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9887" y="6598276"/>
            <a:ext cx="2743200" cy="2597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 </a:t>
            </a:r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 rot="16200000">
            <a:off x="5403669" y="686590"/>
            <a:ext cx="640080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pic>
        <p:nvPicPr>
          <p:cNvPr id="13" name="Graphic 1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 + Picture + Dar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816" y="6471118"/>
            <a:ext cx="2330006" cy="282893"/>
          </a:xfrm>
          <a:prstGeom prst="rect">
            <a:avLst/>
          </a:prstGeom>
        </p:spPr>
      </p:pic>
      <p:sp>
        <p:nvSpPr>
          <p:cNvPr id="9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73825" y="423949"/>
            <a:ext cx="5574885" cy="5818101"/>
          </a:xfrm>
          <a:solidFill>
            <a:schemeClr val="tx1"/>
          </a:solidFill>
          <a:ln>
            <a:solidFill>
              <a:srgbClr val="FFBF00"/>
            </a:solidFill>
          </a:ln>
        </p:spPr>
        <p:txBody>
          <a:bodyPr anchor="ctr"/>
          <a:lstStyle>
            <a:lvl1pPr marL="0" indent="0" algn="ctr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6095999" y="423949"/>
            <a:ext cx="5574885" cy="581810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-Purpose-Chart &amp;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287504"/>
            <a:ext cx="6002270" cy="584089"/>
          </a:xfrm>
          <a:noFill/>
          <a:ln>
            <a:noFill/>
          </a:ln>
        </p:spPr>
        <p:txBody>
          <a:bodyPr anchor="ctr"/>
          <a:lstStyle>
            <a:lvl1pPr marL="0" indent="0" algn="r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457950" y="287338"/>
            <a:ext cx="5381624" cy="584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9" name="Chart Placeholder 8"/>
          <p:cNvSpPr>
            <a:spLocks noGrp="1"/>
          </p:cNvSpPr>
          <p:nvPr>
            <p:ph type="chart" sz="quarter" idx="15"/>
          </p:nvPr>
        </p:nvSpPr>
        <p:spPr>
          <a:xfrm>
            <a:off x="352425" y="2745123"/>
            <a:ext cx="3262313" cy="3260725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3722688" y="2745123"/>
            <a:ext cx="2547424" cy="1582738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3722688" y="4423110"/>
            <a:ext cx="2547424" cy="1582739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3" name="Chart Placeholder 8"/>
          <p:cNvSpPr>
            <a:spLocks noGrp="1"/>
          </p:cNvSpPr>
          <p:nvPr>
            <p:ph type="chart" sz="quarter" idx="18"/>
          </p:nvPr>
        </p:nvSpPr>
        <p:spPr>
          <a:xfrm>
            <a:off x="6534150" y="1223494"/>
            <a:ext cx="5305425" cy="3696236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534149" y="5002949"/>
            <a:ext cx="5305425" cy="10029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353097" y="1651246"/>
            <a:ext cx="5917015" cy="10029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53097" y="1223494"/>
            <a:ext cx="5917015" cy="33250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6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[HEADING]</a:t>
            </a:r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352425" y="1555997"/>
            <a:ext cx="3291840" cy="0"/>
          </a:xfrm>
          <a:prstGeom prst="line">
            <a:avLst/>
          </a:prstGeom>
          <a:ln>
            <a:solidFill>
              <a:srgbClr val="FFB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 rot="16200000">
            <a:off x="6091235" y="574866"/>
            <a:ext cx="640080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pic>
        <p:nvPicPr>
          <p:cNvPr id="20" name="Graphic 19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, Multi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17683" y="287504"/>
            <a:ext cx="4980335" cy="584089"/>
          </a:xfrm>
          <a:noFill/>
          <a:ln>
            <a:noFill/>
          </a:ln>
        </p:spPr>
        <p:txBody>
          <a:bodyPr anchor="ctr"/>
          <a:lstStyle>
            <a:lvl1pPr marL="0" indent="0" algn="l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17683" y="909940"/>
            <a:ext cx="4980335" cy="37365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17678" y="1321941"/>
            <a:ext cx="4979831" cy="5032241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5627689" y="287338"/>
            <a:ext cx="2501480" cy="2528887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8190963" y="287338"/>
            <a:ext cx="3683354" cy="2528887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6"/>
          </p:nvPr>
        </p:nvSpPr>
        <p:spPr>
          <a:xfrm>
            <a:off x="5627689" y="2876550"/>
            <a:ext cx="6246634" cy="3478213"/>
          </a:xfrm>
        </p:spPr>
        <p:txBody>
          <a:bodyPr/>
          <a:lstStyle/>
          <a:p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317678" y="871593"/>
            <a:ext cx="3291840" cy="0"/>
          </a:xfrm>
          <a:prstGeom prst="line">
            <a:avLst/>
          </a:prstGeom>
          <a:ln>
            <a:solidFill>
              <a:srgbClr val="FFB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phic 11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Textured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ackground pattern&#10;&#10;Description automatically generated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pic>
        <p:nvPicPr>
          <p:cNvPr id="4" name="Graphic 3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-White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pic>
        <p:nvPicPr>
          <p:cNvPr id="3" name="Graphic 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-White BG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816" y="6471118"/>
            <a:ext cx="2330006" cy="282893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-Purpose-Chart &amp;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287504"/>
            <a:ext cx="6002270" cy="584089"/>
          </a:xfrm>
          <a:noFill/>
          <a:ln>
            <a:noFill/>
          </a:ln>
        </p:spPr>
        <p:txBody>
          <a:bodyPr anchor="ctr"/>
          <a:lstStyle>
            <a:lvl1pPr marL="0" indent="0" algn="r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457950" y="287338"/>
            <a:ext cx="5381624" cy="584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9" name="Chart Placeholder 8"/>
          <p:cNvSpPr>
            <a:spLocks noGrp="1"/>
          </p:cNvSpPr>
          <p:nvPr>
            <p:ph type="chart" sz="quarter" idx="15"/>
          </p:nvPr>
        </p:nvSpPr>
        <p:spPr>
          <a:xfrm>
            <a:off x="352425" y="2745123"/>
            <a:ext cx="3262313" cy="3260725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3722688" y="2745123"/>
            <a:ext cx="2547424" cy="1582738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3722688" y="4423110"/>
            <a:ext cx="2547424" cy="1582739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3" name="Chart Placeholder 8"/>
          <p:cNvSpPr>
            <a:spLocks noGrp="1"/>
          </p:cNvSpPr>
          <p:nvPr>
            <p:ph type="chart" sz="quarter" idx="18"/>
          </p:nvPr>
        </p:nvSpPr>
        <p:spPr>
          <a:xfrm>
            <a:off x="6534150" y="1223494"/>
            <a:ext cx="5305425" cy="3696236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534149" y="5002949"/>
            <a:ext cx="5305425" cy="10029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353097" y="1651246"/>
            <a:ext cx="5917015" cy="10029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53097" y="1223494"/>
            <a:ext cx="5917015" cy="33250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6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[HEADING]</a:t>
            </a:r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352425" y="1555997"/>
            <a:ext cx="3291840" cy="0"/>
          </a:xfrm>
          <a:prstGeom prst="line">
            <a:avLst/>
          </a:prstGeom>
          <a:ln>
            <a:solidFill>
              <a:srgbClr val="FFB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 rot="16200000">
            <a:off x="6091235" y="574866"/>
            <a:ext cx="640080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pic>
        <p:nvPicPr>
          <p:cNvPr id="20" name="Graphic 19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</a:blip>
          <a:srcRect t="14710" r="30639" b="6933"/>
          <a:stretch>
            <a:fillRect/>
          </a:stretch>
        </p:blipFill>
        <p:spPr>
          <a:xfrm>
            <a:off x="6121337" y="-1"/>
            <a:ext cx="6070663" cy="68580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554184" y="2378437"/>
            <a:ext cx="11083635" cy="1720158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295">
                <a:solidFill>
                  <a:schemeClr val="bg1"/>
                </a:solidFill>
                <a:latin typeface="+mj-lt"/>
              </a:defRPr>
            </a:lvl1pPr>
            <a:lvl2pPr marL="617220" indent="0">
              <a:buNone/>
              <a:defRPr sz="4850">
                <a:solidFill>
                  <a:schemeClr val="bg1"/>
                </a:solidFill>
                <a:latin typeface="+mj-lt"/>
              </a:defRPr>
            </a:lvl2pPr>
            <a:lvl3pPr marL="1235075" indent="0">
              <a:buNone/>
              <a:defRPr sz="4850">
                <a:solidFill>
                  <a:schemeClr val="bg1"/>
                </a:solidFill>
                <a:latin typeface="+mj-lt"/>
              </a:defRPr>
            </a:lvl3pPr>
            <a:lvl4pPr marL="1851660" indent="0">
              <a:buNone/>
              <a:defRPr sz="4850">
                <a:solidFill>
                  <a:schemeClr val="bg1"/>
                </a:solidFill>
                <a:latin typeface="+mj-lt"/>
              </a:defRPr>
            </a:lvl4pPr>
            <a:lvl5pPr marL="2469515" indent="0">
              <a:buNone/>
              <a:defRPr sz="485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Title of Presentation </a:t>
            </a:r>
            <a:br>
              <a:rPr lang="en-US" dirty="0" smtClean="0"/>
            </a:br>
            <a:r>
              <a:rPr lang="en-US" dirty="0" smtClean="0"/>
              <a:t>Goes Here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554183" y="4737627"/>
            <a:ext cx="11083634" cy="416634"/>
          </a:xfrm>
        </p:spPr>
        <p:txBody>
          <a:bodyPr>
            <a:spAutoFit/>
          </a:bodyPr>
          <a:lstStyle>
            <a:lvl1pPr marL="0" indent="0">
              <a:buNone/>
              <a:defRPr sz="1410">
                <a:solidFill>
                  <a:schemeClr val="bg1"/>
                </a:solidFill>
              </a:defRPr>
            </a:lvl1pPr>
            <a:lvl2pPr marL="617220" indent="0">
              <a:buNone/>
              <a:defRPr/>
            </a:lvl2pPr>
            <a:lvl3pPr marL="1235075" indent="0">
              <a:buNone/>
              <a:defRPr/>
            </a:lvl3pPr>
            <a:lvl4pPr marL="1851660" indent="0">
              <a:buNone/>
              <a:defRPr/>
            </a:lvl4pPr>
            <a:lvl5pPr marL="2469515" indent="0">
              <a:buNone/>
              <a:defRPr/>
            </a:lvl5pPr>
          </a:lstStyle>
          <a:p>
            <a:pPr lvl="0"/>
            <a:r>
              <a:rPr lang="en-US" dirty="0" err="1" smtClean="0"/>
              <a:t>Subheadline</a:t>
            </a:r>
            <a:r>
              <a:rPr lang="en-US" dirty="0" smtClean="0"/>
              <a:t>, name or date goes here</a:t>
            </a:r>
            <a:endParaRPr lang="en-US" dirty="0" smtClean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643538" y="4519612"/>
            <a:ext cx="8039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1661" y="5941737"/>
            <a:ext cx="3106271" cy="69478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  <p:hf hdr="0" dt="0"/>
</p:sldLayout>
</file>

<file path=ppt/slideLayouts/slideLayout2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4184" y="798758"/>
            <a:ext cx="11083635" cy="89617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 smtClean="0"/>
              <a:t>Headline Copy Goes Here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505015"/>
            <a:ext cx="12192000" cy="352987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90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90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hf hdr="0" dt="0"/>
</p:sldLayout>
</file>

<file path=ppt/slideLayouts/slideLayout2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039995" y="2470035"/>
            <a:ext cx="8597823" cy="89617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Section Header Goes Here</a:t>
            </a:r>
            <a:endParaRPr lang="en-US" dirty="0"/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039995" y="3866468"/>
            <a:ext cx="8597823" cy="456234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Section subhead goes here</a:t>
            </a:r>
            <a:endParaRPr lang="en-US" dirty="0" smtClean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>
            <a:fillRect/>
          </a:stretch>
        </p:blipFill>
        <p:spPr>
          <a:xfrm>
            <a:off x="0" y="0"/>
            <a:ext cx="2270234" cy="6858000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hf hdr="0" dt="0"/>
</p:sldLayout>
</file>

<file path=ppt/slideLayouts/slideLayout2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/>
          <p:nvPr userDrawn="1"/>
        </p:nvSpPr>
        <p:spPr>
          <a:xfrm>
            <a:off x="643538" y="3706216"/>
            <a:ext cx="11083635" cy="976630"/>
          </a:xfrm>
          <a:prstGeom prst="rect">
            <a:avLst/>
          </a:prstGeom>
        </p:spPr>
        <p:txBody>
          <a:bodyPr vert="horz" lIns="80682" tIns="80682" rIns="80682" bIns="80682" rtlCol="0" anchor="b" anchorCtr="0">
            <a:spAutoFit/>
          </a:bodyPr>
          <a:lstStyle>
            <a:lvl1pPr algn="l" defTabSz="50927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5295" dirty="0" smtClean="0">
                <a:solidFill>
                  <a:schemeClr val="bg1"/>
                </a:solidFill>
                <a:latin typeface="+mj-lt"/>
              </a:rPr>
              <a:t>Thank you</a:t>
            </a:r>
            <a:endParaRPr lang="en-US" sz="5295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778009" y="5238334"/>
            <a:ext cx="8039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70" y="5577300"/>
            <a:ext cx="3106271" cy="6947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</a:blip>
          <a:srcRect t="14710" r="30639" b="6933"/>
          <a:stretch>
            <a:fillRect/>
          </a:stretch>
        </p:blipFill>
        <p:spPr>
          <a:xfrm>
            <a:off x="6121337" y="-1"/>
            <a:ext cx="6070663" cy="68580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  <p:hf hdr="0" dt="0"/>
</p:sldLayout>
</file>

<file path=ppt/slideLayouts/slideLayout2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Background pattern&#10;&#10;Description automatically generated"/>
          <p:cNvPicPr>
            <a:picLocks noChangeAspect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660591" y="1395527"/>
            <a:ext cx="3528182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315065" y="1395527"/>
            <a:ext cx="3528182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7979279" y="1395527"/>
            <a:ext cx="3528182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077575" y="6598276"/>
            <a:ext cx="925511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69145" y="241671"/>
            <a:ext cx="3519628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809703" y="1390126"/>
            <a:ext cx="3184736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323619" y="241671"/>
            <a:ext cx="3519628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4464177" y="1390126"/>
            <a:ext cx="3184736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7986647" y="241671"/>
            <a:ext cx="3519628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8127205" y="1390126"/>
            <a:ext cx="3184736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pic>
        <p:nvPicPr>
          <p:cNvPr id="15" name="Graphic 14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Background pattern&#10;&#10;Description automatically generated"/>
          <p:cNvPicPr>
            <a:picLocks noChangeAspect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1451165" y="1395527"/>
            <a:ext cx="4600335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172439" y="1395527"/>
            <a:ext cx="4600335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096625" y="6598276"/>
            <a:ext cx="906461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1459720" y="241671"/>
            <a:ext cx="4589182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80994" y="241671"/>
            <a:ext cx="4589182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pic>
        <p:nvPicPr>
          <p:cNvPr id="13" name="Graphic 1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1600278" y="1390126"/>
            <a:ext cx="4152522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6321552" y="1390126"/>
            <a:ext cx="4152522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7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rg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0" y="1011106"/>
            <a:ext cx="12192000" cy="53553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44723" y="322490"/>
            <a:ext cx="5439152" cy="688712"/>
          </a:xfrm>
          <a:noFill/>
          <a:ln>
            <a:noFill/>
          </a:ln>
        </p:spPr>
        <p:txBody>
          <a:bodyPr lIns="548640" anchor="ctr"/>
          <a:lstStyle>
            <a:lvl1pPr marL="0" indent="0" algn="r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756856" y="322263"/>
            <a:ext cx="6143044" cy="688843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2"/>
          </p:nvPr>
        </p:nvSpPr>
        <p:spPr>
          <a:xfrm>
            <a:off x="249238" y="1160463"/>
            <a:ext cx="11650662" cy="5104036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9887" y="6598276"/>
            <a:ext cx="2743200" cy="2597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 </a:t>
            </a:r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 rot="16200000">
            <a:off x="5403669" y="686590"/>
            <a:ext cx="640080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pic>
        <p:nvPicPr>
          <p:cNvPr id="13" name="Graphic 1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 + Picture + Dar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816" y="6471118"/>
            <a:ext cx="2330006" cy="282893"/>
          </a:xfrm>
          <a:prstGeom prst="rect">
            <a:avLst/>
          </a:prstGeom>
        </p:spPr>
      </p:pic>
      <p:sp>
        <p:nvSpPr>
          <p:cNvPr id="9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73825" y="423949"/>
            <a:ext cx="5574885" cy="5818101"/>
          </a:xfrm>
          <a:solidFill>
            <a:schemeClr val="tx1"/>
          </a:solidFill>
          <a:ln>
            <a:solidFill>
              <a:srgbClr val="FFBF00"/>
            </a:solidFill>
          </a:ln>
        </p:spPr>
        <p:txBody>
          <a:bodyPr anchor="ctr"/>
          <a:lstStyle>
            <a:lvl1pPr marL="0" indent="0" algn="ctr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6095999" y="423949"/>
            <a:ext cx="5574885" cy="581810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-Purpose-Chart &amp;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287504"/>
            <a:ext cx="6002270" cy="584089"/>
          </a:xfrm>
          <a:noFill/>
          <a:ln>
            <a:noFill/>
          </a:ln>
        </p:spPr>
        <p:txBody>
          <a:bodyPr anchor="ctr"/>
          <a:lstStyle>
            <a:lvl1pPr marL="0" indent="0" algn="r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457950" y="287338"/>
            <a:ext cx="5381624" cy="584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9" name="Chart Placeholder 8"/>
          <p:cNvSpPr>
            <a:spLocks noGrp="1"/>
          </p:cNvSpPr>
          <p:nvPr>
            <p:ph type="chart" sz="quarter" idx="15"/>
          </p:nvPr>
        </p:nvSpPr>
        <p:spPr>
          <a:xfrm>
            <a:off x="352425" y="2745123"/>
            <a:ext cx="3262313" cy="3260725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3722688" y="2745123"/>
            <a:ext cx="2547424" cy="1582738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3722688" y="4423110"/>
            <a:ext cx="2547424" cy="1582739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3" name="Chart Placeholder 8"/>
          <p:cNvSpPr>
            <a:spLocks noGrp="1"/>
          </p:cNvSpPr>
          <p:nvPr>
            <p:ph type="chart" sz="quarter" idx="18"/>
          </p:nvPr>
        </p:nvSpPr>
        <p:spPr>
          <a:xfrm>
            <a:off x="6534150" y="1223494"/>
            <a:ext cx="5305425" cy="3696236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534149" y="5002949"/>
            <a:ext cx="5305425" cy="10029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353097" y="1651246"/>
            <a:ext cx="5917015" cy="10029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53097" y="1223494"/>
            <a:ext cx="5917015" cy="33250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6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[HEADING]</a:t>
            </a:r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352425" y="1555997"/>
            <a:ext cx="3291840" cy="0"/>
          </a:xfrm>
          <a:prstGeom prst="line">
            <a:avLst/>
          </a:prstGeom>
          <a:ln>
            <a:solidFill>
              <a:srgbClr val="FFB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 rot="16200000">
            <a:off x="6091235" y="574866"/>
            <a:ext cx="640080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pic>
        <p:nvPicPr>
          <p:cNvPr id="20" name="Graphic 19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, Multi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17683" y="287504"/>
            <a:ext cx="4980335" cy="584089"/>
          </a:xfrm>
          <a:noFill/>
          <a:ln>
            <a:noFill/>
          </a:ln>
        </p:spPr>
        <p:txBody>
          <a:bodyPr anchor="ctr"/>
          <a:lstStyle>
            <a:lvl1pPr marL="0" indent="0" algn="l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17683" y="909940"/>
            <a:ext cx="4980335" cy="37365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17678" y="1321941"/>
            <a:ext cx="4979831" cy="5032241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5627689" y="287338"/>
            <a:ext cx="2501480" cy="2528887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8190963" y="287338"/>
            <a:ext cx="3683354" cy="2528887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6"/>
          </p:nvPr>
        </p:nvSpPr>
        <p:spPr>
          <a:xfrm>
            <a:off x="5627689" y="2876550"/>
            <a:ext cx="6246634" cy="3478213"/>
          </a:xfrm>
        </p:spPr>
        <p:txBody>
          <a:bodyPr/>
          <a:lstStyle/>
          <a:p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317678" y="871593"/>
            <a:ext cx="3291840" cy="0"/>
          </a:xfrm>
          <a:prstGeom prst="line">
            <a:avLst/>
          </a:prstGeom>
          <a:ln>
            <a:solidFill>
              <a:srgbClr val="FFB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phic 11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, Multi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17683" y="287504"/>
            <a:ext cx="4980335" cy="584089"/>
          </a:xfrm>
          <a:noFill/>
          <a:ln>
            <a:noFill/>
          </a:ln>
        </p:spPr>
        <p:txBody>
          <a:bodyPr anchor="ctr"/>
          <a:lstStyle>
            <a:lvl1pPr marL="0" indent="0" algn="l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17683" y="909940"/>
            <a:ext cx="4980335" cy="37365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17678" y="1321941"/>
            <a:ext cx="4979831" cy="5032241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5627689" y="287338"/>
            <a:ext cx="2501480" cy="2528887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8190963" y="287338"/>
            <a:ext cx="3683354" cy="2528887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6"/>
          </p:nvPr>
        </p:nvSpPr>
        <p:spPr>
          <a:xfrm>
            <a:off x="5627689" y="2876550"/>
            <a:ext cx="6246634" cy="3478213"/>
          </a:xfrm>
        </p:spPr>
        <p:txBody>
          <a:bodyPr/>
          <a:lstStyle/>
          <a:p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317678" y="871593"/>
            <a:ext cx="3291840" cy="0"/>
          </a:xfrm>
          <a:prstGeom prst="line">
            <a:avLst/>
          </a:prstGeom>
          <a:ln>
            <a:solidFill>
              <a:srgbClr val="FFB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phic 11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Textured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ackground pattern&#10;&#10;Description automatically generated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pic>
        <p:nvPicPr>
          <p:cNvPr id="4" name="Graphic 3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-White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pic>
        <p:nvPicPr>
          <p:cNvPr id="3" name="Graphic 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-White BG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816" y="6471118"/>
            <a:ext cx="2330006" cy="282893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</a:blip>
          <a:srcRect t="14710" r="30639" b="6933"/>
          <a:stretch>
            <a:fillRect/>
          </a:stretch>
        </p:blipFill>
        <p:spPr>
          <a:xfrm>
            <a:off x="6121337" y="-1"/>
            <a:ext cx="6070663" cy="68580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554184" y="2378437"/>
            <a:ext cx="11083635" cy="1720158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295">
                <a:solidFill>
                  <a:schemeClr val="bg1"/>
                </a:solidFill>
                <a:latin typeface="+mj-lt"/>
              </a:defRPr>
            </a:lvl1pPr>
            <a:lvl2pPr marL="617220" indent="0">
              <a:buNone/>
              <a:defRPr sz="4850">
                <a:solidFill>
                  <a:schemeClr val="bg1"/>
                </a:solidFill>
                <a:latin typeface="+mj-lt"/>
              </a:defRPr>
            </a:lvl2pPr>
            <a:lvl3pPr marL="1235075" indent="0">
              <a:buNone/>
              <a:defRPr sz="4850">
                <a:solidFill>
                  <a:schemeClr val="bg1"/>
                </a:solidFill>
                <a:latin typeface="+mj-lt"/>
              </a:defRPr>
            </a:lvl3pPr>
            <a:lvl4pPr marL="1851660" indent="0">
              <a:buNone/>
              <a:defRPr sz="4850">
                <a:solidFill>
                  <a:schemeClr val="bg1"/>
                </a:solidFill>
                <a:latin typeface="+mj-lt"/>
              </a:defRPr>
            </a:lvl4pPr>
            <a:lvl5pPr marL="2469515" indent="0">
              <a:buNone/>
              <a:defRPr sz="485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Title of Presentation </a:t>
            </a:r>
            <a:br>
              <a:rPr lang="en-US" dirty="0" smtClean="0"/>
            </a:br>
            <a:r>
              <a:rPr lang="en-US" dirty="0" smtClean="0"/>
              <a:t>Goes Here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554183" y="4737627"/>
            <a:ext cx="11083634" cy="416634"/>
          </a:xfrm>
        </p:spPr>
        <p:txBody>
          <a:bodyPr>
            <a:spAutoFit/>
          </a:bodyPr>
          <a:lstStyle>
            <a:lvl1pPr marL="0" indent="0">
              <a:buNone/>
              <a:defRPr sz="1410">
                <a:solidFill>
                  <a:schemeClr val="bg1"/>
                </a:solidFill>
              </a:defRPr>
            </a:lvl1pPr>
            <a:lvl2pPr marL="617220" indent="0">
              <a:buNone/>
              <a:defRPr/>
            </a:lvl2pPr>
            <a:lvl3pPr marL="1235075" indent="0">
              <a:buNone/>
              <a:defRPr/>
            </a:lvl3pPr>
            <a:lvl4pPr marL="1851660" indent="0">
              <a:buNone/>
              <a:defRPr/>
            </a:lvl4pPr>
            <a:lvl5pPr marL="2469515" indent="0">
              <a:buNone/>
              <a:defRPr/>
            </a:lvl5pPr>
          </a:lstStyle>
          <a:p>
            <a:pPr lvl="0"/>
            <a:r>
              <a:rPr lang="en-US" dirty="0" err="1" smtClean="0"/>
              <a:t>Subheadline</a:t>
            </a:r>
            <a:r>
              <a:rPr lang="en-US" dirty="0" smtClean="0"/>
              <a:t>, name or date goes here</a:t>
            </a:r>
            <a:endParaRPr lang="en-US" dirty="0" smtClean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643538" y="4519612"/>
            <a:ext cx="8039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1661" y="5941737"/>
            <a:ext cx="3106271" cy="69478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  <p:hf hdr="0" dt="0"/>
</p:sldLayout>
</file>

<file path=ppt/slideLayouts/slideLayout2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4184" y="798758"/>
            <a:ext cx="11083635" cy="89617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 smtClean="0"/>
              <a:t>Headline Copy Goes Here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505015"/>
            <a:ext cx="12192000" cy="352987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90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90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hf hdr="0" dt="0"/>
</p:sldLayout>
</file>

<file path=ppt/slideLayouts/slideLayout2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039995" y="2470035"/>
            <a:ext cx="8597823" cy="89617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Section Header Goes Here</a:t>
            </a:r>
            <a:endParaRPr lang="en-US" dirty="0"/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039995" y="3866468"/>
            <a:ext cx="8597823" cy="456234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Section subhead goes here</a:t>
            </a:r>
            <a:endParaRPr lang="en-US" dirty="0" smtClean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>
            <a:fillRect/>
          </a:stretch>
        </p:blipFill>
        <p:spPr>
          <a:xfrm>
            <a:off x="0" y="0"/>
            <a:ext cx="2270234" cy="6858000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hf hdr="0" dt="0"/>
</p:sldLayout>
</file>

<file path=ppt/slideLayouts/slideLayout2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/>
          <p:nvPr userDrawn="1"/>
        </p:nvSpPr>
        <p:spPr>
          <a:xfrm>
            <a:off x="643538" y="3706216"/>
            <a:ext cx="11083635" cy="976630"/>
          </a:xfrm>
          <a:prstGeom prst="rect">
            <a:avLst/>
          </a:prstGeom>
        </p:spPr>
        <p:txBody>
          <a:bodyPr vert="horz" lIns="80682" tIns="80682" rIns="80682" bIns="80682" rtlCol="0" anchor="b" anchorCtr="0">
            <a:spAutoFit/>
          </a:bodyPr>
          <a:lstStyle>
            <a:lvl1pPr algn="l" defTabSz="50927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5295" dirty="0" smtClean="0">
                <a:solidFill>
                  <a:schemeClr val="bg1"/>
                </a:solidFill>
                <a:latin typeface="+mj-lt"/>
              </a:rPr>
              <a:t>Thank you</a:t>
            </a:r>
            <a:endParaRPr lang="en-US" sz="5295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778009" y="5238334"/>
            <a:ext cx="8039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70" y="5577300"/>
            <a:ext cx="3106271" cy="6947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</a:blip>
          <a:srcRect t="14710" r="30639" b="6933"/>
          <a:stretch>
            <a:fillRect/>
          </a:stretch>
        </p:blipFill>
        <p:spPr>
          <a:xfrm>
            <a:off x="6121337" y="-1"/>
            <a:ext cx="6070663" cy="68580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  <p:hf hdr="0" dt="0"/>
</p:sldLayout>
</file>

<file path=ppt/slideLayouts/slideLayout2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Background pattern&#10;&#10;Description automatically generated"/>
          <p:cNvPicPr>
            <a:picLocks noChangeAspect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660591" y="1395527"/>
            <a:ext cx="3528182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315065" y="1395527"/>
            <a:ext cx="3528182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7979279" y="1395527"/>
            <a:ext cx="3528182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077575" y="6598276"/>
            <a:ext cx="925511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69145" y="241671"/>
            <a:ext cx="3519628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809703" y="1390126"/>
            <a:ext cx="3184736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323619" y="241671"/>
            <a:ext cx="3519628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4464177" y="1390126"/>
            <a:ext cx="3184736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7986647" y="241671"/>
            <a:ext cx="3519628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8127205" y="1390126"/>
            <a:ext cx="3184736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pic>
        <p:nvPicPr>
          <p:cNvPr id="15" name="Graphic 14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Background pattern&#10;&#10;Description automatically generated"/>
          <p:cNvPicPr>
            <a:picLocks noChangeAspect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1451165" y="1395527"/>
            <a:ext cx="4600335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172439" y="1395527"/>
            <a:ext cx="4600335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096625" y="6598276"/>
            <a:ext cx="906461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1459720" y="241671"/>
            <a:ext cx="4589182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80994" y="241671"/>
            <a:ext cx="4589182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pic>
        <p:nvPicPr>
          <p:cNvPr id="13" name="Graphic 1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1600278" y="1390126"/>
            <a:ext cx="4152522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6321552" y="1390126"/>
            <a:ext cx="4152522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8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rg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0" y="1011106"/>
            <a:ext cx="12192000" cy="53553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44723" y="322490"/>
            <a:ext cx="5439152" cy="688712"/>
          </a:xfrm>
          <a:noFill/>
          <a:ln>
            <a:noFill/>
          </a:ln>
        </p:spPr>
        <p:txBody>
          <a:bodyPr lIns="548640" anchor="ctr"/>
          <a:lstStyle>
            <a:lvl1pPr marL="0" indent="0" algn="r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756856" y="322263"/>
            <a:ext cx="6143044" cy="688843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2"/>
          </p:nvPr>
        </p:nvSpPr>
        <p:spPr>
          <a:xfrm>
            <a:off x="249238" y="1160463"/>
            <a:ext cx="11650662" cy="5104036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9887" y="6598276"/>
            <a:ext cx="2743200" cy="2597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 </a:t>
            </a:r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 rot="16200000">
            <a:off x="5403669" y="686590"/>
            <a:ext cx="640080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pic>
        <p:nvPicPr>
          <p:cNvPr id="13" name="Graphic 1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Textured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ackground pattern&#10;&#10;Description automatically generated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pic>
        <p:nvPicPr>
          <p:cNvPr id="4" name="Graphic 3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 + Picture + Dar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816" y="6471118"/>
            <a:ext cx="2330006" cy="282893"/>
          </a:xfrm>
          <a:prstGeom prst="rect">
            <a:avLst/>
          </a:prstGeom>
        </p:spPr>
      </p:pic>
      <p:sp>
        <p:nvSpPr>
          <p:cNvPr id="9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73825" y="423949"/>
            <a:ext cx="5574885" cy="5818101"/>
          </a:xfrm>
          <a:solidFill>
            <a:schemeClr val="tx1"/>
          </a:solidFill>
          <a:ln>
            <a:solidFill>
              <a:srgbClr val="FFBF00"/>
            </a:solidFill>
          </a:ln>
        </p:spPr>
        <p:txBody>
          <a:bodyPr anchor="ctr"/>
          <a:lstStyle>
            <a:lvl1pPr marL="0" indent="0" algn="ctr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6095999" y="423949"/>
            <a:ext cx="5574885" cy="581810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-Purpose-Chart &amp;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287504"/>
            <a:ext cx="6002270" cy="584089"/>
          </a:xfrm>
          <a:noFill/>
          <a:ln>
            <a:noFill/>
          </a:ln>
        </p:spPr>
        <p:txBody>
          <a:bodyPr anchor="ctr"/>
          <a:lstStyle>
            <a:lvl1pPr marL="0" indent="0" algn="r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457950" y="287338"/>
            <a:ext cx="5381624" cy="584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9" name="Chart Placeholder 8"/>
          <p:cNvSpPr>
            <a:spLocks noGrp="1"/>
          </p:cNvSpPr>
          <p:nvPr>
            <p:ph type="chart" sz="quarter" idx="15"/>
          </p:nvPr>
        </p:nvSpPr>
        <p:spPr>
          <a:xfrm>
            <a:off x="352425" y="2745123"/>
            <a:ext cx="3262313" cy="3260725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3722688" y="2745123"/>
            <a:ext cx="2547424" cy="1582738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3722688" y="4423110"/>
            <a:ext cx="2547424" cy="1582739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3" name="Chart Placeholder 8"/>
          <p:cNvSpPr>
            <a:spLocks noGrp="1"/>
          </p:cNvSpPr>
          <p:nvPr>
            <p:ph type="chart" sz="quarter" idx="18"/>
          </p:nvPr>
        </p:nvSpPr>
        <p:spPr>
          <a:xfrm>
            <a:off x="6534150" y="1223494"/>
            <a:ext cx="5305425" cy="3696236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534149" y="5002949"/>
            <a:ext cx="5305425" cy="10029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353097" y="1651246"/>
            <a:ext cx="5917015" cy="10029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53097" y="1223494"/>
            <a:ext cx="5917015" cy="33250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6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[HEADING]</a:t>
            </a:r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352425" y="1555997"/>
            <a:ext cx="3291840" cy="0"/>
          </a:xfrm>
          <a:prstGeom prst="line">
            <a:avLst/>
          </a:prstGeom>
          <a:ln>
            <a:solidFill>
              <a:srgbClr val="FFB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 rot="16200000">
            <a:off x="6091235" y="574866"/>
            <a:ext cx="640080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pic>
        <p:nvPicPr>
          <p:cNvPr id="20" name="Graphic 19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, Multi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17683" y="287504"/>
            <a:ext cx="4980335" cy="584089"/>
          </a:xfrm>
          <a:noFill/>
          <a:ln>
            <a:noFill/>
          </a:ln>
        </p:spPr>
        <p:txBody>
          <a:bodyPr anchor="ctr"/>
          <a:lstStyle>
            <a:lvl1pPr marL="0" indent="0" algn="l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17683" y="909940"/>
            <a:ext cx="4980335" cy="37365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17678" y="1321941"/>
            <a:ext cx="4979831" cy="5032241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5627689" y="287338"/>
            <a:ext cx="2501480" cy="2528887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8190963" y="287338"/>
            <a:ext cx="3683354" cy="2528887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6"/>
          </p:nvPr>
        </p:nvSpPr>
        <p:spPr>
          <a:xfrm>
            <a:off x="5627689" y="2876550"/>
            <a:ext cx="6246634" cy="3478213"/>
          </a:xfrm>
        </p:spPr>
        <p:txBody>
          <a:bodyPr/>
          <a:lstStyle/>
          <a:p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317678" y="871593"/>
            <a:ext cx="3291840" cy="0"/>
          </a:xfrm>
          <a:prstGeom prst="line">
            <a:avLst/>
          </a:prstGeom>
          <a:ln>
            <a:solidFill>
              <a:srgbClr val="FFB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phic 11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Textured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ackground pattern&#10;&#10;Description automatically generated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pic>
        <p:nvPicPr>
          <p:cNvPr id="4" name="Graphic 3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-White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pic>
        <p:nvPicPr>
          <p:cNvPr id="3" name="Graphic 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-White BG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816" y="6471118"/>
            <a:ext cx="2330006" cy="282893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</a:blip>
          <a:srcRect t="14710" r="30639" b="6933"/>
          <a:stretch>
            <a:fillRect/>
          </a:stretch>
        </p:blipFill>
        <p:spPr>
          <a:xfrm>
            <a:off x="6121337" y="-1"/>
            <a:ext cx="6070663" cy="68580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554184" y="2378437"/>
            <a:ext cx="11083635" cy="1720158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295">
                <a:solidFill>
                  <a:schemeClr val="bg1"/>
                </a:solidFill>
                <a:latin typeface="+mj-lt"/>
              </a:defRPr>
            </a:lvl1pPr>
            <a:lvl2pPr marL="617220" indent="0">
              <a:buNone/>
              <a:defRPr sz="4850">
                <a:solidFill>
                  <a:schemeClr val="bg1"/>
                </a:solidFill>
                <a:latin typeface="+mj-lt"/>
              </a:defRPr>
            </a:lvl2pPr>
            <a:lvl3pPr marL="1235075" indent="0">
              <a:buNone/>
              <a:defRPr sz="4850">
                <a:solidFill>
                  <a:schemeClr val="bg1"/>
                </a:solidFill>
                <a:latin typeface="+mj-lt"/>
              </a:defRPr>
            </a:lvl3pPr>
            <a:lvl4pPr marL="1851660" indent="0">
              <a:buNone/>
              <a:defRPr sz="4850">
                <a:solidFill>
                  <a:schemeClr val="bg1"/>
                </a:solidFill>
                <a:latin typeface="+mj-lt"/>
              </a:defRPr>
            </a:lvl4pPr>
            <a:lvl5pPr marL="2469515" indent="0">
              <a:buNone/>
              <a:defRPr sz="485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Title of Presentation </a:t>
            </a:r>
            <a:br>
              <a:rPr lang="en-US" dirty="0" smtClean="0"/>
            </a:br>
            <a:r>
              <a:rPr lang="en-US" dirty="0" smtClean="0"/>
              <a:t>Goes Here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554183" y="4737627"/>
            <a:ext cx="11083634" cy="416634"/>
          </a:xfrm>
        </p:spPr>
        <p:txBody>
          <a:bodyPr>
            <a:spAutoFit/>
          </a:bodyPr>
          <a:lstStyle>
            <a:lvl1pPr marL="0" indent="0">
              <a:buNone/>
              <a:defRPr sz="1410">
                <a:solidFill>
                  <a:schemeClr val="bg1"/>
                </a:solidFill>
              </a:defRPr>
            </a:lvl1pPr>
            <a:lvl2pPr marL="617220" indent="0">
              <a:buNone/>
              <a:defRPr/>
            </a:lvl2pPr>
            <a:lvl3pPr marL="1235075" indent="0">
              <a:buNone/>
              <a:defRPr/>
            </a:lvl3pPr>
            <a:lvl4pPr marL="1851660" indent="0">
              <a:buNone/>
              <a:defRPr/>
            </a:lvl4pPr>
            <a:lvl5pPr marL="2469515" indent="0">
              <a:buNone/>
              <a:defRPr/>
            </a:lvl5pPr>
          </a:lstStyle>
          <a:p>
            <a:pPr lvl="0"/>
            <a:r>
              <a:rPr lang="en-US" dirty="0" err="1" smtClean="0"/>
              <a:t>Subheadline</a:t>
            </a:r>
            <a:r>
              <a:rPr lang="en-US" dirty="0" smtClean="0"/>
              <a:t>, name or date goes here</a:t>
            </a:r>
            <a:endParaRPr lang="en-US" dirty="0" smtClean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643538" y="4519612"/>
            <a:ext cx="8039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1661" y="5941737"/>
            <a:ext cx="3106271" cy="69478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  <p:hf hdr="0" dt="0"/>
</p:sldLayout>
</file>

<file path=ppt/slideLayouts/slideLayout2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4184" y="798758"/>
            <a:ext cx="11083635" cy="89617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 smtClean="0"/>
              <a:t>Headline Copy Goes Here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505015"/>
            <a:ext cx="12192000" cy="352987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90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90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hf hdr="0" dt="0"/>
</p:sldLayout>
</file>

<file path=ppt/slideLayouts/slideLayout2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039995" y="2470035"/>
            <a:ext cx="8597823" cy="89617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Section Header Goes Here</a:t>
            </a:r>
            <a:endParaRPr lang="en-US" dirty="0"/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039995" y="3866468"/>
            <a:ext cx="8597823" cy="456234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Section subhead goes here</a:t>
            </a:r>
            <a:endParaRPr lang="en-US" dirty="0" smtClean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>
            <a:fillRect/>
          </a:stretch>
        </p:blipFill>
        <p:spPr>
          <a:xfrm>
            <a:off x="0" y="0"/>
            <a:ext cx="2270234" cy="6858000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hf hdr="0" dt="0"/>
</p:sldLayout>
</file>

<file path=ppt/slideLayouts/slideLayout2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/>
          <p:nvPr userDrawn="1"/>
        </p:nvSpPr>
        <p:spPr>
          <a:xfrm>
            <a:off x="643538" y="3706216"/>
            <a:ext cx="11083635" cy="976630"/>
          </a:xfrm>
          <a:prstGeom prst="rect">
            <a:avLst/>
          </a:prstGeom>
        </p:spPr>
        <p:txBody>
          <a:bodyPr vert="horz" lIns="80682" tIns="80682" rIns="80682" bIns="80682" rtlCol="0" anchor="b" anchorCtr="0">
            <a:spAutoFit/>
          </a:bodyPr>
          <a:lstStyle>
            <a:lvl1pPr algn="l" defTabSz="50927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5295" dirty="0" smtClean="0">
                <a:solidFill>
                  <a:schemeClr val="bg1"/>
                </a:solidFill>
                <a:latin typeface="+mj-lt"/>
              </a:rPr>
              <a:t>Thank you</a:t>
            </a:r>
            <a:endParaRPr lang="en-US" sz="5295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778009" y="5238334"/>
            <a:ext cx="8039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70" y="5577300"/>
            <a:ext cx="3106271" cy="6947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</a:blip>
          <a:srcRect t="14710" r="30639" b="6933"/>
          <a:stretch>
            <a:fillRect/>
          </a:stretch>
        </p:blipFill>
        <p:spPr>
          <a:xfrm>
            <a:off x="6121337" y="-1"/>
            <a:ext cx="6070663" cy="68580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rg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0" y="1011106"/>
            <a:ext cx="12192000" cy="53553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44723" y="322490"/>
            <a:ext cx="5439152" cy="688712"/>
          </a:xfrm>
          <a:noFill/>
          <a:ln>
            <a:noFill/>
          </a:ln>
        </p:spPr>
        <p:txBody>
          <a:bodyPr lIns="548640" anchor="ctr"/>
          <a:lstStyle>
            <a:lvl1pPr marL="0" indent="0" algn="r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756856" y="322263"/>
            <a:ext cx="6143044" cy="688843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2"/>
          </p:nvPr>
        </p:nvSpPr>
        <p:spPr>
          <a:xfrm>
            <a:off x="249238" y="1160463"/>
            <a:ext cx="11650662" cy="5104036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9887" y="6598276"/>
            <a:ext cx="2743200" cy="2597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 </a:t>
            </a:r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 rot="16200000">
            <a:off x="5403669" y="686590"/>
            <a:ext cx="640080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pic>
        <p:nvPicPr>
          <p:cNvPr id="13" name="Graphic 1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-White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pic>
        <p:nvPicPr>
          <p:cNvPr id="3" name="Graphic 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Background pattern&#10;&#10;Description automatically generated"/>
          <p:cNvPicPr>
            <a:picLocks noChangeAspect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660591" y="1395527"/>
            <a:ext cx="3528182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315065" y="1395527"/>
            <a:ext cx="3528182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7979279" y="1395527"/>
            <a:ext cx="3528182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077575" y="6598276"/>
            <a:ext cx="925511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69145" y="241671"/>
            <a:ext cx="3519628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809703" y="1390126"/>
            <a:ext cx="3184736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323619" y="241671"/>
            <a:ext cx="3519628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4464177" y="1390126"/>
            <a:ext cx="3184736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7986647" y="241671"/>
            <a:ext cx="3519628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8127205" y="1390126"/>
            <a:ext cx="3184736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pic>
        <p:nvPicPr>
          <p:cNvPr id="15" name="Graphic 14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Background pattern&#10;&#10;Description automatically generated"/>
          <p:cNvPicPr>
            <a:picLocks noChangeAspect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1451165" y="1395527"/>
            <a:ext cx="4600335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172439" y="1395527"/>
            <a:ext cx="4600335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096625" y="6598276"/>
            <a:ext cx="906461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1459720" y="241671"/>
            <a:ext cx="4589182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80994" y="241671"/>
            <a:ext cx="4589182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pic>
        <p:nvPicPr>
          <p:cNvPr id="13" name="Graphic 1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1600278" y="1390126"/>
            <a:ext cx="4152522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6321552" y="1390126"/>
            <a:ext cx="4152522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0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rg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0" y="1011106"/>
            <a:ext cx="12192000" cy="53553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44723" y="322490"/>
            <a:ext cx="5439152" cy="688712"/>
          </a:xfrm>
          <a:noFill/>
          <a:ln>
            <a:noFill/>
          </a:ln>
        </p:spPr>
        <p:txBody>
          <a:bodyPr lIns="548640" anchor="ctr"/>
          <a:lstStyle>
            <a:lvl1pPr marL="0" indent="0" algn="r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756856" y="322263"/>
            <a:ext cx="6143044" cy="688843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2"/>
          </p:nvPr>
        </p:nvSpPr>
        <p:spPr>
          <a:xfrm>
            <a:off x="249238" y="1160463"/>
            <a:ext cx="11650662" cy="5104036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9887" y="6598276"/>
            <a:ext cx="2743200" cy="2597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 </a:t>
            </a:r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 rot="16200000">
            <a:off x="5403669" y="686590"/>
            <a:ext cx="640080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pic>
        <p:nvPicPr>
          <p:cNvPr id="13" name="Graphic 1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 + Picture + Dar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816" y="6471118"/>
            <a:ext cx="2330006" cy="282893"/>
          </a:xfrm>
          <a:prstGeom prst="rect">
            <a:avLst/>
          </a:prstGeom>
        </p:spPr>
      </p:pic>
      <p:sp>
        <p:nvSpPr>
          <p:cNvPr id="9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73825" y="423949"/>
            <a:ext cx="5574885" cy="5818101"/>
          </a:xfrm>
          <a:solidFill>
            <a:schemeClr val="tx1"/>
          </a:solidFill>
          <a:ln>
            <a:solidFill>
              <a:srgbClr val="FFBF00"/>
            </a:solidFill>
          </a:ln>
        </p:spPr>
        <p:txBody>
          <a:bodyPr anchor="ctr"/>
          <a:lstStyle>
            <a:lvl1pPr marL="0" indent="0" algn="ctr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6095999" y="423949"/>
            <a:ext cx="5574885" cy="581810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-Purpose-Chart &amp;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287504"/>
            <a:ext cx="6002270" cy="584089"/>
          </a:xfrm>
          <a:noFill/>
          <a:ln>
            <a:noFill/>
          </a:ln>
        </p:spPr>
        <p:txBody>
          <a:bodyPr anchor="ctr"/>
          <a:lstStyle>
            <a:lvl1pPr marL="0" indent="0" algn="r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457950" y="287338"/>
            <a:ext cx="5381624" cy="584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9" name="Chart Placeholder 8"/>
          <p:cNvSpPr>
            <a:spLocks noGrp="1"/>
          </p:cNvSpPr>
          <p:nvPr>
            <p:ph type="chart" sz="quarter" idx="15"/>
          </p:nvPr>
        </p:nvSpPr>
        <p:spPr>
          <a:xfrm>
            <a:off x="352425" y="2745123"/>
            <a:ext cx="3262313" cy="3260725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3722688" y="2745123"/>
            <a:ext cx="2547424" cy="1582738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3722688" y="4423110"/>
            <a:ext cx="2547424" cy="1582739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3" name="Chart Placeholder 8"/>
          <p:cNvSpPr>
            <a:spLocks noGrp="1"/>
          </p:cNvSpPr>
          <p:nvPr>
            <p:ph type="chart" sz="quarter" idx="18"/>
          </p:nvPr>
        </p:nvSpPr>
        <p:spPr>
          <a:xfrm>
            <a:off x="6534150" y="1223494"/>
            <a:ext cx="5305425" cy="3696236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534149" y="5002949"/>
            <a:ext cx="5305425" cy="10029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353097" y="1651246"/>
            <a:ext cx="5917015" cy="10029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53097" y="1223494"/>
            <a:ext cx="5917015" cy="33250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6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[HEADING]</a:t>
            </a:r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352425" y="1555997"/>
            <a:ext cx="3291840" cy="0"/>
          </a:xfrm>
          <a:prstGeom prst="line">
            <a:avLst/>
          </a:prstGeom>
          <a:ln>
            <a:solidFill>
              <a:srgbClr val="FFB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 rot="16200000">
            <a:off x="6091235" y="574866"/>
            <a:ext cx="640080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pic>
        <p:nvPicPr>
          <p:cNvPr id="20" name="Graphic 19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, Multi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17683" y="287504"/>
            <a:ext cx="4980335" cy="584089"/>
          </a:xfrm>
          <a:noFill/>
          <a:ln>
            <a:noFill/>
          </a:ln>
        </p:spPr>
        <p:txBody>
          <a:bodyPr anchor="ctr"/>
          <a:lstStyle>
            <a:lvl1pPr marL="0" indent="0" algn="l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17683" y="909940"/>
            <a:ext cx="4980335" cy="37365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17678" y="1321941"/>
            <a:ext cx="4979831" cy="5032241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5627689" y="287338"/>
            <a:ext cx="2501480" cy="2528887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8190963" y="287338"/>
            <a:ext cx="3683354" cy="2528887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6"/>
          </p:nvPr>
        </p:nvSpPr>
        <p:spPr>
          <a:xfrm>
            <a:off x="5627689" y="2876550"/>
            <a:ext cx="6246634" cy="3478213"/>
          </a:xfrm>
        </p:spPr>
        <p:txBody>
          <a:bodyPr/>
          <a:lstStyle/>
          <a:p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317678" y="871593"/>
            <a:ext cx="3291840" cy="0"/>
          </a:xfrm>
          <a:prstGeom prst="line">
            <a:avLst/>
          </a:prstGeom>
          <a:ln>
            <a:solidFill>
              <a:srgbClr val="FFB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phic 11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Textured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ackground pattern&#10;&#10;Description automatically generated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pic>
        <p:nvPicPr>
          <p:cNvPr id="4" name="Graphic 3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-White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pic>
        <p:nvPicPr>
          <p:cNvPr id="3" name="Graphic 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-White BG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816" y="6471118"/>
            <a:ext cx="2330006" cy="282893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</a:blip>
          <a:srcRect t="14710" r="30639" b="6933"/>
          <a:stretch>
            <a:fillRect/>
          </a:stretch>
        </p:blipFill>
        <p:spPr>
          <a:xfrm>
            <a:off x="6121337" y="-1"/>
            <a:ext cx="6070663" cy="68580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554184" y="2378437"/>
            <a:ext cx="11083635" cy="1720158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295">
                <a:solidFill>
                  <a:schemeClr val="bg1"/>
                </a:solidFill>
                <a:latin typeface="+mj-lt"/>
              </a:defRPr>
            </a:lvl1pPr>
            <a:lvl2pPr marL="617220" indent="0">
              <a:buNone/>
              <a:defRPr sz="4850">
                <a:solidFill>
                  <a:schemeClr val="bg1"/>
                </a:solidFill>
                <a:latin typeface="+mj-lt"/>
              </a:defRPr>
            </a:lvl2pPr>
            <a:lvl3pPr marL="1235075" indent="0">
              <a:buNone/>
              <a:defRPr sz="4850">
                <a:solidFill>
                  <a:schemeClr val="bg1"/>
                </a:solidFill>
                <a:latin typeface="+mj-lt"/>
              </a:defRPr>
            </a:lvl3pPr>
            <a:lvl4pPr marL="1851660" indent="0">
              <a:buNone/>
              <a:defRPr sz="4850">
                <a:solidFill>
                  <a:schemeClr val="bg1"/>
                </a:solidFill>
                <a:latin typeface="+mj-lt"/>
              </a:defRPr>
            </a:lvl4pPr>
            <a:lvl5pPr marL="2469515" indent="0">
              <a:buNone/>
              <a:defRPr sz="485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Title of Presentation </a:t>
            </a:r>
            <a:br>
              <a:rPr lang="en-US" dirty="0" smtClean="0"/>
            </a:br>
            <a:r>
              <a:rPr lang="en-US" dirty="0" smtClean="0"/>
              <a:t>Goes Here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554183" y="4737627"/>
            <a:ext cx="11083634" cy="416634"/>
          </a:xfrm>
        </p:spPr>
        <p:txBody>
          <a:bodyPr>
            <a:spAutoFit/>
          </a:bodyPr>
          <a:lstStyle>
            <a:lvl1pPr marL="0" indent="0">
              <a:buNone/>
              <a:defRPr sz="1410">
                <a:solidFill>
                  <a:schemeClr val="bg1"/>
                </a:solidFill>
              </a:defRPr>
            </a:lvl1pPr>
            <a:lvl2pPr marL="617220" indent="0">
              <a:buNone/>
              <a:defRPr/>
            </a:lvl2pPr>
            <a:lvl3pPr marL="1235075" indent="0">
              <a:buNone/>
              <a:defRPr/>
            </a:lvl3pPr>
            <a:lvl4pPr marL="1851660" indent="0">
              <a:buNone/>
              <a:defRPr/>
            </a:lvl4pPr>
            <a:lvl5pPr marL="2469515" indent="0">
              <a:buNone/>
              <a:defRPr/>
            </a:lvl5pPr>
          </a:lstStyle>
          <a:p>
            <a:pPr lvl="0"/>
            <a:r>
              <a:rPr lang="en-US" dirty="0" err="1" smtClean="0"/>
              <a:t>Subheadline</a:t>
            </a:r>
            <a:r>
              <a:rPr lang="en-US" dirty="0" smtClean="0"/>
              <a:t>, name or date goes here</a:t>
            </a:r>
            <a:endParaRPr lang="en-US" dirty="0" smtClean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643538" y="4519612"/>
            <a:ext cx="8039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1661" y="5941737"/>
            <a:ext cx="3106271" cy="69478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  <p:hf hd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-White BG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816" y="6471118"/>
            <a:ext cx="2330006" cy="282893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4184" y="798758"/>
            <a:ext cx="11083635" cy="89617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 smtClean="0"/>
              <a:t>Headline Copy Goes Here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505015"/>
            <a:ext cx="12192000" cy="352987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90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90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hf hdr="0" dt="0"/>
</p:sldLayout>
</file>

<file path=ppt/slideLayouts/slideLayout3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039995" y="2470035"/>
            <a:ext cx="8597823" cy="89617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Section Header Goes Here</a:t>
            </a:r>
            <a:endParaRPr lang="en-US" dirty="0"/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039995" y="3866468"/>
            <a:ext cx="8597823" cy="456234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Section subhead goes here</a:t>
            </a:r>
            <a:endParaRPr lang="en-US" dirty="0" smtClean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>
            <a:fillRect/>
          </a:stretch>
        </p:blipFill>
        <p:spPr>
          <a:xfrm>
            <a:off x="0" y="0"/>
            <a:ext cx="2270234" cy="6858000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hf hdr="0" dt="0"/>
</p:sldLayout>
</file>

<file path=ppt/slideLayouts/slideLayout3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/>
          <p:nvPr userDrawn="1"/>
        </p:nvSpPr>
        <p:spPr>
          <a:xfrm>
            <a:off x="643538" y="3706216"/>
            <a:ext cx="11083635" cy="976630"/>
          </a:xfrm>
          <a:prstGeom prst="rect">
            <a:avLst/>
          </a:prstGeom>
        </p:spPr>
        <p:txBody>
          <a:bodyPr vert="horz" lIns="80682" tIns="80682" rIns="80682" bIns="80682" rtlCol="0" anchor="b" anchorCtr="0">
            <a:spAutoFit/>
          </a:bodyPr>
          <a:lstStyle>
            <a:lvl1pPr algn="l" defTabSz="50927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5295" dirty="0" smtClean="0">
                <a:solidFill>
                  <a:schemeClr val="bg1"/>
                </a:solidFill>
                <a:latin typeface="+mj-lt"/>
              </a:rPr>
              <a:t>Thank you</a:t>
            </a:r>
            <a:endParaRPr lang="en-US" sz="5295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778009" y="5238334"/>
            <a:ext cx="8039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70" y="5577300"/>
            <a:ext cx="3106271" cy="6947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</a:blip>
          <a:srcRect t="14710" r="30639" b="6933"/>
          <a:stretch>
            <a:fillRect/>
          </a:stretch>
        </p:blipFill>
        <p:spPr>
          <a:xfrm>
            <a:off x="6121337" y="-1"/>
            <a:ext cx="6070663" cy="68580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  <p:hf hdr="0" dt="0"/>
</p:sldLayout>
</file>

<file path=ppt/slideLayouts/slideLayout3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Background pattern&#10;&#10;Description automatically generated"/>
          <p:cNvPicPr>
            <a:picLocks noChangeAspect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660591" y="1395527"/>
            <a:ext cx="3528182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315065" y="1395527"/>
            <a:ext cx="3528182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7979279" y="1395527"/>
            <a:ext cx="3528182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077575" y="6598276"/>
            <a:ext cx="925511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69145" y="241671"/>
            <a:ext cx="3519628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809703" y="1390126"/>
            <a:ext cx="3184736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323619" y="241671"/>
            <a:ext cx="3519628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4464177" y="1390126"/>
            <a:ext cx="3184736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7986647" y="241671"/>
            <a:ext cx="3519628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8127205" y="1390126"/>
            <a:ext cx="3184736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pic>
        <p:nvPicPr>
          <p:cNvPr id="15" name="Graphic 14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Background pattern&#10;&#10;Description automatically generated"/>
          <p:cNvPicPr>
            <a:picLocks noChangeAspect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1451165" y="1395527"/>
            <a:ext cx="4600335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172439" y="1395527"/>
            <a:ext cx="4600335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096625" y="6598276"/>
            <a:ext cx="906461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1459720" y="241671"/>
            <a:ext cx="4589182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80994" y="241671"/>
            <a:ext cx="4589182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pic>
        <p:nvPicPr>
          <p:cNvPr id="13" name="Graphic 1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1600278" y="1390126"/>
            <a:ext cx="4152522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6321552" y="1390126"/>
            <a:ext cx="4152522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rg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0" y="1011106"/>
            <a:ext cx="12192000" cy="53553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44723" y="322490"/>
            <a:ext cx="5439152" cy="688712"/>
          </a:xfrm>
          <a:noFill/>
          <a:ln>
            <a:noFill/>
          </a:ln>
        </p:spPr>
        <p:txBody>
          <a:bodyPr lIns="548640" anchor="ctr"/>
          <a:lstStyle>
            <a:lvl1pPr marL="0" indent="0" algn="r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756856" y="322263"/>
            <a:ext cx="6143044" cy="688843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2"/>
          </p:nvPr>
        </p:nvSpPr>
        <p:spPr>
          <a:xfrm>
            <a:off x="249238" y="1160463"/>
            <a:ext cx="11650662" cy="5104036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9887" y="6598276"/>
            <a:ext cx="2743200" cy="2597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 </a:t>
            </a:r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 rot="16200000">
            <a:off x="5403669" y="686590"/>
            <a:ext cx="640080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pic>
        <p:nvPicPr>
          <p:cNvPr id="13" name="Graphic 1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 + Picture + Dar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816" y="6471118"/>
            <a:ext cx="2330006" cy="282893"/>
          </a:xfrm>
          <a:prstGeom prst="rect">
            <a:avLst/>
          </a:prstGeom>
        </p:spPr>
      </p:pic>
      <p:sp>
        <p:nvSpPr>
          <p:cNvPr id="9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73825" y="423949"/>
            <a:ext cx="5574885" cy="5818101"/>
          </a:xfrm>
          <a:solidFill>
            <a:schemeClr val="tx1"/>
          </a:solidFill>
          <a:ln>
            <a:solidFill>
              <a:srgbClr val="FFBF00"/>
            </a:solidFill>
          </a:ln>
        </p:spPr>
        <p:txBody>
          <a:bodyPr anchor="ctr"/>
          <a:lstStyle>
            <a:lvl1pPr marL="0" indent="0" algn="ctr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6095999" y="423949"/>
            <a:ext cx="5574885" cy="581810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-Purpose-Chart &amp;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287504"/>
            <a:ext cx="6002270" cy="584089"/>
          </a:xfrm>
          <a:noFill/>
          <a:ln>
            <a:noFill/>
          </a:ln>
        </p:spPr>
        <p:txBody>
          <a:bodyPr anchor="ctr"/>
          <a:lstStyle>
            <a:lvl1pPr marL="0" indent="0" algn="r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457950" y="287338"/>
            <a:ext cx="5381624" cy="584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9" name="Chart Placeholder 8"/>
          <p:cNvSpPr>
            <a:spLocks noGrp="1"/>
          </p:cNvSpPr>
          <p:nvPr>
            <p:ph type="chart" sz="quarter" idx="15"/>
          </p:nvPr>
        </p:nvSpPr>
        <p:spPr>
          <a:xfrm>
            <a:off x="352425" y="2745123"/>
            <a:ext cx="3262313" cy="3260725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3722688" y="2745123"/>
            <a:ext cx="2547424" cy="1582738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3722688" y="4423110"/>
            <a:ext cx="2547424" cy="1582739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3" name="Chart Placeholder 8"/>
          <p:cNvSpPr>
            <a:spLocks noGrp="1"/>
          </p:cNvSpPr>
          <p:nvPr>
            <p:ph type="chart" sz="quarter" idx="18"/>
          </p:nvPr>
        </p:nvSpPr>
        <p:spPr>
          <a:xfrm>
            <a:off x="6534150" y="1223494"/>
            <a:ext cx="5305425" cy="3696236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534149" y="5002949"/>
            <a:ext cx="5305425" cy="10029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353097" y="1651246"/>
            <a:ext cx="5917015" cy="10029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53097" y="1223494"/>
            <a:ext cx="5917015" cy="33250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6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[HEADING]</a:t>
            </a:r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352425" y="1555997"/>
            <a:ext cx="3291840" cy="0"/>
          </a:xfrm>
          <a:prstGeom prst="line">
            <a:avLst/>
          </a:prstGeom>
          <a:ln>
            <a:solidFill>
              <a:srgbClr val="FFB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 rot="16200000">
            <a:off x="6091235" y="574866"/>
            <a:ext cx="640080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pic>
        <p:nvPicPr>
          <p:cNvPr id="20" name="Graphic 19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, Multi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17683" y="287504"/>
            <a:ext cx="4980335" cy="584089"/>
          </a:xfrm>
          <a:noFill/>
          <a:ln>
            <a:noFill/>
          </a:ln>
        </p:spPr>
        <p:txBody>
          <a:bodyPr anchor="ctr"/>
          <a:lstStyle>
            <a:lvl1pPr marL="0" indent="0" algn="l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17683" y="909940"/>
            <a:ext cx="4980335" cy="37365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17678" y="1321941"/>
            <a:ext cx="4979831" cy="5032241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5627689" y="287338"/>
            <a:ext cx="2501480" cy="2528887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8190963" y="287338"/>
            <a:ext cx="3683354" cy="2528887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6"/>
          </p:nvPr>
        </p:nvSpPr>
        <p:spPr>
          <a:xfrm>
            <a:off x="5627689" y="2876550"/>
            <a:ext cx="6246634" cy="3478213"/>
          </a:xfrm>
        </p:spPr>
        <p:txBody>
          <a:bodyPr/>
          <a:lstStyle/>
          <a:p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317678" y="871593"/>
            <a:ext cx="3291840" cy="0"/>
          </a:xfrm>
          <a:prstGeom prst="line">
            <a:avLst/>
          </a:prstGeom>
          <a:ln>
            <a:solidFill>
              <a:srgbClr val="FFB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phic 11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Textured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ackground pattern&#10;&#10;Description automatically generated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pic>
        <p:nvPicPr>
          <p:cNvPr id="4" name="Graphic 3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Background pattern&#10;&#10;Description automatically generated"/>
          <p:cNvPicPr>
            <a:picLocks noChangeAspect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660591" y="1395527"/>
            <a:ext cx="3528182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315065" y="1395527"/>
            <a:ext cx="3528182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7979279" y="1395527"/>
            <a:ext cx="3528182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077575" y="6598276"/>
            <a:ext cx="925511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69145" y="241671"/>
            <a:ext cx="3519628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809703" y="1390126"/>
            <a:ext cx="3184736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323619" y="241671"/>
            <a:ext cx="3519628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4464177" y="1390126"/>
            <a:ext cx="3184736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7986647" y="241671"/>
            <a:ext cx="3519628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8127205" y="1390126"/>
            <a:ext cx="3184736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pic>
        <p:nvPicPr>
          <p:cNvPr id="15" name="Graphic 14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-White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pic>
        <p:nvPicPr>
          <p:cNvPr id="3" name="Graphic 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-White BG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816" y="6471118"/>
            <a:ext cx="2330006" cy="282893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</a:blip>
          <a:srcRect t="14710" r="30639" b="6933"/>
          <a:stretch>
            <a:fillRect/>
          </a:stretch>
        </p:blipFill>
        <p:spPr>
          <a:xfrm>
            <a:off x="6121337" y="-1"/>
            <a:ext cx="6070663" cy="68580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554184" y="2378437"/>
            <a:ext cx="11083635" cy="1720158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295">
                <a:solidFill>
                  <a:schemeClr val="bg1"/>
                </a:solidFill>
                <a:latin typeface="+mj-lt"/>
              </a:defRPr>
            </a:lvl1pPr>
            <a:lvl2pPr marL="617220" indent="0">
              <a:buNone/>
              <a:defRPr sz="4850">
                <a:solidFill>
                  <a:schemeClr val="bg1"/>
                </a:solidFill>
                <a:latin typeface="+mj-lt"/>
              </a:defRPr>
            </a:lvl2pPr>
            <a:lvl3pPr marL="1235075" indent="0">
              <a:buNone/>
              <a:defRPr sz="4850">
                <a:solidFill>
                  <a:schemeClr val="bg1"/>
                </a:solidFill>
                <a:latin typeface="+mj-lt"/>
              </a:defRPr>
            </a:lvl3pPr>
            <a:lvl4pPr marL="1851660" indent="0">
              <a:buNone/>
              <a:defRPr sz="4850">
                <a:solidFill>
                  <a:schemeClr val="bg1"/>
                </a:solidFill>
                <a:latin typeface="+mj-lt"/>
              </a:defRPr>
            </a:lvl4pPr>
            <a:lvl5pPr marL="2469515" indent="0">
              <a:buNone/>
              <a:defRPr sz="485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Title of Presentation </a:t>
            </a:r>
            <a:br>
              <a:rPr lang="en-US" dirty="0" smtClean="0"/>
            </a:br>
            <a:r>
              <a:rPr lang="en-US" dirty="0" smtClean="0"/>
              <a:t>Goes Here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554183" y="4737627"/>
            <a:ext cx="11083634" cy="416634"/>
          </a:xfrm>
        </p:spPr>
        <p:txBody>
          <a:bodyPr>
            <a:spAutoFit/>
          </a:bodyPr>
          <a:lstStyle>
            <a:lvl1pPr marL="0" indent="0">
              <a:buNone/>
              <a:defRPr sz="1410">
                <a:solidFill>
                  <a:schemeClr val="bg1"/>
                </a:solidFill>
              </a:defRPr>
            </a:lvl1pPr>
            <a:lvl2pPr marL="617220" indent="0">
              <a:buNone/>
              <a:defRPr/>
            </a:lvl2pPr>
            <a:lvl3pPr marL="1235075" indent="0">
              <a:buNone/>
              <a:defRPr/>
            </a:lvl3pPr>
            <a:lvl4pPr marL="1851660" indent="0">
              <a:buNone/>
              <a:defRPr/>
            </a:lvl4pPr>
            <a:lvl5pPr marL="2469515" indent="0">
              <a:buNone/>
              <a:defRPr/>
            </a:lvl5pPr>
          </a:lstStyle>
          <a:p>
            <a:pPr lvl="0"/>
            <a:r>
              <a:rPr lang="en-US" dirty="0" err="1" smtClean="0"/>
              <a:t>Subheadline</a:t>
            </a:r>
            <a:r>
              <a:rPr lang="en-US" dirty="0" smtClean="0"/>
              <a:t>, name or date goes here</a:t>
            </a:r>
            <a:endParaRPr lang="en-US" dirty="0" smtClean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643538" y="4519612"/>
            <a:ext cx="8039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1661" y="5941737"/>
            <a:ext cx="3106271" cy="69478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  <p:hf hdr="0" dt="0"/>
</p:sldLayout>
</file>

<file path=ppt/slideLayouts/slideLayout3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4184" y="798758"/>
            <a:ext cx="11083635" cy="89617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 smtClean="0"/>
              <a:t>Headline Copy Goes Here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505015"/>
            <a:ext cx="12192000" cy="352987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90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90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hf hdr="0" dt="0"/>
</p:sldLayout>
</file>

<file path=ppt/slideLayouts/slideLayout3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039995" y="2470035"/>
            <a:ext cx="8597823" cy="89617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Section Header Goes Here</a:t>
            </a:r>
            <a:endParaRPr lang="en-US" dirty="0"/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039995" y="3866468"/>
            <a:ext cx="8597823" cy="456234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Section subhead goes here</a:t>
            </a:r>
            <a:endParaRPr lang="en-US" dirty="0" smtClean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>
            <a:fillRect/>
          </a:stretch>
        </p:blipFill>
        <p:spPr>
          <a:xfrm>
            <a:off x="0" y="0"/>
            <a:ext cx="2270234" cy="6858000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hf hdr="0" dt="0"/>
</p:sldLayout>
</file>

<file path=ppt/slideLayouts/slideLayout3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/>
          <p:nvPr userDrawn="1"/>
        </p:nvSpPr>
        <p:spPr>
          <a:xfrm>
            <a:off x="643538" y="3706216"/>
            <a:ext cx="11083635" cy="976630"/>
          </a:xfrm>
          <a:prstGeom prst="rect">
            <a:avLst/>
          </a:prstGeom>
        </p:spPr>
        <p:txBody>
          <a:bodyPr vert="horz" lIns="80682" tIns="80682" rIns="80682" bIns="80682" rtlCol="0" anchor="b" anchorCtr="0">
            <a:spAutoFit/>
          </a:bodyPr>
          <a:lstStyle>
            <a:lvl1pPr algn="l" defTabSz="50927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5295" dirty="0" smtClean="0">
                <a:solidFill>
                  <a:schemeClr val="bg1"/>
                </a:solidFill>
                <a:latin typeface="+mj-lt"/>
              </a:rPr>
              <a:t>Thank you</a:t>
            </a:r>
            <a:endParaRPr lang="en-US" sz="5295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778009" y="5238334"/>
            <a:ext cx="8039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70" y="5577300"/>
            <a:ext cx="3106271" cy="6947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</a:blip>
          <a:srcRect t="14710" r="30639" b="6933"/>
          <a:stretch>
            <a:fillRect/>
          </a:stretch>
        </p:blipFill>
        <p:spPr>
          <a:xfrm>
            <a:off x="6121337" y="-1"/>
            <a:ext cx="6070663" cy="68580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  <p:hf hdr="0" dt="0"/>
</p:sldLayout>
</file>

<file path=ppt/slideLayouts/slideLayout3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Background pattern&#10;&#10;Description automatically generated"/>
          <p:cNvPicPr>
            <a:picLocks noChangeAspect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660591" y="1395527"/>
            <a:ext cx="3528182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315065" y="1395527"/>
            <a:ext cx="3528182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7979279" y="1395527"/>
            <a:ext cx="3528182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077575" y="6598276"/>
            <a:ext cx="925511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69145" y="241671"/>
            <a:ext cx="3519628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809703" y="1390126"/>
            <a:ext cx="3184736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323619" y="241671"/>
            <a:ext cx="3519628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4464177" y="1390126"/>
            <a:ext cx="3184736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7986647" y="241671"/>
            <a:ext cx="3519628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8127205" y="1390126"/>
            <a:ext cx="3184736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pic>
        <p:nvPicPr>
          <p:cNvPr id="15" name="Graphic 14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Background pattern&#10;&#10;Description automatically generated"/>
          <p:cNvPicPr>
            <a:picLocks noChangeAspect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1451165" y="1395527"/>
            <a:ext cx="4600335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172439" y="1395527"/>
            <a:ext cx="4600335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096625" y="6598276"/>
            <a:ext cx="906461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1459720" y="241671"/>
            <a:ext cx="4589182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80994" y="241671"/>
            <a:ext cx="4589182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pic>
        <p:nvPicPr>
          <p:cNvPr id="13" name="Graphic 1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1600278" y="1390126"/>
            <a:ext cx="4152522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6321552" y="1390126"/>
            <a:ext cx="4152522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rg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0" y="1011106"/>
            <a:ext cx="12192000" cy="53553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44723" y="322490"/>
            <a:ext cx="5439152" cy="688712"/>
          </a:xfrm>
          <a:noFill/>
          <a:ln>
            <a:noFill/>
          </a:ln>
        </p:spPr>
        <p:txBody>
          <a:bodyPr lIns="548640" anchor="ctr"/>
          <a:lstStyle>
            <a:lvl1pPr marL="0" indent="0" algn="r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756856" y="322263"/>
            <a:ext cx="6143044" cy="688843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2"/>
          </p:nvPr>
        </p:nvSpPr>
        <p:spPr>
          <a:xfrm>
            <a:off x="249238" y="1160463"/>
            <a:ext cx="11650662" cy="5104036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9887" y="6598276"/>
            <a:ext cx="2743200" cy="2597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 </a:t>
            </a:r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 rot="16200000">
            <a:off x="5403669" y="686590"/>
            <a:ext cx="640080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pic>
        <p:nvPicPr>
          <p:cNvPr id="13" name="Graphic 1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 + Picture + Dar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816" y="6471118"/>
            <a:ext cx="2330006" cy="282893"/>
          </a:xfrm>
          <a:prstGeom prst="rect">
            <a:avLst/>
          </a:prstGeom>
        </p:spPr>
      </p:pic>
      <p:sp>
        <p:nvSpPr>
          <p:cNvPr id="9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73825" y="423949"/>
            <a:ext cx="5574885" cy="5818101"/>
          </a:xfrm>
          <a:solidFill>
            <a:schemeClr val="tx1"/>
          </a:solidFill>
          <a:ln>
            <a:solidFill>
              <a:srgbClr val="FFBF00"/>
            </a:solidFill>
          </a:ln>
        </p:spPr>
        <p:txBody>
          <a:bodyPr anchor="ctr"/>
          <a:lstStyle>
            <a:lvl1pPr marL="0" indent="0" algn="ctr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6095999" y="423949"/>
            <a:ext cx="5574885" cy="581810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Background pattern&#10;&#10;Description automatically generated"/>
          <p:cNvPicPr>
            <a:picLocks noChangeAspect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1451165" y="1395527"/>
            <a:ext cx="4600335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172439" y="1395527"/>
            <a:ext cx="4600335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096625" y="6598276"/>
            <a:ext cx="906461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1459720" y="241671"/>
            <a:ext cx="4589182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80994" y="241671"/>
            <a:ext cx="4589182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pic>
        <p:nvPicPr>
          <p:cNvPr id="13" name="Graphic 1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1600278" y="1390126"/>
            <a:ext cx="4152522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6321552" y="1390126"/>
            <a:ext cx="4152522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-Purpose-Chart &amp;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287504"/>
            <a:ext cx="6002270" cy="584089"/>
          </a:xfrm>
          <a:noFill/>
          <a:ln>
            <a:noFill/>
          </a:ln>
        </p:spPr>
        <p:txBody>
          <a:bodyPr anchor="ctr"/>
          <a:lstStyle>
            <a:lvl1pPr marL="0" indent="0" algn="r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457950" y="287338"/>
            <a:ext cx="5381624" cy="584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9" name="Chart Placeholder 8"/>
          <p:cNvSpPr>
            <a:spLocks noGrp="1"/>
          </p:cNvSpPr>
          <p:nvPr>
            <p:ph type="chart" sz="quarter" idx="15"/>
          </p:nvPr>
        </p:nvSpPr>
        <p:spPr>
          <a:xfrm>
            <a:off x="352425" y="2745123"/>
            <a:ext cx="3262313" cy="3260725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3722688" y="2745123"/>
            <a:ext cx="2547424" cy="1582738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3722688" y="4423110"/>
            <a:ext cx="2547424" cy="1582739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3" name="Chart Placeholder 8"/>
          <p:cNvSpPr>
            <a:spLocks noGrp="1"/>
          </p:cNvSpPr>
          <p:nvPr>
            <p:ph type="chart" sz="quarter" idx="18"/>
          </p:nvPr>
        </p:nvSpPr>
        <p:spPr>
          <a:xfrm>
            <a:off x="6534150" y="1223494"/>
            <a:ext cx="5305425" cy="3696236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534149" y="5002949"/>
            <a:ext cx="5305425" cy="10029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353097" y="1651246"/>
            <a:ext cx="5917015" cy="10029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53097" y="1223494"/>
            <a:ext cx="5917015" cy="33250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6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[HEADING]</a:t>
            </a:r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352425" y="1555997"/>
            <a:ext cx="3291840" cy="0"/>
          </a:xfrm>
          <a:prstGeom prst="line">
            <a:avLst/>
          </a:prstGeom>
          <a:ln>
            <a:solidFill>
              <a:srgbClr val="FFB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 rot="16200000">
            <a:off x="6091235" y="574866"/>
            <a:ext cx="640080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pic>
        <p:nvPicPr>
          <p:cNvPr id="20" name="Graphic 19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, Multi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17683" y="287504"/>
            <a:ext cx="4980335" cy="584089"/>
          </a:xfrm>
          <a:noFill/>
          <a:ln>
            <a:noFill/>
          </a:ln>
        </p:spPr>
        <p:txBody>
          <a:bodyPr anchor="ctr"/>
          <a:lstStyle>
            <a:lvl1pPr marL="0" indent="0" algn="l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17683" y="909940"/>
            <a:ext cx="4980335" cy="37365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17678" y="1321941"/>
            <a:ext cx="4979831" cy="5032241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5627689" y="287338"/>
            <a:ext cx="2501480" cy="2528887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8190963" y="287338"/>
            <a:ext cx="3683354" cy="2528887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6"/>
          </p:nvPr>
        </p:nvSpPr>
        <p:spPr>
          <a:xfrm>
            <a:off x="5627689" y="2876550"/>
            <a:ext cx="6246634" cy="3478213"/>
          </a:xfrm>
        </p:spPr>
        <p:txBody>
          <a:bodyPr/>
          <a:lstStyle/>
          <a:p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317678" y="871593"/>
            <a:ext cx="3291840" cy="0"/>
          </a:xfrm>
          <a:prstGeom prst="line">
            <a:avLst/>
          </a:prstGeom>
          <a:ln>
            <a:solidFill>
              <a:srgbClr val="FFB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phic 11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Textured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ackground pattern&#10;&#10;Description automatically generated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pic>
        <p:nvPicPr>
          <p:cNvPr id="4" name="Graphic 3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-White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pic>
        <p:nvPicPr>
          <p:cNvPr id="3" name="Graphic 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-White BG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816" y="6471118"/>
            <a:ext cx="2330006" cy="282893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</a:blip>
          <a:srcRect t="14710" r="30639" b="6933"/>
          <a:stretch>
            <a:fillRect/>
          </a:stretch>
        </p:blipFill>
        <p:spPr>
          <a:xfrm>
            <a:off x="6121337" y="-1"/>
            <a:ext cx="6070663" cy="68580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554184" y="2378437"/>
            <a:ext cx="11083635" cy="1720158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295">
                <a:solidFill>
                  <a:schemeClr val="bg1"/>
                </a:solidFill>
                <a:latin typeface="+mj-lt"/>
              </a:defRPr>
            </a:lvl1pPr>
            <a:lvl2pPr marL="617220" indent="0">
              <a:buNone/>
              <a:defRPr sz="4850">
                <a:solidFill>
                  <a:schemeClr val="bg1"/>
                </a:solidFill>
                <a:latin typeface="+mj-lt"/>
              </a:defRPr>
            </a:lvl2pPr>
            <a:lvl3pPr marL="1235075" indent="0">
              <a:buNone/>
              <a:defRPr sz="4850">
                <a:solidFill>
                  <a:schemeClr val="bg1"/>
                </a:solidFill>
                <a:latin typeface="+mj-lt"/>
              </a:defRPr>
            </a:lvl3pPr>
            <a:lvl4pPr marL="1851660" indent="0">
              <a:buNone/>
              <a:defRPr sz="4850">
                <a:solidFill>
                  <a:schemeClr val="bg1"/>
                </a:solidFill>
                <a:latin typeface="+mj-lt"/>
              </a:defRPr>
            </a:lvl4pPr>
            <a:lvl5pPr marL="2469515" indent="0">
              <a:buNone/>
              <a:defRPr sz="485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Title of Presentation </a:t>
            </a:r>
            <a:br>
              <a:rPr lang="en-US" dirty="0" smtClean="0"/>
            </a:br>
            <a:r>
              <a:rPr lang="en-US" dirty="0" smtClean="0"/>
              <a:t>Goes Here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554183" y="4737627"/>
            <a:ext cx="11083634" cy="416634"/>
          </a:xfrm>
        </p:spPr>
        <p:txBody>
          <a:bodyPr>
            <a:spAutoFit/>
          </a:bodyPr>
          <a:lstStyle>
            <a:lvl1pPr marL="0" indent="0">
              <a:buNone/>
              <a:defRPr sz="1410">
                <a:solidFill>
                  <a:schemeClr val="bg1"/>
                </a:solidFill>
              </a:defRPr>
            </a:lvl1pPr>
            <a:lvl2pPr marL="617220" indent="0">
              <a:buNone/>
              <a:defRPr/>
            </a:lvl2pPr>
            <a:lvl3pPr marL="1235075" indent="0">
              <a:buNone/>
              <a:defRPr/>
            </a:lvl3pPr>
            <a:lvl4pPr marL="1851660" indent="0">
              <a:buNone/>
              <a:defRPr/>
            </a:lvl4pPr>
            <a:lvl5pPr marL="2469515" indent="0">
              <a:buNone/>
              <a:defRPr/>
            </a:lvl5pPr>
          </a:lstStyle>
          <a:p>
            <a:pPr lvl="0"/>
            <a:r>
              <a:rPr lang="en-US" dirty="0" err="1" smtClean="0"/>
              <a:t>Subheadline</a:t>
            </a:r>
            <a:r>
              <a:rPr lang="en-US" dirty="0" smtClean="0"/>
              <a:t>, name or date goes here</a:t>
            </a:r>
            <a:endParaRPr lang="en-US" dirty="0" smtClean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643538" y="4519612"/>
            <a:ext cx="8039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1661" y="5941737"/>
            <a:ext cx="3106271" cy="69478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  <p:hf hdr="0" dt="0"/>
</p:sldLayout>
</file>

<file path=ppt/slideLayouts/slideLayout3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4184" y="798758"/>
            <a:ext cx="11083635" cy="89617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 smtClean="0"/>
              <a:t>Headline Copy Goes Here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505015"/>
            <a:ext cx="12192000" cy="352987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90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90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hf hdr="0" dt="0"/>
</p:sldLayout>
</file>

<file path=ppt/slideLayouts/slideLayout3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039995" y="2470035"/>
            <a:ext cx="8597823" cy="89617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Section Header Goes Here</a:t>
            </a:r>
            <a:endParaRPr lang="en-US" dirty="0"/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039995" y="3866468"/>
            <a:ext cx="8597823" cy="456234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Section subhead goes here</a:t>
            </a:r>
            <a:endParaRPr lang="en-US" dirty="0" smtClean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>
            <a:fillRect/>
          </a:stretch>
        </p:blipFill>
        <p:spPr>
          <a:xfrm>
            <a:off x="0" y="0"/>
            <a:ext cx="2270234" cy="6858000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hf hdr="0" dt="0"/>
</p:sldLayout>
</file>

<file path=ppt/slideLayouts/slideLayout3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/>
          <p:nvPr userDrawn="1"/>
        </p:nvSpPr>
        <p:spPr>
          <a:xfrm>
            <a:off x="643538" y="3706216"/>
            <a:ext cx="11083635" cy="976630"/>
          </a:xfrm>
          <a:prstGeom prst="rect">
            <a:avLst/>
          </a:prstGeom>
        </p:spPr>
        <p:txBody>
          <a:bodyPr vert="horz" lIns="80682" tIns="80682" rIns="80682" bIns="80682" rtlCol="0" anchor="b" anchorCtr="0">
            <a:spAutoFit/>
          </a:bodyPr>
          <a:lstStyle>
            <a:lvl1pPr algn="l" defTabSz="50927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5295" dirty="0" smtClean="0">
                <a:solidFill>
                  <a:schemeClr val="bg1"/>
                </a:solidFill>
                <a:latin typeface="+mj-lt"/>
              </a:rPr>
              <a:t>Thank you</a:t>
            </a:r>
            <a:endParaRPr lang="en-US" sz="5295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778009" y="5238334"/>
            <a:ext cx="8039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70" y="5577300"/>
            <a:ext cx="3106271" cy="6947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</a:blip>
          <a:srcRect t="14710" r="30639" b="6933"/>
          <a:stretch>
            <a:fillRect/>
          </a:stretch>
        </p:blipFill>
        <p:spPr>
          <a:xfrm>
            <a:off x="6121337" y="-1"/>
            <a:ext cx="6070663" cy="68580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  <p:hf hdr="0" dt="0"/>
</p:sldLayout>
</file>

<file path=ppt/slideLayouts/slideLayout3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Background pattern&#10;&#10;Description automatically generated"/>
          <p:cNvPicPr>
            <a:picLocks noChangeAspect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660591" y="1395527"/>
            <a:ext cx="3528182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315065" y="1395527"/>
            <a:ext cx="3528182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7979279" y="1395527"/>
            <a:ext cx="3528182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077575" y="6598276"/>
            <a:ext cx="925511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69145" y="241671"/>
            <a:ext cx="3519628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809703" y="1390126"/>
            <a:ext cx="3184736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323619" y="241671"/>
            <a:ext cx="3519628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4464177" y="1390126"/>
            <a:ext cx="3184736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7986647" y="241671"/>
            <a:ext cx="3519628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8127205" y="1390126"/>
            <a:ext cx="3184736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pic>
        <p:nvPicPr>
          <p:cNvPr id="15" name="Graphic 14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rg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0" y="1011106"/>
            <a:ext cx="12192000" cy="53553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44723" y="322490"/>
            <a:ext cx="5439152" cy="688712"/>
          </a:xfrm>
          <a:noFill/>
          <a:ln>
            <a:noFill/>
          </a:ln>
        </p:spPr>
        <p:txBody>
          <a:bodyPr lIns="548640" anchor="ctr"/>
          <a:lstStyle>
            <a:lvl1pPr marL="0" indent="0" algn="r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756856" y="322263"/>
            <a:ext cx="6143044" cy="688843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2"/>
          </p:nvPr>
        </p:nvSpPr>
        <p:spPr>
          <a:xfrm>
            <a:off x="249238" y="1160463"/>
            <a:ext cx="11650662" cy="5104036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9887" y="6598276"/>
            <a:ext cx="2743200" cy="2597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 </a:t>
            </a:r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 rot="16200000">
            <a:off x="5403669" y="686590"/>
            <a:ext cx="640080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pic>
        <p:nvPicPr>
          <p:cNvPr id="13" name="Graphic 1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Background pattern&#10;&#10;Description automatically generated"/>
          <p:cNvPicPr>
            <a:picLocks noChangeAspect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1451165" y="1395527"/>
            <a:ext cx="4600335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172439" y="1395527"/>
            <a:ext cx="4600335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096625" y="6598276"/>
            <a:ext cx="906461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1459720" y="241671"/>
            <a:ext cx="4589182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80994" y="241671"/>
            <a:ext cx="4589182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pic>
        <p:nvPicPr>
          <p:cNvPr id="13" name="Graphic 1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1600278" y="1390126"/>
            <a:ext cx="4152522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6321552" y="1390126"/>
            <a:ext cx="4152522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rg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0" y="1011106"/>
            <a:ext cx="12192000" cy="53553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44723" y="322490"/>
            <a:ext cx="5439152" cy="688712"/>
          </a:xfrm>
          <a:noFill/>
          <a:ln>
            <a:noFill/>
          </a:ln>
        </p:spPr>
        <p:txBody>
          <a:bodyPr lIns="548640" anchor="ctr"/>
          <a:lstStyle>
            <a:lvl1pPr marL="0" indent="0" algn="r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756856" y="322263"/>
            <a:ext cx="6143044" cy="688843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2"/>
          </p:nvPr>
        </p:nvSpPr>
        <p:spPr>
          <a:xfrm>
            <a:off x="249238" y="1160463"/>
            <a:ext cx="11650662" cy="5104036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9887" y="6598276"/>
            <a:ext cx="2743200" cy="2597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 </a:t>
            </a:r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 rot="16200000">
            <a:off x="5403669" y="686590"/>
            <a:ext cx="640080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pic>
        <p:nvPicPr>
          <p:cNvPr id="13" name="Graphic 1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 + Picture + Dar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816" y="6471118"/>
            <a:ext cx="2330006" cy="282893"/>
          </a:xfrm>
          <a:prstGeom prst="rect">
            <a:avLst/>
          </a:prstGeom>
        </p:spPr>
      </p:pic>
      <p:sp>
        <p:nvSpPr>
          <p:cNvPr id="9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73825" y="423949"/>
            <a:ext cx="5574885" cy="5818101"/>
          </a:xfrm>
          <a:solidFill>
            <a:schemeClr val="tx1"/>
          </a:solidFill>
          <a:ln>
            <a:solidFill>
              <a:srgbClr val="FFBF00"/>
            </a:solidFill>
          </a:ln>
        </p:spPr>
        <p:txBody>
          <a:bodyPr anchor="ctr"/>
          <a:lstStyle>
            <a:lvl1pPr marL="0" indent="0" algn="ctr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6095999" y="423949"/>
            <a:ext cx="5574885" cy="581810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-Purpose-Chart &amp;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287504"/>
            <a:ext cx="6002270" cy="584089"/>
          </a:xfrm>
          <a:noFill/>
          <a:ln>
            <a:noFill/>
          </a:ln>
        </p:spPr>
        <p:txBody>
          <a:bodyPr anchor="ctr"/>
          <a:lstStyle>
            <a:lvl1pPr marL="0" indent="0" algn="r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457950" y="287338"/>
            <a:ext cx="5381624" cy="584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9" name="Chart Placeholder 8"/>
          <p:cNvSpPr>
            <a:spLocks noGrp="1"/>
          </p:cNvSpPr>
          <p:nvPr>
            <p:ph type="chart" sz="quarter" idx="15"/>
          </p:nvPr>
        </p:nvSpPr>
        <p:spPr>
          <a:xfrm>
            <a:off x="352425" y="2745123"/>
            <a:ext cx="3262313" cy="3260725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3722688" y="2745123"/>
            <a:ext cx="2547424" cy="1582738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3722688" y="4423110"/>
            <a:ext cx="2547424" cy="1582739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3" name="Chart Placeholder 8"/>
          <p:cNvSpPr>
            <a:spLocks noGrp="1"/>
          </p:cNvSpPr>
          <p:nvPr>
            <p:ph type="chart" sz="quarter" idx="18"/>
          </p:nvPr>
        </p:nvSpPr>
        <p:spPr>
          <a:xfrm>
            <a:off x="6534150" y="1223494"/>
            <a:ext cx="5305425" cy="3696236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534149" y="5002949"/>
            <a:ext cx="5305425" cy="10029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353097" y="1651246"/>
            <a:ext cx="5917015" cy="10029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53097" y="1223494"/>
            <a:ext cx="5917015" cy="33250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6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[HEADING]</a:t>
            </a:r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352425" y="1555997"/>
            <a:ext cx="3291840" cy="0"/>
          </a:xfrm>
          <a:prstGeom prst="line">
            <a:avLst/>
          </a:prstGeom>
          <a:ln>
            <a:solidFill>
              <a:srgbClr val="FFB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 rot="16200000">
            <a:off x="6091235" y="574866"/>
            <a:ext cx="640080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pic>
        <p:nvPicPr>
          <p:cNvPr id="20" name="Graphic 19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, Multi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17683" y="287504"/>
            <a:ext cx="4980335" cy="584089"/>
          </a:xfrm>
          <a:noFill/>
          <a:ln>
            <a:noFill/>
          </a:ln>
        </p:spPr>
        <p:txBody>
          <a:bodyPr anchor="ctr"/>
          <a:lstStyle>
            <a:lvl1pPr marL="0" indent="0" algn="l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17683" y="909940"/>
            <a:ext cx="4980335" cy="37365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17678" y="1321941"/>
            <a:ext cx="4979831" cy="5032241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5627689" y="287338"/>
            <a:ext cx="2501480" cy="2528887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8190963" y="287338"/>
            <a:ext cx="3683354" cy="2528887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6"/>
          </p:nvPr>
        </p:nvSpPr>
        <p:spPr>
          <a:xfrm>
            <a:off x="5627689" y="2876550"/>
            <a:ext cx="6246634" cy="3478213"/>
          </a:xfrm>
        </p:spPr>
        <p:txBody>
          <a:bodyPr/>
          <a:lstStyle/>
          <a:p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317678" y="871593"/>
            <a:ext cx="3291840" cy="0"/>
          </a:xfrm>
          <a:prstGeom prst="line">
            <a:avLst/>
          </a:prstGeom>
          <a:ln>
            <a:solidFill>
              <a:srgbClr val="FFB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phic 11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Textured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ackground pattern&#10;&#10;Description automatically generated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pic>
        <p:nvPicPr>
          <p:cNvPr id="4" name="Graphic 3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-White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pic>
        <p:nvPicPr>
          <p:cNvPr id="3" name="Graphic 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-White BG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816" y="6471118"/>
            <a:ext cx="2330006" cy="282893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</a:blip>
          <a:srcRect t="14710" r="30639" b="6933"/>
          <a:stretch>
            <a:fillRect/>
          </a:stretch>
        </p:blipFill>
        <p:spPr>
          <a:xfrm>
            <a:off x="6121337" y="-1"/>
            <a:ext cx="6070663" cy="68580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554184" y="2378437"/>
            <a:ext cx="11083635" cy="1720158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295">
                <a:solidFill>
                  <a:schemeClr val="bg1"/>
                </a:solidFill>
                <a:latin typeface="+mj-lt"/>
              </a:defRPr>
            </a:lvl1pPr>
            <a:lvl2pPr marL="617220" indent="0">
              <a:buNone/>
              <a:defRPr sz="4850">
                <a:solidFill>
                  <a:schemeClr val="bg1"/>
                </a:solidFill>
                <a:latin typeface="+mj-lt"/>
              </a:defRPr>
            </a:lvl2pPr>
            <a:lvl3pPr marL="1235075" indent="0">
              <a:buNone/>
              <a:defRPr sz="4850">
                <a:solidFill>
                  <a:schemeClr val="bg1"/>
                </a:solidFill>
                <a:latin typeface="+mj-lt"/>
              </a:defRPr>
            </a:lvl3pPr>
            <a:lvl4pPr marL="1851660" indent="0">
              <a:buNone/>
              <a:defRPr sz="4850">
                <a:solidFill>
                  <a:schemeClr val="bg1"/>
                </a:solidFill>
                <a:latin typeface="+mj-lt"/>
              </a:defRPr>
            </a:lvl4pPr>
            <a:lvl5pPr marL="2469515" indent="0">
              <a:buNone/>
              <a:defRPr sz="485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Title of Presentation </a:t>
            </a:r>
            <a:br>
              <a:rPr lang="en-US" dirty="0" smtClean="0"/>
            </a:br>
            <a:r>
              <a:rPr lang="en-US" dirty="0" smtClean="0"/>
              <a:t>Goes Here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554183" y="4737627"/>
            <a:ext cx="11083634" cy="416634"/>
          </a:xfrm>
        </p:spPr>
        <p:txBody>
          <a:bodyPr>
            <a:spAutoFit/>
          </a:bodyPr>
          <a:lstStyle>
            <a:lvl1pPr marL="0" indent="0">
              <a:buNone/>
              <a:defRPr sz="1410">
                <a:solidFill>
                  <a:schemeClr val="bg1"/>
                </a:solidFill>
              </a:defRPr>
            </a:lvl1pPr>
            <a:lvl2pPr marL="617220" indent="0">
              <a:buNone/>
              <a:defRPr/>
            </a:lvl2pPr>
            <a:lvl3pPr marL="1235075" indent="0">
              <a:buNone/>
              <a:defRPr/>
            </a:lvl3pPr>
            <a:lvl4pPr marL="1851660" indent="0">
              <a:buNone/>
              <a:defRPr/>
            </a:lvl4pPr>
            <a:lvl5pPr marL="2469515" indent="0">
              <a:buNone/>
              <a:defRPr/>
            </a:lvl5pPr>
          </a:lstStyle>
          <a:p>
            <a:pPr lvl="0"/>
            <a:r>
              <a:rPr lang="en-US" dirty="0" err="1" smtClean="0"/>
              <a:t>Subheadline</a:t>
            </a:r>
            <a:r>
              <a:rPr lang="en-US" dirty="0" smtClean="0"/>
              <a:t>, name or date goes here</a:t>
            </a:r>
            <a:endParaRPr lang="en-US" dirty="0" smtClean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643538" y="4519612"/>
            <a:ext cx="8039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1661" y="5941737"/>
            <a:ext cx="3106271" cy="69478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  <p:hf hdr="0" dt="0"/>
</p:sldLayout>
</file>

<file path=ppt/slideLayouts/slideLayout3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4184" y="798758"/>
            <a:ext cx="11083635" cy="89617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 smtClean="0"/>
              <a:t>Headline Copy Goes Here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505015"/>
            <a:ext cx="12192000" cy="352987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90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90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hf hd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 + Picture + Dar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816" y="6471118"/>
            <a:ext cx="2330006" cy="282893"/>
          </a:xfrm>
          <a:prstGeom prst="rect">
            <a:avLst/>
          </a:prstGeom>
        </p:spPr>
      </p:pic>
      <p:sp>
        <p:nvSpPr>
          <p:cNvPr id="9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73825" y="423949"/>
            <a:ext cx="5574885" cy="5818101"/>
          </a:xfrm>
          <a:solidFill>
            <a:schemeClr val="tx1"/>
          </a:solidFill>
          <a:ln>
            <a:solidFill>
              <a:srgbClr val="FFBF00"/>
            </a:solidFill>
          </a:ln>
        </p:spPr>
        <p:txBody>
          <a:bodyPr anchor="ctr"/>
          <a:lstStyle>
            <a:lvl1pPr marL="0" indent="0" algn="ctr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6095999" y="423949"/>
            <a:ext cx="5574885" cy="581810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039995" y="2470035"/>
            <a:ext cx="8597823" cy="89617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Section Header Goes Here</a:t>
            </a:r>
            <a:endParaRPr lang="en-US" dirty="0"/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039995" y="3866468"/>
            <a:ext cx="8597823" cy="456234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Section subhead goes here</a:t>
            </a:r>
            <a:endParaRPr lang="en-US" dirty="0" smtClean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>
            <a:fillRect/>
          </a:stretch>
        </p:blipFill>
        <p:spPr>
          <a:xfrm>
            <a:off x="0" y="0"/>
            <a:ext cx="2270234" cy="6858000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hf hdr="0" dt="0"/>
</p:sldLayout>
</file>

<file path=ppt/slideLayouts/slideLayout3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/>
          <p:nvPr userDrawn="1"/>
        </p:nvSpPr>
        <p:spPr>
          <a:xfrm>
            <a:off x="643538" y="3706216"/>
            <a:ext cx="11083635" cy="976630"/>
          </a:xfrm>
          <a:prstGeom prst="rect">
            <a:avLst/>
          </a:prstGeom>
        </p:spPr>
        <p:txBody>
          <a:bodyPr vert="horz" lIns="80682" tIns="80682" rIns="80682" bIns="80682" rtlCol="0" anchor="b" anchorCtr="0">
            <a:spAutoFit/>
          </a:bodyPr>
          <a:lstStyle>
            <a:lvl1pPr algn="l" defTabSz="50927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5295" dirty="0" smtClean="0">
                <a:solidFill>
                  <a:schemeClr val="bg1"/>
                </a:solidFill>
                <a:latin typeface="+mj-lt"/>
              </a:rPr>
              <a:t>Thank you</a:t>
            </a:r>
            <a:endParaRPr lang="en-US" sz="5295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778009" y="5238334"/>
            <a:ext cx="8039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70" y="5577300"/>
            <a:ext cx="3106271" cy="6947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</a:blip>
          <a:srcRect t="14710" r="30639" b="6933"/>
          <a:stretch>
            <a:fillRect/>
          </a:stretch>
        </p:blipFill>
        <p:spPr>
          <a:xfrm>
            <a:off x="6121337" y="-1"/>
            <a:ext cx="6070663" cy="68580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  <p:hf hdr="0" dt="0"/>
</p:sldLayout>
</file>

<file path=ppt/slideLayouts/slideLayout3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Background pattern&#10;&#10;Description automatically generated"/>
          <p:cNvPicPr>
            <a:picLocks noChangeAspect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660591" y="1395527"/>
            <a:ext cx="3528182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315065" y="1395527"/>
            <a:ext cx="3528182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7979279" y="1395527"/>
            <a:ext cx="3528182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077575" y="6598276"/>
            <a:ext cx="925511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69145" y="241671"/>
            <a:ext cx="3519628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809703" y="1390126"/>
            <a:ext cx="3184736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323619" y="241671"/>
            <a:ext cx="3519628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4464177" y="1390126"/>
            <a:ext cx="3184736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7986647" y="241671"/>
            <a:ext cx="3519628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8127205" y="1390126"/>
            <a:ext cx="3184736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pic>
        <p:nvPicPr>
          <p:cNvPr id="15" name="Graphic 14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Background pattern&#10;&#10;Description automatically generated"/>
          <p:cNvPicPr>
            <a:picLocks noChangeAspect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1451165" y="1395527"/>
            <a:ext cx="4600335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172439" y="1395527"/>
            <a:ext cx="4600335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096625" y="6598276"/>
            <a:ext cx="906461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1459720" y="241671"/>
            <a:ext cx="4589182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80994" y="241671"/>
            <a:ext cx="4589182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pic>
        <p:nvPicPr>
          <p:cNvPr id="13" name="Graphic 1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1600278" y="1390126"/>
            <a:ext cx="4152522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6321552" y="1390126"/>
            <a:ext cx="4152522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rg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0" y="1011106"/>
            <a:ext cx="12192000" cy="53553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44723" y="322490"/>
            <a:ext cx="5439152" cy="688712"/>
          </a:xfrm>
          <a:noFill/>
          <a:ln>
            <a:noFill/>
          </a:ln>
        </p:spPr>
        <p:txBody>
          <a:bodyPr lIns="548640" anchor="ctr"/>
          <a:lstStyle>
            <a:lvl1pPr marL="0" indent="0" algn="r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756856" y="322263"/>
            <a:ext cx="6143044" cy="688843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2"/>
          </p:nvPr>
        </p:nvSpPr>
        <p:spPr>
          <a:xfrm>
            <a:off x="249238" y="1160463"/>
            <a:ext cx="11650662" cy="5104036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9887" y="6598276"/>
            <a:ext cx="2743200" cy="2597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 </a:t>
            </a:r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 rot="16200000">
            <a:off x="5403669" y="686590"/>
            <a:ext cx="640080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pic>
        <p:nvPicPr>
          <p:cNvPr id="13" name="Graphic 1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 + Picture + Dar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816" y="6471118"/>
            <a:ext cx="2330006" cy="282893"/>
          </a:xfrm>
          <a:prstGeom prst="rect">
            <a:avLst/>
          </a:prstGeom>
        </p:spPr>
      </p:pic>
      <p:sp>
        <p:nvSpPr>
          <p:cNvPr id="9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73825" y="423949"/>
            <a:ext cx="5574885" cy="5818101"/>
          </a:xfrm>
          <a:solidFill>
            <a:schemeClr val="tx1"/>
          </a:solidFill>
          <a:ln>
            <a:solidFill>
              <a:srgbClr val="FFBF00"/>
            </a:solidFill>
          </a:ln>
        </p:spPr>
        <p:txBody>
          <a:bodyPr anchor="ctr"/>
          <a:lstStyle>
            <a:lvl1pPr marL="0" indent="0" algn="ctr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6095999" y="423949"/>
            <a:ext cx="5574885" cy="581810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-Purpose-Chart &amp;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287504"/>
            <a:ext cx="6002270" cy="584089"/>
          </a:xfrm>
          <a:noFill/>
          <a:ln>
            <a:noFill/>
          </a:ln>
        </p:spPr>
        <p:txBody>
          <a:bodyPr anchor="ctr"/>
          <a:lstStyle>
            <a:lvl1pPr marL="0" indent="0" algn="r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457950" y="287338"/>
            <a:ext cx="5381624" cy="584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9" name="Chart Placeholder 8"/>
          <p:cNvSpPr>
            <a:spLocks noGrp="1"/>
          </p:cNvSpPr>
          <p:nvPr>
            <p:ph type="chart" sz="quarter" idx="15"/>
          </p:nvPr>
        </p:nvSpPr>
        <p:spPr>
          <a:xfrm>
            <a:off x="352425" y="2745123"/>
            <a:ext cx="3262313" cy="3260725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3722688" y="2745123"/>
            <a:ext cx="2547424" cy="1582738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3722688" y="4423110"/>
            <a:ext cx="2547424" cy="1582739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3" name="Chart Placeholder 8"/>
          <p:cNvSpPr>
            <a:spLocks noGrp="1"/>
          </p:cNvSpPr>
          <p:nvPr>
            <p:ph type="chart" sz="quarter" idx="18"/>
          </p:nvPr>
        </p:nvSpPr>
        <p:spPr>
          <a:xfrm>
            <a:off x="6534150" y="1223494"/>
            <a:ext cx="5305425" cy="3696236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534149" y="5002949"/>
            <a:ext cx="5305425" cy="10029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353097" y="1651246"/>
            <a:ext cx="5917015" cy="10029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53097" y="1223494"/>
            <a:ext cx="5917015" cy="33250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6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[HEADING]</a:t>
            </a:r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352425" y="1555997"/>
            <a:ext cx="3291840" cy="0"/>
          </a:xfrm>
          <a:prstGeom prst="line">
            <a:avLst/>
          </a:prstGeom>
          <a:ln>
            <a:solidFill>
              <a:srgbClr val="FFB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 rot="16200000">
            <a:off x="6091235" y="574866"/>
            <a:ext cx="640080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pic>
        <p:nvPicPr>
          <p:cNvPr id="20" name="Graphic 19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, Multi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17683" y="287504"/>
            <a:ext cx="4980335" cy="584089"/>
          </a:xfrm>
          <a:noFill/>
          <a:ln>
            <a:noFill/>
          </a:ln>
        </p:spPr>
        <p:txBody>
          <a:bodyPr anchor="ctr"/>
          <a:lstStyle>
            <a:lvl1pPr marL="0" indent="0" algn="l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17683" y="909940"/>
            <a:ext cx="4980335" cy="37365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17678" y="1321941"/>
            <a:ext cx="4979831" cy="5032241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5627689" y="287338"/>
            <a:ext cx="2501480" cy="2528887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8190963" y="287338"/>
            <a:ext cx="3683354" cy="2528887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6"/>
          </p:nvPr>
        </p:nvSpPr>
        <p:spPr>
          <a:xfrm>
            <a:off x="5627689" y="2876550"/>
            <a:ext cx="6246634" cy="3478213"/>
          </a:xfrm>
        </p:spPr>
        <p:txBody>
          <a:bodyPr/>
          <a:lstStyle/>
          <a:p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317678" y="871593"/>
            <a:ext cx="3291840" cy="0"/>
          </a:xfrm>
          <a:prstGeom prst="line">
            <a:avLst/>
          </a:prstGeom>
          <a:ln>
            <a:solidFill>
              <a:srgbClr val="FFB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phic 11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Textured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ackground pattern&#10;&#10;Description automatically generated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pic>
        <p:nvPicPr>
          <p:cNvPr id="4" name="Graphic 3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-White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pic>
        <p:nvPicPr>
          <p:cNvPr id="3" name="Graphic 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-Purpose-Chart &amp;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287504"/>
            <a:ext cx="6002270" cy="584089"/>
          </a:xfrm>
          <a:noFill/>
          <a:ln>
            <a:noFill/>
          </a:ln>
        </p:spPr>
        <p:txBody>
          <a:bodyPr anchor="ctr"/>
          <a:lstStyle>
            <a:lvl1pPr marL="0" indent="0" algn="r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457950" y="287338"/>
            <a:ext cx="5381624" cy="584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9" name="Chart Placeholder 8"/>
          <p:cNvSpPr>
            <a:spLocks noGrp="1"/>
          </p:cNvSpPr>
          <p:nvPr>
            <p:ph type="chart" sz="quarter" idx="15"/>
          </p:nvPr>
        </p:nvSpPr>
        <p:spPr>
          <a:xfrm>
            <a:off x="352425" y="2745123"/>
            <a:ext cx="3262313" cy="3260725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3722688" y="2745123"/>
            <a:ext cx="2547424" cy="1582738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3722688" y="4423110"/>
            <a:ext cx="2547424" cy="1582739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3" name="Chart Placeholder 8"/>
          <p:cNvSpPr>
            <a:spLocks noGrp="1"/>
          </p:cNvSpPr>
          <p:nvPr>
            <p:ph type="chart" sz="quarter" idx="18"/>
          </p:nvPr>
        </p:nvSpPr>
        <p:spPr>
          <a:xfrm>
            <a:off x="6534150" y="1223494"/>
            <a:ext cx="5305425" cy="3696236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534149" y="5002949"/>
            <a:ext cx="5305425" cy="10029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353097" y="1651246"/>
            <a:ext cx="5917015" cy="10029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53097" y="1223494"/>
            <a:ext cx="5917015" cy="33250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6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[HEADING]</a:t>
            </a:r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352425" y="1555997"/>
            <a:ext cx="3291840" cy="0"/>
          </a:xfrm>
          <a:prstGeom prst="line">
            <a:avLst/>
          </a:prstGeom>
          <a:ln>
            <a:solidFill>
              <a:srgbClr val="FFB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 rot="16200000">
            <a:off x="6091235" y="574866"/>
            <a:ext cx="640080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pic>
        <p:nvPicPr>
          <p:cNvPr id="20" name="Graphic 19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-White BG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816" y="6471118"/>
            <a:ext cx="2330006" cy="282893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</a:blip>
          <a:srcRect t="14710" r="30639" b="6933"/>
          <a:stretch>
            <a:fillRect/>
          </a:stretch>
        </p:blipFill>
        <p:spPr>
          <a:xfrm>
            <a:off x="6121337" y="-1"/>
            <a:ext cx="6070663" cy="68580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554184" y="2378437"/>
            <a:ext cx="11083635" cy="1720158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295">
                <a:solidFill>
                  <a:schemeClr val="bg1"/>
                </a:solidFill>
                <a:latin typeface="+mj-lt"/>
              </a:defRPr>
            </a:lvl1pPr>
            <a:lvl2pPr marL="617220" indent="0">
              <a:buNone/>
              <a:defRPr sz="4850">
                <a:solidFill>
                  <a:schemeClr val="bg1"/>
                </a:solidFill>
                <a:latin typeface="+mj-lt"/>
              </a:defRPr>
            </a:lvl2pPr>
            <a:lvl3pPr marL="1235075" indent="0">
              <a:buNone/>
              <a:defRPr sz="4850">
                <a:solidFill>
                  <a:schemeClr val="bg1"/>
                </a:solidFill>
                <a:latin typeface="+mj-lt"/>
              </a:defRPr>
            </a:lvl3pPr>
            <a:lvl4pPr marL="1851660" indent="0">
              <a:buNone/>
              <a:defRPr sz="4850">
                <a:solidFill>
                  <a:schemeClr val="bg1"/>
                </a:solidFill>
                <a:latin typeface="+mj-lt"/>
              </a:defRPr>
            </a:lvl4pPr>
            <a:lvl5pPr marL="2469515" indent="0">
              <a:buNone/>
              <a:defRPr sz="485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Title of Presentation </a:t>
            </a:r>
            <a:br>
              <a:rPr lang="en-US" dirty="0" smtClean="0"/>
            </a:br>
            <a:r>
              <a:rPr lang="en-US" dirty="0" smtClean="0"/>
              <a:t>Goes Here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554183" y="4737627"/>
            <a:ext cx="11083634" cy="416634"/>
          </a:xfrm>
        </p:spPr>
        <p:txBody>
          <a:bodyPr>
            <a:spAutoFit/>
          </a:bodyPr>
          <a:lstStyle>
            <a:lvl1pPr marL="0" indent="0">
              <a:buNone/>
              <a:defRPr sz="1410">
                <a:solidFill>
                  <a:schemeClr val="bg1"/>
                </a:solidFill>
              </a:defRPr>
            </a:lvl1pPr>
            <a:lvl2pPr marL="617220" indent="0">
              <a:buNone/>
              <a:defRPr/>
            </a:lvl2pPr>
            <a:lvl3pPr marL="1235075" indent="0">
              <a:buNone/>
              <a:defRPr/>
            </a:lvl3pPr>
            <a:lvl4pPr marL="1851660" indent="0">
              <a:buNone/>
              <a:defRPr/>
            </a:lvl4pPr>
            <a:lvl5pPr marL="2469515" indent="0">
              <a:buNone/>
              <a:defRPr/>
            </a:lvl5pPr>
          </a:lstStyle>
          <a:p>
            <a:pPr lvl="0"/>
            <a:r>
              <a:rPr lang="en-US" dirty="0" err="1" smtClean="0"/>
              <a:t>Subheadline</a:t>
            </a:r>
            <a:r>
              <a:rPr lang="en-US" dirty="0" smtClean="0"/>
              <a:t>, name or date goes here</a:t>
            </a:r>
            <a:endParaRPr lang="en-US" dirty="0" smtClean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643538" y="4519612"/>
            <a:ext cx="8039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1661" y="5941737"/>
            <a:ext cx="3106271" cy="69478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  <p:hf hdr="0" dt="0"/>
</p:sldLayout>
</file>

<file path=ppt/slideLayouts/slideLayout3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4184" y="798758"/>
            <a:ext cx="11083635" cy="89617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 smtClean="0"/>
              <a:t>Headline Copy Goes Here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505015"/>
            <a:ext cx="12192000" cy="352987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90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90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hf hdr="0" dt="0"/>
</p:sldLayout>
</file>

<file path=ppt/slideLayouts/slideLayout3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039995" y="2470035"/>
            <a:ext cx="8597823" cy="89617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Section Header Goes Here</a:t>
            </a:r>
            <a:endParaRPr lang="en-US" dirty="0"/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039995" y="3866468"/>
            <a:ext cx="8597823" cy="456234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Section subhead goes here</a:t>
            </a:r>
            <a:endParaRPr lang="en-US" dirty="0" smtClean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>
            <a:fillRect/>
          </a:stretch>
        </p:blipFill>
        <p:spPr>
          <a:xfrm>
            <a:off x="0" y="0"/>
            <a:ext cx="2270234" cy="6858000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hf hdr="0" dt="0"/>
</p:sldLayout>
</file>

<file path=ppt/slideLayouts/slideLayout3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/>
          <p:nvPr userDrawn="1"/>
        </p:nvSpPr>
        <p:spPr>
          <a:xfrm>
            <a:off x="643538" y="3706216"/>
            <a:ext cx="11083635" cy="976630"/>
          </a:xfrm>
          <a:prstGeom prst="rect">
            <a:avLst/>
          </a:prstGeom>
        </p:spPr>
        <p:txBody>
          <a:bodyPr vert="horz" lIns="80682" tIns="80682" rIns="80682" bIns="80682" rtlCol="0" anchor="b" anchorCtr="0">
            <a:spAutoFit/>
          </a:bodyPr>
          <a:lstStyle>
            <a:lvl1pPr algn="l" defTabSz="50927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5295" dirty="0" smtClean="0">
                <a:solidFill>
                  <a:schemeClr val="bg1"/>
                </a:solidFill>
                <a:latin typeface="+mj-lt"/>
              </a:rPr>
              <a:t>Thank you</a:t>
            </a:r>
            <a:endParaRPr lang="en-US" sz="5295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778009" y="5238334"/>
            <a:ext cx="8039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70" y="5577300"/>
            <a:ext cx="3106271" cy="6947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</a:blip>
          <a:srcRect t="14710" r="30639" b="6933"/>
          <a:stretch>
            <a:fillRect/>
          </a:stretch>
        </p:blipFill>
        <p:spPr>
          <a:xfrm>
            <a:off x="6121337" y="-1"/>
            <a:ext cx="6070663" cy="68580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  <p:hf hdr="0" dt="0"/>
</p:sldLayout>
</file>

<file path=ppt/slideLayouts/slideLayout3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Background pattern&#10;&#10;Description automatically generated"/>
          <p:cNvPicPr>
            <a:picLocks noChangeAspect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660591" y="1395527"/>
            <a:ext cx="3528182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315065" y="1395527"/>
            <a:ext cx="3528182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7979279" y="1395527"/>
            <a:ext cx="3528182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077575" y="6598276"/>
            <a:ext cx="925511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69145" y="241671"/>
            <a:ext cx="3519628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809703" y="1390126"/>
            <a:ext cx="3184736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323619" y="241671"/>
            <a:ext cx="3519628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4464177" y="1390126"/>
            <a:ext cx="3184736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7986647" y="241671"/>
            <a:ext cx="3519628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8127205" y="1390126"/>
            <a:ext cx="3184736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pic>
        <p:nvPicPr>
          <p:cNvPr id="15" name="Graphic 14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Background pattern&#10;&#10;Description automatically generated"/>
          <p:cNvPicPr>
            <a:picLocks noChangeAspect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1451165" y="1395527"/>
            <a:ext cx="4600335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172439" y="1395527"/>
            <a:ext cx="4600335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096625" y="6598276"/>
            <a:ext cx="906461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1459720" y="241671"/>
            <a:ext cx="4589182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80994" y="241671"/>
            <a:ext cx="4589182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pic>
        <p:nvPicPr>
          <p:cNvPr id="13" name="Graphic 1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1600278" y="1390126"/>
            <a:ext cx="4152522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6321552" y="1390126"/>
            <a:ext cx="4152522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rg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0" y="1011106"/>
            <a:ext cx="12192000" cy="53553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44723" y="322490"/>
            <a:ext cx="5439152" cy="688712"/>
          </a:xfrm>
          <a:noFill/>
          <a:ln>
            <a:noFill/>
          </a:ln>
        </p:spPr>
        <p:txBody>
          <a:bodyPr lIns="548640" anchor="ctr"/>
          <a:lstStyle>
            <a:lvl1pPr marL="0" indent="0" algn="r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756856" y="322263"/>
            <a:ext cx="6143044" cy="688843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2"/>
          </p:nvPr>
        </p:nvSpPr>
        <p:spPr>
          <a:xfrm>
            <a:off x="249238" y="1160463"/>
            <a:ext cx="11650662" cy="5104036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9887" y="6598276"/>
            <a:ext cx="2743200" cy="2597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 </a:t>
            </a:r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 rot="16200000">
            <a:off x="5403669" y="686590"/>
            <a:ext cx="640080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pic>
        <p:nvPicPr>
          <p:cNvPr id="13" name="Graphic 1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 + Picture + Dar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816" y="6471118"/>
            <a:ext cx="2330006" cy="282893"/>
          </a:xfrm>
          <a:prstGeom prst="rect">
            <a:avLst/>
          </a:prstGeom>
        </p:spPr>
      </p:pic>
      <p:sp>
        <p:nvSpPr>
          <p:cNvPr id="9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73825" y="423949"/>
            <a:ext cx="5574885" cy="5818101"/>
          </a:xfrm>
          <a:solidFill>
            <a:schemeClr val="tx1"/>
          </a:solidFill>
          <a:ln>
            <a:solidFill>
              <a:srgbClr val="FFBF00"/>
            </a:solidFill>
          </a:ln>
        </p:spPr>
        <p:txBody>
          <a:bodyPr anchor="ctr"/>
          <a:lstStyle>
            <a:lvl1pPr marL="0" indent="0" algn="ctr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6095999" y="423949"/>
            <a:ext cx="5574885" cy="581810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-Purpose-Chart &amp;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287504"/>
            <a:ext cx="6002270" cy="584089"/>
          </a:xfrm>
          <a:noFill/>
          <a:ln>
            <a:noFill/>
          </a:ln>
        </p:spPr>
        <p:txBody>
          <a:bodyPr anchor="ctr"/>
          <a:lstStyle>
            <a:lvl1pPr marL="0" indent="0" algn="r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457950" y="287338"/>
            <a:ext cx="5381624" cy="584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9" name="Chart Placeholder 8"/>
          <p:cNvSpPr>
            <a:spLocks noGrp="1"/>
          </p:cNvSpPr>
          <p:nvPr>
            <p:ph type="chart" sz="quarter" idx="15"/>
          </p:nvPr>
        </p:nvSpPr>
        <p:spPr>
          <a:xfrm>
            <a:off x="352425" y="2745123"/>
            <a:ext cx="3262313" cy="3260725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3722688" y="2745123"/>
            <a:ext cx="2547424" cy="1582738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3722688" y="4423110"/>
            <a:ext cx="2547424" cy="1582739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3" name="Chart Placeholder 8"/>
          <p:cNvSpPr>
            <a:spLocks noGrp="1"/>
          </p:cNvSpPr>
          <p:nvPr>
            <p:ph type="chart" sz="quarter" idx="18"/>
          </p:nvPr>
        </p:nvSpPr>
        <p:spPr>
          <a:xfrm>
            <a:off x="6534150" y="1223494"/>
            <a:ext cx="5305425" cy="3696236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534149" y="5002949"/>
            <a:ext cx="5305425" cy="10029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353097" y="1651246"/>
            <a:ext cx="5917015" cy="10029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53097" y="1223494"/>
            <a:ext cx="5917015" cy="33250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6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[HEADING]</a:t>
            </a:r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352425" y="1555997"/>
            <a:ext cx="3291840" cy="0"/>
          </a:xfrm>
          <a:prstGeom prst="line">
            <a:avLst/>
          </a:prstGeom>
          <a:ln>
            <a:solidFill>
              <a:srgbClr val="FFB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 rot="16200000">
            <a:off x="6091235" y="574866"/>
            <a:ext cx="640080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pic>
        <p:nvPicPr>
          <p:cNvPr id="20" name="Graphic 19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, Multi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17683" y="287504"/>
            <a:ext cx="4980335" cy="584089"/>
          </a:xfrm>
          <a:noFill/>
          <a:ln>
            <a:noFill/>
          </a:ln>
        </p:spPr>
        <p:txBody>
          <a:bodyPr anchor="ctr"/>
          <a:lstStyle>
            <a:lvl1pPr marL="0" indent="0" algn="l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17683" y="909940"/>
            <a:ext cx="4980335" cy="37365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17678" y="1321941"/>
            <a:ext cx="4979831" cy="5032241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5627689" y="287338"/>
            <a:ext cx="2501480" cy="2528887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8190963" y="287338"/>
            <a:ext cx="3683354" cy="2528887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6"/>
          </p:nvPr>
        </p:nvSpPr>
        <p:spPr>
          <a:xfrm>
            <a:off x="5627689" y="2876550"/>
            <a:ext cx="6246634" cy="3478213"/>
          </a:xfrm>
        </p:spPr>
        <p:txBody>
          <a:bodyPr/>
          <a:lstStyle/>
          <a:p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317678" y="871593"/>
            <a:ext cx="3291840" cy="0"/>
          </a:xfrm>
          <a:prstGeom prst="line">
            <a:avLst/>
          </a:prstGeom>
          <a:ln>
            <a:solidFill>
              <a:srgbClr val="FFB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phic 11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, Multi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17683" y="287504"/>
            <a:ext cx="4980335" cy="584089"/>
          </a:xfrm>
          <a:noFill/>
          <a:ln>
            <a:noFill/>
          </a:ln>
        </p:spPr>
        <p:txBody>
          <a:bodyPr anchor="ctr"/>
          <a:lstStyle>
            <a:lvl1pPr marL="0" indent="0" algn="l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17683" y="909940"/>
            <a:ext cx="4980335" cy="37365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17678" y="1321941"/>
            <a:ext cx="4979831" cy="5032241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5627689" y="287338"/>
            <a:ext cx="2501480" cy="2528887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8190963" y="287338"/>
            <a:ext cx="3683354" cy="2528887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6"/>
          </p:nvPr>
        </p:nvSpPr>
        <p:spPr>
          <a:xfrm>
            <a:off x="5627689" y="2876550"/>
            <a:ext cx="6246634" cy="3478213"/>
          </a:xfrm>
        </p:spPr>
        <p:txBody>
          <a:bodyPr/>
          <a:lstStyle/>
          <a:p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317678" y="871593"/>
            <a:ext cx="3291840" cy="0"/>
          </a:xfrm>
          <a:prstGeom prst="line">
            <a:avLst/>
          </a:prstGeom>
          <a:ln>
            <a:solidFill>
              <a:srgbClr val="FFB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phic 11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Textured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ackground pattern&#10;&#10;Description automatically generated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pic>
        <p:nvPicPr>
          <p:cNvPr id="4" name="Graphic 3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-White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pic>
        <p:nvPicPr>
          <p:cNvPr id="3" name="Graphic 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-White BG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816" y="6471118"/>
            <a:ext cx="2330006" cy="282893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</a:blip>
          <a:srcRect t="14710" r="30639" b="6933"/>
          <a:stretch>
            <a:fillRect/>
          </a:stretch>
        </p:blipFill>
        <p:spPr>
          <a:xfrm>
            <a:off x="6121337" y="-1"/>
            <a:ext cx="6070663" cy="68580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554184" y="2378437"/>
            <a:ext cx="11083635" cy="1720158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295">
                <a:solidFill>
                  <a:schemeClr val="bg1"/>
                </a:solidFill>
                <a:latin typeface="+mj-lt"/>
              </a:defRPr>
            </a:lvl1pPr>
            <a:lvl2pPr marL="617220" indent="0">
              <a:buNone/>
              <a:defRPr sz="4850">
                <a:solidFill>
                  <a:schemeClr val="bg1"/>
                </a:solidFill>
                <a:latin typeface="+mj-lt"/>
              </a:defRPr>
            </a:lvl2pPr>
            <a:lvl3pPr marL="1235075" indent="0">
              <a:buNone/>
              <a:defRPr sz="4850">
                <a:solidFill>
                  <a:schemeClr val="bg1"/>
                </a:solidFill>
                <a:latin typeface="+mj-lt"/>
              </a:defRPr>
            </a:lvl3pPr>
            <a:lvl4pPr marL="1851660" indent="0">
              <a:buNone/>
              <a:defRPr sz="4850">
                <a:solidFill>
                  <a:schemeClr val="bg1"/>
                </a:solidFill>
                <a:latin typeface="+mj-lt"/>
              </a:defRPr>
            </a:lvl4pPr>
            <a:lvl5pPr marL="2469515" indent="0">
              <a:buNone/>
              <a:defRPr sz="485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Title of Presentation </a:t>
            </a:r>
            <a:br>
              <a:rPr lang="en-US" dirty="0" smtClean="0"/>
            </a:br>
            <a:r>
              <a:rPr lang="en-US" dirty="0" smtClean="0"/>
              <a:t>Goes Here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554183" y="4737627"/>
            <a:ext cx="11083634" cy="416634"/>
          </a:xfrm>
        </p:spPr>
        <p:txBody>
          <a:bodyPr>
            <a:spAutoFit/>
          </a:bodyPr>
          <a:lstStyle>
            <a:lvl1pPr marL="0" indent="0">
              <a:buNone/>
              <a:defRPr sz="1410">
                <a:solidFill>
                  <a:schemeClr val="bg1"/>
                </a:solidFill>
              </a:defRPr>
            </a:lvl1pPr>
            <a:lvl2pPr marL="617220" indent="0">
              <a:buNone/>
              <a:defRPr/>
            </a:lvl2pPr>
            <a:lvl3pPr marL="1235075" indent="0">
              <a:buNone/>
              <a:defRPr/>
            </a:lvl3pPr>
            <a:lvl4pPr marL="1851660" indent="0">
              <a:buNone/>
              <a:defRPr/>
            </a:lvl4pPr>
            <a:lvl5pPr marL="2469515" indent="0">
              <a:buNone/>
              <a:defRPr/>
            </a:lvl5pPr>
          </a:lstStyle>
          <a:p>
            <a:pPr lvl="0"/>
            <a:r>
              <a:rPr lang="en-US" dirty="0" err="1" smtClean="0"/>
              <a:t>Subheadline</a:t>
            </a:r>
            <a:r>
              <a:rPr lang="en-US" dirty="0" smtClean="0"/>
              <a:t>, name or date goes here</a:t>
            </a:r>
            <a:endParaRPr lang="en-US" dirty="0" smtClean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643538" y="4519612"/>
            <a:ext cx="8039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1661" y="5941737"/>
            <a:ext cx="3106271" cy="69478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  <p:hf hdr="0" dt="0"/>
</p:sldLayout>
</file>

<file path=ppt/slideLayouts/slideLayout3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4184" y="798758"/>
            <a:ext cx="11083635" cy="89617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 smtClean="0"/>
              <a:t>Headline Copy Goes Here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505015"/>
            <a:ext cx="12192000" cy="352987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90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90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hf hdr="0" dt="0"/>
</p:sldLayout>
</file>

<file path=ppt/slideLayouts/slideLayout3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039995" y="2470035"/>
            <a:ext cx="8597823" cy="89617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Section Header Goes Here</a:t>
            </a:r>
            <a:endParaRPr lang="en-US" dirty="0"/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039995" y="3866468"/>
            <a:ext cx="8597823" cy="456234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Section subhead goes here</a:t>
            </a:r>
            <a:endParaRPr lang="en-US" dirty="0" smtClean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>
            <a:fillRect/>
          </a:stretch>
        </p:blipFill>
        <p:spPr>
          <a:xfrm>
            <a:off x="0" y="0"/>
            <a:ext cx="2270234" cy="6858000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hf hdr="0" dt="0"/>
</p:sldLayout>
</file>

<file path=ppt/slideLayouts/slideLayout3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/>
          <p:nvPr userDrawn="1"/>
        </p:nvSpPr>
        <p:spPr>
          <a:xfrm>
            <a:off x="643538" y="3706216"/>
            <a:ext cx="11083635" cy="976630"/>
          </a:xfrm>
          <a:prstGeom prst="rect">
            <a:avLst/>
          </a:prstGeom>
        </p:spPr>
        <p:txBody>
          <a:bodyPr vert="horz" lIns="80682" tIns="80682" rIns="80682" bIns="80682" rtlCol="0" anchor="b" anchorCtr="0">
            <a:spAutoFit/>
          </a:bodyPr>
          <a:lstStyle>
            <a:lvl1pPr algn="l" defTabSz="50927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5295" dirty="0" smtClean="0">
                <a:solidFill>
                  <a:schemeClr val="bg1"/>
                </a:solidFill>
                <a:latin typeface="+mj-lt"/>
              </a:rPr>
              <a:t>Thank you</a:t>
            </a:r>
            <a:endParaRPr lang="en-US" sz="5295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778009" y="5238334"/>
            <a:ext cx="8039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70" y="5577300"/>
            <a:ext cx="3106271" cy="6947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</a:blip>
          <a:srcRect t="14710" r="30639" b="6933"/>
          <a:stretch>
            <a:fillRect/>
          </a:stretch>
        </p:blipFill>
        <p:spPr>
          <a:xfrm>
            <a:off x="6121337" y="-1"/>
            <a:ext cx="6070663" cy="68580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  <p:hf hdr="0" dt="0"/>
</p:sldLayout>
</file>

<file path=ppt/slideLayouts/slideLayout3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Background pattern&#10;&#10;Description automatically generated"/>
          <p:cNvPicPr>
            <a:picLocks noChangeAspect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660591" y="1395527"/>
            <a:ext cx="3528182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315065" y="1395527"/>
            <a:ext cx="3528182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7979279" y="1395527"/>
            <a:ext cx="3528182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077575" y="6598276"/>
            <a:ext cx="925511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69145" y="241671"/>
            <a:ext cx="3519628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809703" y="1390126"/>
            <a:ext cx="3184736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323619" y="241671"/>
            <a:ext cx="3519628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4464177" y="1390126"/>
            <a:ext cx="3184736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7986647" y="241671"/>
            <a:ext cx="3519628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8127205" y="1390126"/>
            <a:ext cx="3184736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pic>
        <p:nvPicPr>
          <p:cNvPr id="15" name="Graphic 14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Background pattern&#10;&#10;Description automatically generated"/>
          <p:cNvPicPr>
            <a:picLocks noChangeAspect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1451165" y="1395527"/>
            <a:ext cx="4600335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172439" y="1395527"/>
            <a:ext cx="4600335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096625" y="6598276"/>
            <a:ext cx="906461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1459720" y="241671"/>
            <a:ext cx="4589182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80994" y="241671"/>
            <a:ext cx="4589182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pic>
        <p:nvPicPr>
          <p:cNvPr id="13" name="Graphic 1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1600278" y="1390126"/>
            <a:ext cx="4152522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6321552" y="1390126"/>
            <a:ext cx="4152522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Textured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ackground pattern&#10;&#10;Description automatically generated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pic>
        <p:nvPicPr>
          <p:cNvPr id="4" name="Graphic 3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8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rg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0" y="1011106"/>
            <a:ext cx="12192000" cy="53553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44723" y="322490"/>
            <a:ext cx="5439152" cy="688712"/>
          </a:xfrm>
          <a:noFill/>
          <a:ln>
            <a:noFill/>
          </a:ln>
        </p:spPr>
        <p:txBody>
          <a:bodyPr lIns="548640" anchor="ctr"/>
          <a:lstStyle>
            <a:lvl1pPr marL="0" indent="0" algn="r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756856" y="322263"/>
            <a:ext cx="6143044" cy="688843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2"/>
          </p:nvPr>
        </p:nvSpPr>
        <p:spPr>
          <a:xfrm>
            <a:off x="249238" y="1160463"/>
            <a:ext cx="11650662" cy="5104036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9887" y="6598276"/>
            <a:ext cx="2743200" cy="2597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 </a:t>
            </a:r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 rot="16200000">
            <a:off x="5403669" y="686590"/>
            <a:ext cx="640080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pic>
        <p:nvPicPr>
          <p:cNvPr id="13" name="Graphic 1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 + Picture + Dar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816" y="6471118"/>
            <a:ext cx="2330006" cy="282893"/>
          </a:xfrm>
          <a:prstGeom prst="rect">
            <a:avLst/>
          </a:prstGeom>
        </p:spPr>
      </p:pic>
      <p:sp>
        <p:nvSpPr>
          <p:cNvPr id="9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73825" y="423949"/>
            <a:ext cx="5574885" cy="5818101"/>
          </a:xfrm>
          <a:solidFill>
            <a:schemeClr val="tx1"/>
          </a:solidFill>
          <a:ln>
            <a:solidFill>
              <a:srgbClr val="FFBF00"/>
            </a:solidFill>
          </a:ln>
        </p:spPr>
        <p:txBody>
          <a:bodyPr anchor="ctr"/>
          <a:lstStyle>
            <a:lvl1pPr marL="0" indent="0" algn="ctr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6095999" y="423949"/>
            <a:ext cx="5574885" cy="581810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-Purpose-Chart &amp;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287504"/>
            <a:ext cx="6002270" cy="584089"/>
          </a:xfrm>
          <a:noFill/>
          <a:ln>
            <a:noFill/>
          </a:ln>
        </p:spPr>
        <p:txBody>
          <a:bodyPr anchor="ctr"/>
          <a:lstStyle>
            <a:lvl1pPr marL="0" indent="0" algn="r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457950" y="287338"/>
            <a:ext cx="5381624" cy="584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9" name="Chart Placeholder 8"/>
          <p:cNvSpPr>
            <a:spLocks noGrp="1"/>
          </p:cNvSpPr>
          <p:nvPr>
            <p:ph type="chart" sz="quarter" idx="15"/>
          </p:nvPr>
        </p:nvSpPr>
        <p:spPr>
          <a:xfrm>
            <a:off x="352425" y="2745123"/>
            <a:ext cx="3262313" cy="3260725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3722688" y="2745123"/>
            <a:ext cx="2547424" cy="1582738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3722688" y="4423110"/>
            <a:ext cx="2547424" cy="1582739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3" name="Chart Placeholder 8"/>
          <p:cNvSpPr>
            <a:spLocks noGrp="1"/>
          </p:cNvSpPr>
          <p:nvPr>
            <p:ph type="chart" sz="quarter" idx="18"/>
          </p:nvPr>
        </p:nvSpPr>
        <p:spPr>
          <a:xfrm>
            <a:off x="6534150" y="1223494"/>
            <a:ext cx="5305425" cy="3696236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534149" y="5002949"/>
            <a:ext cx="5305425" cy="10029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353097" y="1651246"/>
            <a:ext cx="5917015" cy="10029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53097" y="1223494"/>
            <a:ext cx="5917015" cy="33250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6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[HEADING]</a:t>
            </a:r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352425" y="1555997"/>
            <a:ext cx="3291840" cy="0"/>
          </a:xfrm>
          <a:prstGeom prst="line">
            <a:avLst/>
          </a:prstGeom>
          <a:ln>
            <a:solidFill>
              <a:srgbClr val="FFB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 rot="16200000">
            <a:off x="6091235" y="574866"/>
            <a:ext cx="640080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pic>
        <p:nvPicPr>
          <p:cNvPr id="20" name="Graphic 19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, Multi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17683" y="287504"/>
            <a:ext cx="4980335" cy="584089"/>
          </a:xfrm>
          <a:noFill/>
          <a:ln>
            <a:noFill/>
          </a:ln>
        </p:spPr>
        <p:txBody>
          <a:bodyPr anchor="ctr"/>
          <a:lstStyle>
            <a:lvl1pPr marL="0" indent="0" algn="l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17683" y="909940"/>
            <a:ext cx="4980335" cy="37365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17678" y="1321941"/>
            <a:ext cx="4979831" cy="5032241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5627689" y="287338"/>
            <a:ext cx="2501480" cy="2528887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8190963" y="287338"/>
            <a:ext cx="3683354" cy="2528887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6"/>
          </p:nvPr>
        </p:nvSpPr>
        <p:spPr>
          <a:xfrm>
            <a:off x="5627689" y="2876550"/>
            <a:ext cx="6246634" cy="3478213"/>
          </a:xfrm>
        </p:spPr>
        <p:txBody>
          <a:bodyPr/>
          <a:lstStyle/>
          <a:p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317678" y="871593"/>
            <a:ext cx="3291840" cy="0"/>
          </a:xfrm>
          <a:prstGeom prst="line">
            <a:avLst/>
          </a:prstGeom>
          <a:ln>
            <a:solidFill>
              <a:srgbClr val="FFB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phic 11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Textured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ackground pattern&#10;&#10;Description automatically generated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pic>
        <p:nvPicPr>
          <p:cNvPr id="4" name="Graphic 3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-White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pic>
        <p:nvPicPr>
          <p:cNvPr id="3" name="Graphic 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-White BG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816" y="6471118"/>
            <a:ext cx="2330006" cy="282893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</a:blip>
          <a:srcRect t="14710" r="30639" b="6933"/>
          <a:stretch>
            <a:fillRect/>
          </a:stretch>
        </p:blipFill>
        <p:spPr>
          <a:xfrm>
            <a:off x="6121337" y="-1"/>
            <a:ext cx="6070663" cy="68580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554184" y="2378437"/>
            <a:ext cx="11083635" cy="1720158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295">
                <a:solidFill>
                  <a:schemeClr val="bg1"/>
                </a:solidFill>
                <a:latin typeface="+mj-lt"/>
              </a:defRPr>
            </a:lvl1pPr>
            <a:lvl2pPr marL="617220" indent="0">
              <a:buNone/>
              <a:defRPr sz="4850">
                <a:solidFill>
                  <a:schemeClr val="bg1"/>
                </a:solidFill>
                <a:latin typeface="+mj-lt"/>
              </a:defRPr>
            </a:lvl2pPr>
            <a:lvl3pPr marL="1235075" indent="0">
              <a:buNone/>
              <a:defRPr sz="4850">
                <a:solidFill>
                  <a:schemeClr val="bg1"/>
                </a:solidFill>
                <a:latin typeface="+mj-lt"/>
              </a:defRPr>
            </a:lvl3pPr>
            <a:lvl4pPr marL="1851660" indent="0">
              <a:buNone/>
              <a:defRPr sz="4850">
                <a:solidFill>
                  <a:schemeClr val="bg1"/>
                </a:solidFill>
                <a:latin typeface="+mj-lt"/>
              </a:defRPr>
            </a:lvl4pPr>
            <a:lvl5pPr marL="2469515" indent="0">
              <a:buNone/>
              <a:defRPr sz="485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Title of Presentation </a:t>
            </a:r>
            <a:br>
              <a:rPr lang="en-US" dirty="0" smtClean="0"/>
            </a:br>
            <a:r>
              <a:rPr lang="en-US" dirty="0" smtClean="0"/>
              <a:t>Goes Here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554183" y="4737627"/>
            <a:ext cx="11083634" cy="416634"/>
          </a:xfrm>
        </p:spPr>
        <p:txBody>
          <a:bodyPr>
            <a:spAutoFit/>
          </a:bodyPr>
          <a:lstStyle>
            <a:lvl1pPr marL="0" indent="0">
              <a:buNone/>
              <a:defRPr sz="1410">
                <a:solidFill>
                  <a:schemeClr val="bg1"/>
                </a:solidFill>
              </a:defRPr>
            </a:lvl1pPr>
            <a:lvl2pPr marL="617220" indent="0">
              <a:buNone/>
              <a:defRPr/>
            </a:lvl2pPr>
            <a:lvl3pPr marL="1235075" indent="0">
              <a:buNone/>
              <a:defRPr/>
            </a:lvl3pPr>
            <a:lvl4pPr marL="1851660" indent="0">
              <a:buNone/>
              <a:defRPr/>
            </a:lvl4pPr>
            <a:lvl5pPr marL="2469515" indent="0">
              <a:buNone/>
              <a:defRPr/>
            </a:lvl5pPr>
          </a:lstStyle>
          <a:p>
            <a:pPr lvl="0"/>
            <a:r>
              <a:rPr lang="en-US" dirty="0" err="1" smtClean="0"/>
              <a:t>Subheadline</a:t>
            </a:r>
            <a:r>
              <a:rPr lang="en-US" dirty="0" smtClean="0"/>
              <a:t>, name or date goes here</a:t>
            </a:r>
            <a:endParaRPr lang="en-US" dirty="0" smtClean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643538" y="4519612"/>
            <a:ext cx="8039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1661" y="5941737"/>
            <a:ext cx="3106271" cy="69478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  <p:hf hdr="0" dt="0"/>
</p:sldLayout>
</file>

<file path=ppt/slideLayouts/slideLayout3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4184" y="798758"/>
            <a:ext cx="11083635" cy="89617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 smtClean="0"/>
              <a:t>Headline Copy Goes Here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505015"/>
            <a:ext cx="12192000" cy="352987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90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90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hf hdr="0" dt="0"/>
</p:sldLayout>
</file>

<file path=ppt/slideLayouts/slideLayout3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039995" y="2470035"/>
            <a:ext cx="8597823" cy="89617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Section Header Goes Here</a:t>
            </a:r>
            <a:endParaRPr lang="en-US" dirty="0"/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039995" y="3866468"/>
            <a:ext cx="8597823" cy="456234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Section subhead goes here</a:t>
            </a:r>
            <a:endParaRPr lang="en-US" dirty="0" smtClean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>
            <a:fillRect/>
          </a:stretch>
        </p:blipFill>
        <p:spPr>
          <a:xfrm>
            <a:off x="0" y="0"/>
            <a:ext cx="2270234" cy="6858000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hf hd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-White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pic>
        <p:nvPicPr>
          <p:cNvPr id="3" name="Graphic 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/>
          <p:nvPr userDrawn="1"/>
        </p:nvSpPr>
        <p:spPr>
          <a:xfrm>
            <a:off x="643538" y="3706216"/>
            <a:ext cx="11083635" cy="976630"/>
          </a:xfrm>
          <a:prstGeom prst="rect">
            <a:avLst/>
          </a:prstGeom>
        </p:spPr>
        <p:txBody>
          <a:bodyPr vert="horz" lIns="80682" tIns="80682" rIns="80682" bIns="80682" rtlCol="0" anchor="b" anchorCtr="0">
            <a:spAutoFit/>
          </a:bodyPr>
          <a:lstStyle>
            <a:lvl1pPr algn="l" defTabSz="50927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5295" dirty="0" smtClean="0">
                <a:solidFill>
                  <a:schemeClr val="bg1"/>
                </a:solidFill>
                <a:latin typeface="+mj-lt"/>
              </a:rPr>
              <a:t>Thank you</a:t>
            </a:r>
            <a:endParaRPr lang="en-US" sz="5295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778009" y="5238334"/>
            <a:ext cx="8039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70" y="5577300"/>
            <a:ext cx="3106271" cy="6947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</a:blip>
          <a:srcRect t="14710" r="30639" b="6933"/>
          <a:stretch>
            <a:fillRect/>
          </a:stretch>
        </p:blipFill>
        <p:spPr>
          <a:xfrm>
            <a:off x="6121337" y="-1"/>
            <a:ext cx="6070663" cy="68580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  <p:hf hdr="0" dt="0"/>
</p:sldLayout>
</file>

<file path=ppt/slideLayouts/slideLayout3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Background pattern&#10;&#10;Description automatically generated"/>
          <p:cNvPicPr>
            <a:picLocks noChangeAspect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660591" y="1395527"/>
            <a:ext cx="3528182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315065" y="1395527"/>
            <a:ext cx="3528182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7979279" y="1395527"/>
            <a:ext cx="3528182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077575" y="6598276"/>
            <a:ext cx="925511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69145" y="241671"/>
            <a:ext cx="3519628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809703" y="1390126"/>
            <a:ext cx="3184736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323619" y="241671"/>
            <a:ext cx="3519628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4464177" y="1390126"/>
            <a:ext cx="3184736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7986647" y="241671"/>
            <a:ext cx="3519628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8127205" y="1390126"/>
            <a:ext cx="3184736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pic>
        <p:nvPicPr>
          <p:cNvPr id="15" name="Graphic 14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Background pattern&#10;&#10;Description automatically generated"/>
          <p:cNvPicPr>
            <a:picLocks noChangeAspect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1451165" y="1395527"/>
            <a:ext cx="4600335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172439" y="1395527"/>
            <a:ext cx="4600335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096625" y="6598276"/>
            <a:ext cx="906461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1459720" y="241671"/>
            <a:ext cx="4589182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80994" y="241671"/>
            <a:ext cx="4589182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pic>
        <p:nvPicPr>
          <p:cNvPr id="13" name="Graphic 1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1600278" y="1390126"/>
            <a:ext cx="4152522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6321552" y="1390126"/>
            <a:ext cx="4152522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9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rg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0" y="1011106"/>
            <a:ext cx="12192000" cy="53553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44723" y="322490"/>
            <a:ext cx="5439152" cy="688712"/>
          </a:xfrm>
          <a:noFill/>
          <a:ln>
            <a:noFill/>
          </a:ln>
        </p:spPr>
        <p:txBody>
          <a:bodyPr lIns="548640" anchor="ctr"/>
          <a:lstStyle>
            <a:lvl1pPr marL="0" indent="0" algn="r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756856" y="322263"/>
            <a:ext cx="6143044" cy="688843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2"/>
          </p:nvPr>
        </p:nvSpPr>
        <p:spPr>
          <a:xfrm>
            <a:off x="249238" y="1160463"/>
            <a:ext cx="11650662" cy="5104036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9887" y="6598276"/>
            <a:ext cx="2743200" cy="2597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 </a:t>
            </a:r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 rot="16200000">
            <a:off x="5403669" y="686590"/>
            <a:ext cx="640080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pic>
        <p:nvPicPr>
          <p:cNvPr id="13" name="Graphic 1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 + Picture + Dar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816" y="6471118"/>
            <a:ext cx="2330006" cy="282893"/>
          </a:xfrm>
          <a:prstGeom prst="rect">
            <a:avLst/>
          </a:prstGeom>
        </p:spPr>
      </p:pic>
      <p:sp>
        <p:nvSpPr>
          <p:cNvPr id="9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73825" y="423949"/>
            <a:ext cx="5574885" cy="5818101"/>
          </a:xfrm>
          <a:solidFill>
            <a:schemeClr val="tx1"/>
          </a:solidFill>
          <a:ln>
            <a:solidFill>
              <a:srgbClr val="FFBF00"/>
            </a:solidFill>
          </a:ln>
        </p:spPr>
        <p:txBody>
          <a:bodyPr anchor="ctr"/>
          <a:lstStyle>
            <a:lvl1pPr marL="0" indent="0" algn="ctr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6095999" y="423949"/>
            <a:ext cx="5574885" cy="581810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-Purpose-Chart &amp;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287504"/>
            <a:ext cx="6002270" cy="584089"/>
          </a:xfrm>
          <a:noFill/>
          <a:ln>
            <a:noFill/>
          </a:ln>
        </p:spPr>
        <p:txBody>
          <a:bodyPr anchor="ctr"/>
          <a:lstStyle>
            <a:lvl1pPr marL="0" indent="0" algn="r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457950" y="287338"/>
            <a:ext cx="5381624" cy="584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9" name="Chart Placeholder 8"/>
          <p:cNvSpPr>
            <a:spLocks noGrp="1"/>
          </p:cNvSpPr>
          <p:nvPr>
            <p:ph type="chart" sz="quarter" idx="15"/>
          </p:nvPr>
        </p:nvSpPr>
        <p:spPr>
          <a:xfrm>
            <a:off x="352425" y="2745123"/>
            <a:ext cx="3262313" cy="3260725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3722688" y="2745123"/>
            <a:ext cx="2547424" cy="1582738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3722688" y="4423110"/>
            <a:ext cx="2547424" cy="1582739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3" name="Chart Placeholder 8"/>
          <p:cNvSpPr>
            <a:spLocks noGrp="1"/>
          </p:cNvSpPr>
          <p:nvPr>
            <p:ph type="chart" sz="quarter" idx="18"/>
          </p:nvPr>
        </p:nvSpPr>
        <p:spPr>
          <a:xfrm>
            <a:off x="6534150" y="1223494"/>
            <a:ext cx="5305425" cy="3696236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534149" y="5002949"/>
            <a:ext cx="5305425" cy="10029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353097" y="1651246"/>
            <a:ext cx="5917015" cy="10029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53097" y="1223494"/>
            <a:ext cx="5917015" cy="33250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6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[HEADING]</a:t>
            </a:r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352425" y="1555997"/>
            <a:ext cx="3291840" cy="0"/>
          </a:xfrm>
          <a:prstGeom prst="line">
            <a:avLst/>
          </a:prstGeom>
          <a:ln>
            <a:solidFill>
              <a:srgbClr val="FFB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 rot="16200000">
            <a:off x="6091235" y="574866"/>
            <a:ext cx="640080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pic>
        <p:nvPicPr>
          <p:cNvPr id="20" name="Graphic 19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, Multi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17683" y="287504"/>
            <a:ext cx="4980335" cy="584089"/>
          </a:xfrm>
          <a:noFill/>
          <a:ln>
            <a:noFill/>
          </a:ln>
        </p:spPr>
        <p:txBody>
          <a:bodyPr anchor="ctr"/>
          <a:lstStyle>
            <a:lvl1pPr marL="0" indent="0" algn="l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17683" y="909940"/>
            <a:ext cx="4980335" cy="37365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17678" y="1321941"/>
            <a:ext cx="4979831" cy="5032241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5627689" y="287338"/>
            <a:ext cx="2501480" cy="2528887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8190963" y="287338"/>
            <a:ext cx="3683354" cy="2528887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6"/>
          </p:nvPr>
        </p:nvSpPr>
        <p:spPr>
          <a:xfrm>
            <a:off x="5627689" y="2876550"/>
            <a:ext cx="6246634" cy="3478213"/>
          </a:xfrm>
        </p:spPr>
        <p:txBody>
          <a:bodyPr/>
          <a:lstStyle/>
          <a:p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317678" y="871593"/>
            <a:ext cx="3291840" cy="0"/>
          </a:xfrm>
          <a:prstGeom prst="line">
            <a:avLst/>
          </a:prstGeom>
          <a:ln>
            <a:solidFill>
              <a:srgbClr val="FFB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phic 11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Textured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ackground pattern&#10;&#10;Description automatically generated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pic>
        <p:nvPicPr>
          <p:cNvPr id="4" name="Graphic 3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-White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pic>
        <p:nvPicPr>
          <p:cNvPr id="3" name="Graphic 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-White BG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816" y="6471118"/>
            <a:ext cx="2330006" cy="282893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 + Picture + Dar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816" y="6471118"/>
            <a:ext cx="2330006" cy="282893"/>
          </a:xfrm>
          <a:prstGeom prst="rect">
            <a:avLst/>
          </a:prstGeom>
        </p:spPr>
      </p:pic>
      <p:sp>
        <p:nvSpPr>
          <p:cNvPr id="9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73825" y="423949"/>
            <a:ext cx="5574885" cy="5818101"/>
          </a:xfrm>
          <a:solidFill>
            <a:schemeClr val="tx1"/>
          </a:solidFill>
          <a:ln>
            <a:solidFill>
              <a:srgbClr val="FFBF00"/>
            </a:solidFill>
          </a:ln>
        </p:spPr>
        <p:txBody>
          <a:bodyPr anchor="ctr"/>
          <a:lstStyle>
            <a:lvl1pPr marL="0" indent="0" algn="ctr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6095999" y="423949"/>
            <a:ext cx="5574885" cy="581810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-White BG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816" y="6471118"/>
            <a:ext cx="2330006" cy="282893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</a:blip>
          <a:srcRect t="14710" r="30639" b="6933"/>
          <a:stretch>
            <a:fillRect/>
          </a:stretch>
        </p:blipFill>
        <p:spPr>
          <a:xfrm>
            <a:off x="6121337" y="-1"/>
            <a:ext cx="6070663" cy="68580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554184" y="2378437"/>
            <a:ext cx="11083635" cy="1720158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295">
                <a:solidFill>
                  <a:schemeClr val="bg1"/>
                </a:solidFill>
                <a:latin typeface="+mj-lt"/>
              </a:defRPr>
            </a:lvl1pPr>
            <a:lvl2pPr marL="617220" indent="0">
              <a:buNone/>
              <a:defRPr sz="4850">
                <a:solidFill>
                  <a:schemeClr val="bg1"/>
                </a:solidFill>
                <a:latin typeface="+mj-lt"/>
              </a:defRPr>
            </a:lvl2pPr>
            <a:lvl3pPr marL="1235075" indent="0">
              <a:buNone/>
              <a:defRPr sz="4850">
                <a:solidFill>
                  <a:schemeClr val="bg1"/>
                </a:solidFill>
                <a:latin typeface="+mj-lt"/>
              </a:defRPr>
            </a:lvl3pPr>
            <a:lvl4pPr marL="1851660" indent="0">
              <a:buNone/>
              <a:defRPr sz="4850">
                <a:solidFill>
                  <a:schemeClr val="bg1"/>
                </a:solidFill>
                <a:latin typeface="+mj-lt"/>
              </a:defRPr>
            </a:lvl4pPr>
            <a:lvl5pPr marL="2469515" indent="0">
              <a:buNone/>
              <a:defRPr sz="485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Title of Presentation </a:t>
            </a:r>
            <a:br>
              <a:rPr lang="en-US" dirty="0" smtClean="0"/>
            </a:br>
            <a:r>
              <a:rPr lang="en-US" dirty="0" smtClean="0"/>
              <a:t>Goes Here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554183" y="4737627"/>
            <a:ext cx="11083634" cy="416634"/>
          </a:xfrm>
        </p:spPr>
        <p:txBody>
          <a:bodyPr>
            <a:spAutoFit/>
          </a:bodyPr>
          <a:lstStyle>
            <a:lvl1pPr marL="0" indent="0">
              <a:buNone/>
              <a:defRPr sz="1410">
                <a:solidFill>
                  <a:schemeClr val="bg1"/>
                </a:solidFill>
              </a:defRPr>
            </a:lvl1pPr>
            <a:lvl2pPr marL="617220" indent="0">
              <a:buNone/>
              <a:defRPr/>
            </a:lvl2pPr>
            <a:lvl3pPr marL="1235075" indent="0">
              <a:buNone/>
              <a:defRPr/>
            </a:lvl3pPr>
            <a:lvl4pPr marL="1851660" indent="0">
              <a:buNone/>
              <a:defRPr/>
            </a:lvl4pPr>
            <a:lvl5pPr marL="2469515" indent="0">
              <a:buNone/>
              <a:defRPr/>
            </a:lvl5pPr>
          </a:lstStyle>
          <a:p>
            <a:pPr lvl="0"/>
            <a:r>
              <a:rPr lang="en-US" dirty="0" err="1" smtClean="0"/>
              <a:t>Subheadline</a:t>
            </a:r>
            <a:r>
              <a:rPr lang="en-US" dirty="0" smtClean="0"/>
              <a:t>, name or date goes here</a:t>
            </a:r>
            <a:endParaRPr lang="en-US" dirty="0" smtClean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643538" y="4519612"/>
            <a:ext cx="8039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1661" y="5941737"/>
            <a:ext cx="3106271" cy="69478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  <p:hf hdr="0" dt="0"/>
</p:sldLayout>
</file>

<file path=ppt/slideLayouts/slideLayout4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4184" y="798758"/>
            <a:ext cx="11083635" cy="89617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 smtClean="0"/>
              <a:t>Headline Copy Goes Here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505015"/>
            <a:ext cx="12192000" cy="352987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90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90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hf hdr="0" dt="0"/>
</p:sldLayout>
</file>

<file path=ppt/slideLayouts/slideLayout4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039995" y="2470035"/>
            <a:ext cx="8597823" cy="89617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Section Header Goes Here</a:t>
            </a:r>
            <a:endParaRPr lang="en-US" dirty="0"/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039995" y="3866468"/>
            <a:ext cx="8597823" cy="456234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Section subhead goes here</a:t>
            </a:r>
            <a:endParaRPr lang="en-US" dirty="0" smtClean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>
            <a:fillRect/>
          </a:stretch>
        </p:blipFill>
        <p:spPr>
          <a:xfrm>
            <a:off x="0" y="0"/>
            <a:ext cx="2270234" cy="6858000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hf hdr="0" dt="0"/>
</p:sldLayout>
</file>

<file path=ppt/slideLayouts/slideLayout4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/>
          <p:nvPr userDrawn="1"/>
        </p:nvSpPr>
        <p:spPr>
          <a:xfrm>
            <a:off x="643538" y="3706216"/>
            <a:ext cx="11083635" cy="976630"/>
          </a:xfrm>
          <a:prstGeom prst="rect">
            <a:avLst/>
          </a:prstGeom>
        </p:spPr>
        <p:txBody>
          <a:bodyPr vert="horz" lIns="80682" tIns="80682" rIns="80682" bIns="80682" rtlCol="0" anchor="b" anchorCtr="0">
            <a:spAutoFit/>
          </a:bodyPr>
          <a:lstStyle>
            <a:lvl1pPr algn="l" defTabSz="50927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5295" dirty="0" smtClean="0">
                <a:solidFill>
                  <a:schemeClr val="bg1"/>
                </a:solidFill>
                <a:latin typeface="+mj-lt"/>
              </a:rPr>
              <a:t>Thank you</a:t>
            </a:r>
            <a:endParaRPr lang="en-US" sz="5295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778009" y="5238334"/>
            <a:ext cx="8039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70" y="5577300"/>
            <a:ext cx="3106271" cy="6947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</a:blip>
          <a:srcRect t="14710" r="30639" b="6933"/>
          <a:stretch>
            <a:fillRect/>
          </a:stretch>
        </p:blipFill>
        <p:spPr>
          <a:xfrm>
            <a:off x="6121337" y="-1"/>
            <a:ext cx="6070663" cy="68580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  <p:hf hdr="0" dt="0"/>
</p:sldLayout>
</file>

<file path=ppt/slideLayouts/slideLayout4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Background pattern&#10;&#10;Description automatically generated"/>
          <p:cNvPicPr>
            <a:picLocks noChangeAspect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660591" y="1395527"/>
            <a:ext cx="3528182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315065" y="1395527"/>
            <a:ext cx="3528182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7979279" y="1395527"/>
            <a:ext cx="3528182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077575" y="6598276"/>
            <a:ext cx="925511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69145" y="241671"/>
            <a:ext cx="3519628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809703" y="1390126"/>
            <a:ext cx="3184736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323619" y="241671"/>
            <a:ext cx="3519628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4464177" y="1390126"/>
            <a:ext cx="3184736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7986647" y="241671"/>
            <a:ext cx="3519628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8127205" y="1390126"/>
            <a:ext cx="3184736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pic>
        <p:nvPicPr>
          <p:cNvPr id="15" name="Graphic 14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Background pattern&#10;&#10;Description automatically generated"/>
          <p:cNvPicPr>
            <a:picLocks noChangeAspect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1451165" y="1395527"/>
            <a:ext cx="4600335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172439" y="1395527"/>
            <a:ext cx="4600335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096625" y="6598276"/>
            <a:ext cx="906461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1459720" y="241671"/>
            <a:ext cx="4589182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80994" y="241671"/>
            <a:ext cx="4589182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pic>
        <p:nvPicPr>
          <p:cNvPr id="13" name="Graphic 1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1600278" y="1390126"/>
            <a:ext cx="4152522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6321552" y="1390126"/>
            <a:ext cx="4152522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0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rg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0" y="1011106"/>
            <a:ext cx="12192000" cy="53553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44723" y="322490"/>
            <a:ext cx="5439152" cy="688712"/>
          </a:xfrm>
          <a:noFill/>
          <a:ln>
            <a:noFill/>
          </a:ln>
        </p:spPr>
        <p:txBody>
          <a:bodyPr lIns="548640" anchor="ctr"/>
          <a:lstStyle>
            <a:lvl1pPr marL="0" indent="0" algn="r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756856" y="322263"/>
            <a:ext cx="6143044" cy="688843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2"/>
          </p:nvPr>
        </p:nvSpPr>
        <p:spPr>
          <a:xfrm>
            <a:off x="249238" y="1160463"/>
            <a:ext cx="11650662" cy="5104036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9887" y="6598276"/>
            <a:ext cx="2743200" cy="2597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 </a:t>
            </a:r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 rot="16200000">
            <a:off x="5403669" y="686590"/>
            <a:ext cx="640080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pic>
        <p:nvPicPr>
          <p:cNvPr id="13" name="Graphic 1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 + Picture + Dar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816" y="6471118"/>
            <a:ext cx="2330006" cy="282893"/>
          </a:xfrm>
          <a:prstGeom prst="rect">
            <a:avLst/>
          </a:prstGeom>
        </p:spPr>
      </p:pic>
      <p:sp>
        <p:nvSpPr>
          <p:cNvPr id="9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73825" y="423949"/>
            <a:ext cx="5574885" cy="5818101"/>
          </a:xfrm>
          <a:solidFill>
            <a:schemeClr val="tx1"/>
          </a:solidFill>
          <a:ln>
            <a:solidFill>
              <a:srgbClr val="FFBF00"/>
            </a:solidFill>
          </a:ln>
        </p:spPr>
        <p:txBody>
          <a:bodyPr anchor="ctr"/>
          <a:lstStyle>
            <a:lvl1pPr marL="0" indent="0" algn="ctr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6095999" y="423949"/>
            <a:ext cx="5574885" cy="581810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-Purpose-Chart &amp;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287504"/>
            <a:ext cx="6002270" cy="584089"/>
          </a:xfrm>
          <a:noFill/>
          <a:ln>
            <a:noFill/>
          </a:ln>
        </p:spPr>
        <p:txBody>
          <a:bodyPr anchor="ctr"/>
          <a:lstStyle>
            <a:lvl1pPr marL="0" indent="0" algn="r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457950" y="287338"/>
            <a:ext cx="5381624" cy="584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9" name="Chart Placeholder 8"/>
          <p:cNvSpPr>
            <a:spLocks noGrp="1"/>
          </p:cNvSpPr>
          <p:nvPr>
            <p:ph type="chart" sz="quarter" idx="15"/>
          </p:nvPr>
        </p:nvSpPr>
        <p:spPr>
          <a:xfrm>
            <a:off x="352425" y="2745123"/>
            <a:ext cx="3262313" cy="3260725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3722688" y="2745123"/>
            <a:ext cx="2547424" cy="1582738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3722688" y="4423110"/>
            <a:ext cx="2547424" cy="1582739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3" name="Chart Placeholder 8"/>
          <p:cNvSpPr>
            <a:spLocks noGrp="1"/>
          </p:cNvSpPr>
          <p:nvPr>
            <p:ph type="chart" sz="quarter" idx="18"/>
          </p:nvPr>
        </p:nvSpPr>
        <p:spPr>
          <a:xfrm>
            <a:off x="6534150" y="1223494"/>
            <a:ext cx="5305425" cy="3696236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534149" y="5002949"/>
            <a:ext cx="5305425" cy="10029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353097" y="1651246"/>
            <a:ext cx="5917015" cy="10029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53097" y="1223494"/>
            <a:ext cx="5917015" cy="33250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6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[HEADING]</a:t>
            </a:r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352425" y="1555997"/>
            <a:ext cx="3291840" cy="0"/>
          </a:xfrm>
          <a:prstGeom prst="line">
            <a:avLst/>
          </a:prstGeom>
          <a:ln>
            <a:solidFill>
              <a:srgbClr val="FFB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 rot="16200000">
            <a:off x="6091235" y="574866"/>
            <a:ext cx="640080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pic>
        <p:nvPicPr>
          <p:cNvPr id="20" name="Graphic 19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, Multi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17683" y="287504"/>
            <a:ext cx="4980335" cy="584089"/>
          </a:xfrm>
          <a:noFill/>
          <a:ln>
            <a:noFill/>
          </a:ln>
        </p:spPr>
        <p:txBody>
          <a:bodyPr anchor="ctr"/>
          <a:lstStyle>
            <a:lvl1pPr marL="0" indent="0" algn="l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17683" y="909940"/>
            <a:ext cx="4980335" cy="37365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17678" y="1321941"/>
            <a:ext cx="4979831" cy="5032241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5627689" y="287338"/>
            <a:ext cx="2501480" cy="2528887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8190963" y="287338"/>
            <a:ext cx="3683354" cy="2528887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6"/>
          </p:nvPr>
        </p:nvSpPr>
        <p:spPr>
          <a:xfrm>
            <a:off x="5627689" y="2876550"/>
            <a:ext cx="6246634" cy="3478213"/>
          </a:xfrm>
        </p:spPr>
        <p:txBody>
          <a:bodyPr/>
          <a:lstStyle/>
          <a:p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317678" y="871593"/>
            <a:ext cx="3291840" cy="0"/>
          </a:xfrm>
          <a:prstGeom prst="line">
            <a:avLst/>
          </a:prstGeom>
          <a:ln>
            <a:solidFill>
              <a:srgbClr val="FFB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phic 11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Background pattern&#10;&#10;Description automatically generated"/>
          <p:cNvPicPr>
            <a:picLocks noChangeAspect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660591" y="1395527"/>
            <a:ext cx="3528182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315065" y="1395527"/>
            <a:ext cx="3528182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7979279" y="1395527"/>
            <a:ext cx="3528182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077575" y="6598276"/>
            <a:ext cx="925511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69145" y="241671"/>
            <a:ext cx="3519628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809703" y="1390126"/>
            <a:ext cx="3184736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323619" y="241671"/>
            <a:ext cx="3519628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4464177" y="1390126"/>
            <a:ext cx="3184736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7986647" y="241671"/>
            <a:ext cx="3519628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8127205" y="1390126"/>
            <a:ext cx="3184736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pic>
        <p:nvPicPr>
          <p:cNvPr id="15" name="Graphic 14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Textured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ackground pattern&#10;&#10;Description automatically generated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pic>
        <p:nvPicPr>
          <p:cNvPr id="4" name="Graphic 3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-White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pic>
        <p:nvPicPr>
          <p:cNvPr id="3" name="Graphic 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-White BG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816" y="6471118"/>
            <a:ext cx="2330006" cy="282893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</a:blip>
          <a:srcRect t="14710" r="30639" b="6933"/>
          <a:stretch>
            <a:fillRect/>
          </a:stretch>
        </p:blipFill>
        <p:spPr>
          <a:xfrm>
            <a:off x="6121337" y="-1"/>
            <a:ext cx="6070663" cy="68580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554184" y="2378437"/>
            <a:ext cx="11083635" cy="1720158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295">
                <a:solidFill>
                  <a:schemeClr val="bg1"/>
                </a:solidFill>
                <a:latin typeface="+mj-lt"/>
              </a:defRPr>
            </a:lvl1pPr>
            <a:lvl2pPr marL="617220" indent="0">
              <a:buNone/>
              <a:defRPr sz="4850">
                <a:solidFill>
                  <a:schemeClr val="bg1"/>
                </a:solidFill>
                <a:latin typeface="+mj-lt"/>
              </a:defRPr>
            </a:lvl2pPr>
            <a:lvl3pPr marL="1235075" indent="0">
              <a:buNone/>
              <a:defRPr sz="4850">
                <a:solidFill>
                  <a:schemeClr val="bg1"/>
                </a:solidFill>
                <a:latin typeface="+mj-lt"/>
              </a:defRPr>
            </a:lvl3pPr>
            <a:lvl4pPr marL="1851660" indent="0">
              <a:buNone/>
              <a:defRPr sz="4850">
                <a:solidFill>
                  <a:schemeClr val="bg1"/>
                </a:solidFill>
                <a:latin typeface="+mj-lt"/>
              </a:defRPr>
            </a:lvl4pPr>
            <a:lvl5pPr marL="2469515" indent="0">
              <a:buNone/>
              <a:defRPr sz="485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Title of Presentation </a:t>
            </a:r>
            <a:br>
              <a:rPr lang="en-US" dirty="0" smtClean="0"/>
            </a:br>
            <a:r>
              <a:rPr lang="en-US" dirty="0" smtClean="0"/>
              <a:t>Goes Here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554183" y="4737627"/>
            <a:ext cx="11083634" cy="416634"/>
          </a:xfrm>
        </p:spPr>
        <p:txBody>
          <a:bodyPr>
            <a:spAutoFit/>
          </a:bodyPr>
          <a:lstStyle>
            <a:lvl1pPr marL="0" indent="0">
              <a:buNone/>
              <a:defRPr sz="1410">
                <a:solidFill>
                  <a:schemeClr val="bg1"/>
                </a:solidFill>
              </a:defRPr>
            </a:lvl1pPr>
            <a:lvl2pPr marL="617220" indent="0">
              <a:buNone/>
              <a:defRPr/>
            </a:lvl2pPr>
            <a:lvl3pPr marL="1235075" indent="0">
              <a:buNone/>
              <a:defRPr/>
            </a:lvl3pPr>
            <a:lvl4pPr marL="1851660" indent="0">
              <a:buNone/>
              <a:defRPr/>
            </a:lvl4pPr>
            <a:lvl5pPr marL="2469515" indent="0">
              <a:buNone/>
              <a:defRPr/>
            </a:lvl5pPr>
          </a:lstStyle>
          <a:p>
            <a:pPr lvl="0"/>
            <a:r>
              <a:rPr lang="en-US" dirty="0" err="1" smtClean="0"/>
              <a:t>Subheadline</a:t>
            </a:r>
            <a:r>
              <a:rPr lang="en-US" dirty="0" smtClean="0"/>
              <a:t>, name or date goes here</a:t>
            </a:r>
            <a:endParaRPr lang="en-US" dirty="0" smtClean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643538" y="4519612"/>
            <a:ext cx="8039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1661" y="5941737"/>
            <a:ext cx="3106271" cy="69478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  <p:hf hdr="0" dt="0"/>
</p:sldLayout>
</file>

<file path=ppt/slideLayouts/slideLayout4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4184" y="798758"/>
            <a:ext cx="11083635" cy="89617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 smtClean="0"/>
              <a:t>Headline Copy Goes Here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505015"/>
            <a:ext cx="12192000" cy="352987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90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90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hf hdr="0" dt="0"/>
</p:sldLayout>
</file>

<file path=ppt/slideLayouts/slideLayout4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039995" y="2470035"/>
            <a:ext cx="8597823" cy="89617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Section Header Goes Here</a:t>
            </a:r>
            <a:endParaRPr lang="en-US" dirty="0"/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039995" y="3866468"/>
            <a:ext cx="8597823" cy="456234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Section subhead goes here</a:t>
            </a:r>
            <a:endParaRPr lang="en-US" dirty="0" smtClean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>
            <a:fillRect/>
          </a:stretch>
        </p:blipFill>
        <p:spPr>
          <a:xfrm>
            <a:off x="0" y="0"/>
            <a:ext cx="2270234" cy="6858000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hf hdr="0" dt="0"/>
</p:sldLayout>
</file>

<file path=ppt/slideLayouts/slideLayout4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/>
          <p:nvPr userDrawn="1"/>
        </p:nvSpPr>
        <p:spPr>
          <a:xfrm>
            <a:off x="643538" y="3706216"/>
            <a:ext cx="11083635" cy="976630"/>
          </a:xfrm>
          <a:prstGeom prst="rect">
            <a:avLst/>
          </a:prstGeom>
        </p:spPr>
        <p:txBody>
          <a:bodyPr vert="horz" lIns="80682" tIns="80682" rIns="80682" bIns="80682" rtlCol="0" anchor="b" anchorCtr="0">
            <a:spAutoFit/>
          </a:bodyPr>
          <a:lstStyle>
            <a:lvl1pPr algn="l" defTabSz="50927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5295" dirty="0" smtClean="0">
                <a:solidFill>
                  <a:schemeClr val="bg1"/>
                </a:solidFill>
                <a:latin typeface="+mj-lt"/>
              </a:rPr>
              <a:t>Thank you</a:t>
            </a:r>
            <a:endParaRPr lang="en-US" sz="5295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778009" y="5238334"/>
            <a:ext cx="8039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70" y="5577300"/>
            <a:ext cx="3106271" cy="6947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</a:blip>
          <a:srcRect t="14710" r="30639" b="6933"/>
          <a:stretch>
            <a:fillRect/>
          </a:stretch>
        </p:blipFill>
        <p:spPr>
          <a:xfrm>
            <a:off x="6121337" y="-1"/>
            <a:ext cx="6070663" cy="68580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  <p:hf hdr="0" dt="0"/>
</p:sldLayout>
</file>

<file path=ppt/slideLayouts/slideLayout4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Background pattern&#10;&#10;Description automatically generated"/>
          <p:cNvPicPr>
            <a:picLocks noChangeAspect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660591" y="1395527"/>
            <a:ext cx="3528182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315065" y="1395527"/>
            <a:ext cx="3528182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7979279" y="1395527"/>
            <a:ext cx="3528182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077575" y="6598276"/>
            <a:ext cx="925511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69145" y="241671"/>
            <a:ext cx="3519628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809703" y="1390126"/>
            <a:ext cx="3184736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323619" y="241671"/>
            <a:ext cx="3519628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4464177" y="1390126"/>
            <a:ext cx="3184736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7986647" y="241671"/>
            <a:ext cx="3519628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8127205" y="1390126"/>
            <a:ext cx="3184736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pic>
        <p:nvPicPr>
          <p:cNvPr id="15" name="Graphic 14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Background pattern&#10;&#10;Description automatically generated"/>
          <p:cNvPicPr>
            <a:picLocks noChangeAspect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1451165" y="1395527"/>
            <a:ext cx="4600335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172439" y="1395527"/>
            <a:ext cx="4600335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096625" y="6598276"/>
            <a:ext cx="906461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1459720" y="241671"/>
            <a:ext cx="4589182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80994" y="241671"/>
            <a:ext cx="4589182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pic>
        <p:nvPicPr>
          <p:cNvPr id="13" name="Graphic 1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1600278" y="1390126"/>
            <a:ext cx="4152522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6321552" y="1390126"/>
            <a:ext cx="4152522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rg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0" y="1011106"/>
            <a:ext cx="12192000" cy="53553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44723" y="322490"/>
            <a:ext cx="5439152" cy="688712"/>
          </a:xfrm>
          <a:noFill/>
          <a:ln>
            <a:noFill/>
          </a:ln>
        </p:spPr>
        <p:txBody>
          <a:bodyPr lIns="548640" anchor="ctr"/>
          <a:lstStyle>
            <a:lvl1pPr marL="0" indent="0" algn="r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756856" y="322263"/>
            <a:ext cx="6143044" cy="688843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2"/>
          </p:nvPr>
        </p:nvSpPr>
        <p:spPr>
          <a:xfrm>
            <a:off x="249238" y="1160463"/>
            <a:ext cx="11650662" cy="5104036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9887" y="6598276"/>
            <a:ext cx="2743200" cy="2597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 </a:t>
            </a:r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 rot="16200000">
            <a:off x="5403669" y="686590"/>
            <a:ext cx="640080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pic>
        <p:nvPicPr>
          <p:cNvPr id="13" name="Graphic 1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Background pattern&#10;&#10;Description automatically generated"/>
          <p:cNvPicPr>
            <a:picLocks noChangeAspect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1451165" y="1395527"/>
            <a:ext cx="4600335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172439" y="1395527"/>
            <a:ext cx="4600335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096625" y="6598276"/>
            <a:ext cx="906461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1459720" y="241671"/>
            <a:ext cx="4589182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80994" y="241671"/>
            <a:ext cx="4589182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pic>
        <p:nvPicPr>
          <p:cNvPr id="13" name="Graphic 1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1600278" y="1390126"/>
            <a:ext cx="4152522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6321552" y="1390126"/>
            <a:ext cx="4152522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 + Picture + Dar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816" y="6471118"/>
            <a:ext cx="2330006" cy="282893"/>
          </a:xfrm>
          <a:prstGeom prst="rect">
            <a:avLst/>
          </a:prstGeom>
        </p:spPr>
      </p:pic>
      <p:sp>
        <p:nvSpPr>
          <p:cNvPr id="9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73825" y="423949"/>
            <a:ext cx="5574885" cy="5818101"/>
          </a:xfrm>
          <a:solidFill>
            <a:schemeClr val="tx1"/>
          </a:solidFill>
          <a:ln>
            <a:solidFill>
              <a:srgbClr val="FFBF00"/>
            </a:solidFill>
          </a:ln>
        </p:spPr>
        <p:txBody>
          <a:bodyPr anchor="ctr"/>
          <a:lstStyle>
            <a:lvl1pPr marL="0" indent="0" algn="ctr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6095999" y="423949"/>
            <a:ext cx="5574885" cy="581810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-Purpose-Chart &amp;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287504"/>
            <a:ext cx="6002270" cy="584089"/>
          </a:xfrm>
          <a:noFill/>
          <a:ln>
            <a:noFill/>
          </a:ln>
        </p:spPr>
        <p:txBody>
          <a:bodyPr anchor="ctr"/>
          <a:lstStyle>
            <a:lvl1pPr marL="0" indent="0" algn="r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457950" y="287338"/>
            <a:ext cx="5381624" cy="584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9" name="Chart Placeholder 8"/>
          <p:cNvSpPr>
            <a:spLocks noGrp="1"/>
          </p:cNvSpPr>
          <p:nvPr>
            <p:ph type="chart" sz="quarter" idx="15"/>
          </p:nvPr>
        </p:nvSpPr>
        <p:spPr>
          <a:xfrm>
            <a:off x="352425" y="2745123"/>
            <a:ext cx="3262313" cy="3260725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3722688" y="2745123"/>
            <a:ext cx="2547424" cy="1582738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3722688" y="4423110"/>
            <a:ext cx="2547424" cy="1582739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3" name="Chart Placeholder 8"/>
          <p:cNvSpPr>
            <a:spLocks noGrp="1"/>
          </p:cNvSpPr>
          <p:nvPr>
            <p:ph type="chart" sz="quarter" idx="18"/>
          </p:nvPr>
        </p:nvSpPr>
        <p:spPr>
          <a:xfrm>
            <a:off x="6534150" y="1223494"/>
            <a:ext cx="5305425" cy="3696236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534149" y="5002949"/>
            <a:ext cx="5305425" cy="10029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353097" y="1651246"/>
            <a:ext cx="5917015" cy="10029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53097" y="1223494"/>
            <a:ext cx="5917015" cy="33250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6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[HEADING]</a:t>
            </a:r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352425" y="1555997"/>
            <a:ext cx="3291840" cy="0"/>
          </a:xfrm>
          <a:prstGeom prst="line">
            <a:avLst/>
          </a:prstGeom>
          <a:ln>
            <a:solidFill>
              <a:srgbClr val="FFB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 rot="16200000">
            <a:off x="6091235" y="574866"/>
            <a:ext cx="640080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pic>
        <p:nvPicPr>
          <p:cNvPr id="20" name="Graphic 19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, Multi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17683" y="287504"/>
            <a:ext cx="4980335" cy="584089"/>
          </a:xfrm>
          <a:noFill/>
          <a:ln>
            <a:noFill/>
          </a:ln>
        </p:spPr>
        <p:txBody>
          <a:bodyPr anchor="ctr"/>
          <a:lstStyle>
            <a:lvl1pPr marL="0" indent="0" algn="l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17683" y="909940"/>
            <a:ext cx="4980335" cy="37365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17678" y="1321941"/>
            <a:ext cx="4979831" cy="5032241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5627689" y="287338"/>
            <a:ext cx="2501480" cy="2528887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8190963" y="287338"/>
            <a:ext cx="3683354" cy="2528887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6"/>
          </p:nvPr>
        </p:nvSpPr>
        <p:spPr>
          <a:xfrm>
            <a:off x="5627689" y="2876550"/>
            <a:ext cx="6246634" cy="3478213"/>
          </a:xfrm>
        </p:spPr>
        <p:txBody>
          <a:bodyPr/>
          <a:lstStyle/>
          <a:p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317678" y="871593"/>
            <a:ext cx="3291840" cy="0"/>
          </a:xfrm>
          <a:prstGeom prst="line">
            <a:avLst/>
          </a:prstGeom>
          <a:ln>
            <a:solidFill>
              <a:srgbClr val="FFB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phic 11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Textured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ackground pattern&#10;&#10;Description automatically generated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pic>
        <p:nvPicPr>
          <p:cNvPr id="4" name="Graphic 3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-White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pic>
        <p:nvPicPr>
          <p:cNvPr id="3" name="Graphic 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-White BG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816" y="6471118"/>
            <a:ext cx="2330006" cy="282893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</a:blip>
          <a:srcRect t="14710" r="30639" b="6933"/>
          <a:stretch>
            <a:fillRect/>
          </a:stretch>
        </p:blipFill>
        <p:spPr>
          <a:xfrm>
            <a:off x="6121337" y="-1"/>
            <a:ext cx="6070663" cy="68580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554184" y="2378437"/>
            <a:ext cx="11083635" cy="1720158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295">
                <a:solidFill>
                  <a:schemeClr val="bg1"/>
                </a:solidFill>
                <a:latin typeface="+mj-lt"/>
              </a:defRPr>
            </a:lvl1pPr>
            <a:lvl2pPr marL="617220" indent="0">
              <a:buNone/>
              <a:defRPr sz="4850">
                <a:solidFill>
                  <a:schemeClr val="bg1"/>
                </a:solidFill>
                <a:latin typeface="+mj-lt"/>
              </a:defRPr>
            </a:lvl2pPr>
            <a:lvl3pPr marL="1235075" indent="0">
              <a:buNone/>
              <a:defRPr sz="4850">
                <a:solidFill>
                  <a:schemeClr val="bg1"/>
                </a:solidFill>
                <a:latin typeface="+mj-lt"/>
              </a:defRPr>
            </a:lvl3pPr>
            <a:lvl4pPr marL="1851660" indent="0">
              <a:buNone/>
              <a:defRPr sz="4850">
                <a:solidFill>
                  <a:schemeClr val="bg1"/>
                </a:solidFill>
                <a:latin typeface="+mj-lt"/>
              </a:defRPr>
            </a:lvl4pPr>
            <a:lvl5pPr marL="2469515" indent="0">
              <a:buNone/>
              <a:defRPr sz="485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Title of Presentation </a:t>
            </a:r>
            <a:br>
              <a:rPr lang="en-US" dirty="0" smtClean="0"/>
            </a:br>
            <a:r>
              <a:rPr lang="en-US" dirty="0" smtClean="0"/>
              <a:t>Goes Here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554183" y="4737627"/>
            <a:ext cx="11083634" cy="416634"/>
          </a:xfrm>
        </p:spPr>
        <p:txBody>
          <a:bodyPr>
            <a:spAutoFit/>
          </a:bodyPr>
          <a:lstStyle>
            <a:lvl1pPr marL="0" indent="0">
              <a:buNone/>
              <a:defRPr sz="1410">
                <a:solidFill>
                  <a:schemeClr val="bg1"/>
                </a:solidFill>
              </a:defRPr>
            </a:lvl1pPr>
            <a:lvl2pPr marL="617220" indent="0">
              <a:buNone/>
              <a:defRPr/>
            </a:lvl2pPr>
            <a:lvl3pPr marL="1235075" indent="0">
              <a:buNone/>
              <a:defRPr/>
            </a:lvl3pPr>
            <a:lvl4pPr marL="1851660" indent="0">
              <a:buNone/>
              <a:defRPr/>
            </a:lvl4pPr>
            <a:lvl5pPr marL="2469515" indent="0">
              <a:buNone/>
              <a:defRPr/>
            </a:lvl5pPr>
          </a:lstStyle>
          <a:p>
            <a:pPr lvl="0"/>
            <a:r>
              <a:rPr lang="en-US" dirty="0" err="1" smtClean="0"/>
              <a:t>Subheadline</a:t>
            </a:r>
            <a:r>
              <a:rPr lang="en-US" dirty="0" smtClean="0"/>
              <a:t>, name or date goes here</a:t>
            </a:r>
            <a:endParaRPr lang="en-US" dirty="0" smtClean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643538" y="4519612"/>
            <a:ext cx="8039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1661" y="5941737"/>
            <a:ext cx="3106271" cy="69478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  <p:hf hdr="0" dt="0"/>
</p:sldLayout>
</file>

<file path=ppt/slideLayouts/slideLayout4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4184" y="798758"/>
            <a:ext cx="11083635" cy="89617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 smtClean="0"/>
              <a:t>Headline Copy Goes Here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505015"/>
            <a:ext cx="12192000" cy="352987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90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90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hf hdr="0" dt="0"/>
</p:sldLayout>
</file>

<file path=ppt/slideLayouts/slideLayout4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039995" y="2470035"/>
            <a:ext cx="8597823" cy="89617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Section Header Goes Here</a:t>
            </a:r>
            <a:endParaRPr lang="en-US" dirty="0"/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039995" y="3866468"/>
            <a:ext cx="8597823" cy="456234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Section subhead goes here</a:t>
            </a:r>
            <a:endParaRPr lang="en-US" dirty="0" smtClean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>
            <a:fillRect/>
          </a:stretch>
        </p:blipFill>
        <p:spPr>
          <a:xfrm>
            <a:off x="0" y="0"/>
            <a:ext cx="2270234" cy="6858000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hf hdr="0" dt="0"/>
</p:sldLayout>
</file>

<file path=ppt/slideLayouts/slideLayout4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/>
          <p:nvPr userDrawn="1"/>
        </p:nvSpPr>
        <p:spPr>
          <a:xfrm>
            <a:off x="643538" y="3706216"/>
            <a:ext cx="11083635" cy="976630"/>
          </a:xfrm>
          <a:prstGeom prst="rect">
            <a:avLst/>
          </a:prstGeom>
        </p:spPr>
        <p:txBody>
          <a:bodyPr vert="horz" lIns="80682" tIns="80682" rIns="80682" bIns="80682" rtlCol="0" anchor="b" anchorCtr="0">
            <a:spAutoFit/>
          </a:bodyPr>
          <a:lstStyle>
            <a:lvl1pPr algn="l" defTabSz="50927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5295" dirty="0" smtClean="0">
                <a:solidFill>
                  <a:schemeClr val="bg1"/>
                </a:solidFill>
                <a:latin typeface="+mj-lt"/>
              </a:rPr>
              <a:t>Thank you</a:t>
            </a:r>
            <a:endParaRPr lang="en-US" sz="5295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778009" y="5238334"/>
            <a:ext cx="8039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70" y="5577300"/>
            <a:ext cx="3106271" cy="6947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</a:blip>
          <a:srcRect t="14710" r="30639" b="6933"/>
          <a:stretch>
            <a:fillRect/>
          </a:stretch>
        </p:blipFill>
        <p:spPr>
          <a:xfrm>
            <a:off x="6121337" y="-1"/>
            <a:ext cx="6070663" cy="68580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  <p:hf hd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rg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0" y="1011106"/>
            <a:ext cx="12192000" cy="53553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44723" y="322490"/>
            <a:ext cx="5439152" cy="688712"/>
          </a:xfrm>
          <a:noFill/>
          <a:ln>
            <a:noFill/>
          </a:ln>
        </p:spPr>
        <p:txBody>
          <a:bodyPr lIns="548640" anchor="ctr"/>
          <a:lstStyle>
            <a:lvl1pPr marL="0" indent="0" algn="r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756856" y="322263"/>
            <a:ext cx="6143044" cy="688843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2"/>
          </p:nvPr>
        </p:nvSpPr>
        <p:spPr>
          <a:xfrm>
            <a:off x="249238" y="1160463"/>
            <a:ext cx="11650662" cy="5104036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9887" y="6598276"/>
            <a:ext cx="2743200" cy="2597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 </a:t>
            </a:r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 rot="16200000">
            <a:off x="5403669" y="686590"/>
            <a:ext cx="640080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pic>
        <p:nvPicPr>
          <p:cNvPr id="13" name="Graphic 1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Background pattern&#10;&#10;Description automatically generated"/>
          <p:cNvPicPr>
            <a:picLocks noChangeAspect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660591" y="1395527"/>
            <a:ext cx="3528182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315065" y="1395527"/>
            <a:ext cx="3528182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7979279" y="1395527"/>
            <a:ext cx="3528182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077575" y="6598276"/>
            <a:ext cx="925511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69145" y="241671"/>
            <a:ext cx="3519628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809703" y="1390126"/>
            <a:ext cx="3184736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323619" y="241671"/>
            <a:ext cx="3519628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4464177" y="1390126"/>
            <a:ext cx="3184736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7986647" y="241671"/>
            <a:ext cx="3519628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8127205" y="1390126"/>
            <a:ext cx="3184736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pic>
        <p:nvPicPr>
          <p:cNvPr id="15" name="Graphic 14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Background pattern&#10;&#10;Description automatically generated"/>
          <p:cNvPicPr>
            <a:picLocks noChangeAspect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1451165" y="1395527"/>
            <a:ext cx="4600335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172439" y="1395527"/>
            <a:ext cx="4600335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096625" y="6598276"/>
            <a:ext cx="906461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1459720" y="241671"/>
            <a:ext cx="4589182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80994" y="241671"/>
            <a:ext cx="4589182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pic>
        <p:nvPicPr>
          <p:cNvPr id="13" name="Graphic 1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1600278" y="1390126"/>
            <a:ext cx="4152522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6321552" y="1390126"/>
            <a:ext cx="4152522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rg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0" y="1011106"/>
            <a:ext cx="12192000" cy="53553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44723" y="322490"/>
            <a:ext cx="5439152" cy="688712"/>
          </a:xfrm>
          <a:noFill/>
          <a:ln>
            <a:noFill/>
          </a:ln>
        </p:spPr>
        <p:txBody>
          <a:bodyPr lIns="548640" anchor="ctr"/>
          <a:lstStyle>
            <a:lvl1pPr marL="0" indent="0" algn="r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756856" y="322263"/>
            <a:ext cx="6143044" cy="688843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2"/>
          </p:nvPr>
        </p:nvSpPr>
        <p:spPr>
          <a:xfrm>
            <a:off x="249238" y="1160463"/>
            <a:ext cx="11650662" cy="5104036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9887" y="6598276"/>
            <a:ext cx="2743200" cy="2597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 </a:t>
            </a:r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 rot="16200000">
            <a:off x="5403669" y="686590"/>
            <a:ext cx="640080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pic>
        <p:nvPicPr>
          <p:cNvPr id="13" name="Graphic 1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 + Picture + Dar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816" y="6471118"/>
            <a:ext cx="2330006" cy="282893"/>
          </a:xfrm>
          <a:prstGeom prst="rect">
            <a:avLst/>
          </a:prstGeom>
        </p:spPr>
      </p:pic>
      <p:sp>
        <p:nvSpPr>
          <p:cNvPr id="9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73825" y="423949"/>
            <a:ext cx="5574885" cy="5818101"/>
          </a:xfrm>
          <a:solidFill>
            <a:schemeClr val="tx1"/>
          </a:solidFill>
          <a:ln>
            <a:solidFill>
              <a:srgbClr val="FFBF00"/>
            </a:solidFill>
          </a:ln>
        </p:spPr>
        <p:txBody>
          <a:bodyPr anchor="ctr"/>
          <a:lstStyle>
            <a:lvl1pPr marL="0" indent="0" algn="ctr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6095999" y="423949"/>
            <a:ext cx="5574885" cy="581810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-Purpose-Chart &amp;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287504"/>
            <a:ext cx="6002270" cy="584089"/>
          </a:xfrm>
          <a:noFill/>
          <a:ln>
            <a:noFill/>
          </a:ln>
        </p:spPr>
        <p:txBody>
          <a:bodyPr anchor="ctr"/>
          <a:lstStyle>
            <a:lvl1pPr marL="0" indent="0" algn="r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457950" y="287338"/>
            <a:ext cx="5381624" cy="584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9" name="Chart Placeholder 8"/>
          <p:cNvSpPr>
            <a:spLocks noGrp="1"/>
          </p:cNvSpPr>
          <p:nvPr>
            <p:ph type="chart" sz="quarter" idx="15"/>
          </p:nvPr>
        </p:nvSpPr>
        <p:spPr>
          <a:xfrm>
            <a:off x="352425" y="2745123"/>
            <a:ext cx="3262313" cy="3260725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3722688" y="2745123"/>
            <a:ext cx="2547424" cy="1582738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3722688" y="4423110"/>
            <a:ext cx="2547424" cy="1582739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3" name="Chart Placeholder 8"/>
          <p:cNvSpPr>
            <a:spLocks noGrp="1"/>
          </p:cNvSpPr>
          <p:nvPr>
            <p:ph type="chart" sz="quarter" idx="18"/>
          </p:nvPr>
        </p:nvSpPr>
        <p:spPr>
          <a:xfrm>
            <a:off x="6534150" y="1223494"/>
            <a:ext cx="5305425" cy="3696236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534149" y="5002949"/>
            <a:ext cx="5305425" cy="10029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353097" y="1651246"/>
            <a:ext cx="5917015" cy="10029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53097" y="1223494"/>
            <a:ext cx="5917015" cy="33250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6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[HEADING]</a:t>
            </a:r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352425" y="1555997"/>
            <a:ext cx="3291840" cy="0"/>
          </a:xfrm>
          <a:prstGeom prst="line">
            <a:avLst/>
          </a:prstGeom>
          <a:ln>
            <a:solidFill>
              <a:srgbClr val="FFB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 rot="16200000">
            <a:off x="6091235" y="574866"/>
            <a:ext cx="640080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pic>
        <p:nvPicPr>
          <p:cNvPr id="20" name="Graphic 19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, Multi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17683" y="287504"/>
            <a:ext cx="4980335" cy="584089"/>
          </a:xfrm>
          <a:noFill/>
          <a:ln>
            <a:noFill/>
          </a:ln>
        </p:spPr>
        <p:txBody>
          <a:bodyPr anchor="ctr"/>
          <a:lstStyle>
            <a:lvl1pPr marL="0" indent="0" algn="l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17683" y="909940"/>
            <a:ext cx="4980335" cy="37365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17678" y="1321941"/>
            <a:ext cx="4979831" cy="5032241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5627689" y="287338"/>
            <a:ext cx="2501480" cy="2528887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8190963" y="287338"/>
            <a:ext cx="3683354" cy="2528887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6"/>
          </p:nvPr>
        </p:nvSpPr>
        <p:spPr>
          <a:xfrm>
            <a:off x="5627689" y="2876550"/>
            <a:ext cx="6246634" cy="3478213"/>
          </a:xfrm>
        </p:spPr>
        <p:txBody>
          <a:bodyPr/>
          <a:lstStyle/>
          <a:p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317678" y="871593"/>
            <a:ext cx="3291840" cy="0"/>
          </a:xfrm>
          <a:prstGeom prst="line">
            <a:avLst/>
          </a:prstGeom>
          <a:ln>
            <a:solidFill>
              <a:srgbClr val="FFB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phic 11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Textured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ackground pattern&#10;&#10;Description automatically generated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pic>
        <p:nvPicPr>
          <p:cNvPr id="4" name="Graphic 3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-White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pic>
        <p:nvPicPr>
          <p:cNvPr id="3" name="Graphic 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-White BG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816" y="6471118"/>
            <a:ext cx="2330006" cy="282893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</a:blip>
          <a:srcRect t="14710" r="30639" b="6933"/>
          <a:stretch>
            <a:fillRect/>
          </a:stretch>
        </p:blipFill>
        <p:spPr>
          <a:xfrm>
            <a:off x="6121337" y="-1"/>
            <a:ext cx="6070663" cy="68580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554184" y="2378437"/>
            <a:ext cx="11083635" cy="1720158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295">
                <a:solidFill>
                  <a:schemeClr val="bg1"/>
                </a:solidFill>
                <a:latin typeface="+mj-lt"/>
              </a:defRPr>
            </a:lvl1pPr>
            <a:lvl2pPr marL="617220" indent="0">
              <a:buNone/>
              <a:defRPr sz="4850">
                <a:solidFill>
                  <a:schemeClr val="bg1"/>
                </a:solidFill>
                <a:latin typeface="+mj-lt"/>
              </a:defRPr>
            </a:lvl2pPr>
            <a:lvl3pPr marL="1235075" indent="0">
              <a:buNone/>
              <a:defRPr sz="4850">
                <a:solidFill>
                  <a:schemeClr val="bg1"/>
                </a:solidFill>
                <a:latin typeface="+mj-lt"/>
              </a:defRPr>
            </a:lvl3pPr>
            <a:lvl4pPr marL="1851660" indent="0">
              <a:buNone/>
              <a:defRPr sz="4850">
                <a:solidFill>
                  <a:schemeClr val="bg1"/>
                </a:solidFill>
                <a:latin typeface="+mj-lt"/>
              </a:defRPr>
            </a:lvl4pPr>
            <a:lvl5pPr marL="2469515" indent="0">
              <a:buNone/>
              <a:defRPr sz="485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Title of Presentation </a:t>
            </a:r>
            <a:br>
              <a:rPr lang="en-US" dirty="0" smtClean="0"/>
            </a:br>
            <a:r>
              <a:rPr lang="en-US" dirty="0" smtClean="0"/>
              <a:t>Goes Here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554183" y="4737627"/>
            <a:ext cx="11083634" cy="416634"/>
          </a:xfrm>
        </p:spPr>
        <p:txBody>
          <a:bodyPr>
            <a:spAutoFit/>
          </a:bodyPr>
          <a:lstStyle>
            <a:lvl1pPr marL="0" indent="0">
              <a:buNone/>
              <a:defRPr sz="1410">
                <a:solidFill>
                  <a:schemeClr val="bg1"/>
                </a:solidFill>
              </a:defRPr>
            </a:lvl1pPr>
            <a:lvl2pPr marL="617220" indent="0">
              <a:buNone/>
              <a:defRPr/>
            </a:lvl2pPr>
            <a:lvl3pPr marL="1235075" indent="0">
              <a:buNone/>
              <a:defRPr/>
            </a:lvl3pPr>
            <a:lvl4pPr marL="1851660" indent="0">
              <a:buNone/>
              <a:defRPr/>
            </a:lvl4pPr>
            <a:lvl5pPr marL="2469515" indent="0">
              <a:buNone/>
              <a:defRPr/>
            </a:lvl5pPr>
          </a:lstStyle>
          <a:p>
            <a:pPr lvl="0"/>
            <a:r>
              <a:rPr lang="en-US" dirty="0" err="1" smtClean="0"/>
              <a:t>Subheadline</a:t>
            </a:r>
            <a:r>
              <a:rPr lang="en-US" dirty="0" smtClean="0"/>
              <a:t>, name or date goes here</a:t>
            </a:r>
            <a:endParaRPr lang="en-US" dirty="0" smtClean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643538" y="4519612"/>
            <a:ext cx="8039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1661" y="5941737"/>
            <a:ext cx="3106271" cy="69478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  <p:hf hd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 + Picture + Dar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816" y="6471118"/>
            <a:ext cx="2330006" cy="282893"/>
          </a:xfrm>
          <a:prstGeom prst="rect">
            <a:avLst/>
          </a:prstGeom>
        </p:spPr>
      </p:pic>
      <p:sp>
        <p:nvSpPr>
          <p:cNvPr id="9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73825" y="423949"/>
            <a:ext cx="5574885" cy="5818101"/>
          </a:xfrm>
          <a:solidFill>
            <a:schemeClr val="tx1"/>
          </a:solidFill>
          <a:ln>
            <a:solidFill>
              <a:srgbClr val="FFBF00"/>
            </a:solidFill>
          </a:ln>
        </p:spPr>
        <p:txBody>
          <a:bodyPr anchor="ctr"/>
          <a:lstStyle>
            <a:lvl1pPr marL="0" indent="0" algn="ctr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6095999" y="423949"/>
            <a:ext cx="5574885" cy="581810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4184" y="798758"/>
            <a:ext cx="11083635" cy="89617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 smtClean="0"/>
              <a:t>Headline Copy Goes Here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505015"/>
            <a:ext cx="12192000" cy="352987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90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90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hf hdr="0" dt="0"/>
</p:sldLayout>
</file>

<file path=ppt/slideLayouts/slideLayout4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039995" y="2470035"/>
            <a:ext cx="8597823" cy="89617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Section Header Goes Here</a:t>
            </a:r>
            <a:endParaRPr lang="en-US" dirty="0"/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039995" y="3866468"/>
            <a:ext cx="8597823" cy="456234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Section subhead goes here</a:t>
            </a:r>
            <a:endParaRPr lang="en-US" dirty="0" smtClean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>
            <a:fillRect/>
          </a:stretch>
        </p:blipFill>
        <p:spPr>
          <a:xfrm>
            <a:off x="0" y="0"/>
            <a:ext cx="2270234" cy="6858000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hf hdr="0" dt="0"/>
</p:sldLayout>
</file>

<file path=ppt/slideLayouts/slideLayout4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/>
          <p:nvPr userDrawn="1"/>
        </p:nvSpPr>
        <p:spPr>
          <a:xfrm>
            <a:off x="643538" y="3706216"/>
            <a:ext cx="11083635" cy="976630"/>
          </a:xfrm>
          <a:prstGeom prst="rect">
            <a:avLst/>
          </a:prstGeom>
        </p:spPr>
        <p:txBody>
          <a:bodyPr vert="horz" lIns="80682" tIns="80682" rIns="80682" bIns="80682" rtlCol="0" anchor="b" anchorCtr="0">
            <a:spAutoFit/>
          </a:bodyPr>
          <a:lstStyle>
            <a:lvl1pPr algn="l" defTabSz="50927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5295" dirty="0" smtClean="0">
                <a:solidFill>
                  <a:schemeClr val="bg1"/>
                </a:solidFill>
                <a:latin typeface="+mj-lt"/>
              </a:rPr>
              <a:t>Thank you</a:t>
            </a:r>
            <a:endParaRPr lang="en-US" sz="5295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778009" y="5238334"/>
            <a:ext cx="8039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70" y="5577300"/>
            <a:ext cx="3106271" cy="6947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</a:blip>
          <a:srcRect t="14710" r="30639" b="6933"/>
          <a:stretch>
            <a:fillRect/>
          </a:stretch>
        </p:blipFill>
        <p:spPr>
          <a:xfrm>
            <a:off x="6121337" y="-1"/>
            <a:ext cx="6070663" cy="68580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  <p:hf hdr="0" dt="0"/>
</p:sldLayout>
</file>

<file path=ppt/slideLayouts/slideLayout4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Background pattern&#10;&#10;Description automatically generated"/>
          <p:cNvPicPr>
            <a:picLocks noChangeAspect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660591" y="1395527"/>
            <a:ext cx="3528182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315065" y="1395527"/>
            <a:ext cx="3528182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7979279" y="1395527"/>
            <a:ext cx="3528182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077575" y="6598276"/>
            <a:ext cx="925511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69145" y="241671"/>
            <a:ext cx="3519628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809703" y="1390126"/>
            <a:ext cx="3184736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323619" y="241671"/>
            <a:ext cx="3519628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4464177" y="1390126"/>
            <a:ext cx="3184736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7986647" y="241671"/>
            <a:ext cx="3519628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8127205" y="1390126"/>
            <a:ext cx="3184736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pic>
        <p:nvPicPr>
          <p:cNvPr id="15" name="Graphic 14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Background pattern&#10;&#10;Description automatically generated"/>
          <p:cNvPicPr>
            <a:picLocks noChangeAspect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1451165" y="1395527"/>
            <a:ext cx="4600335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172439" y="1395527"/>
            <a:ext cx="4600335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096625" y="6598276"/>
            <a:ext cx="906461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1459720" y="241671"/>
            <a:ext cx="4589182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80994" y="241671"/>
            <a:ext cx="4589182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pic>
        <p:nvPicPr>
          <p:cNvPr id="13" name="Graphic 1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1600278" y="1390126"/>
            <a:ext cx="4152522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6321552" y="1390126"/>
            <a:ext cx="4152522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rg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0" y="1011106"/>
            <a:ext cx="12192000" cy="53553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44723" y="322490"/>
            <a:ext cx="5439152" cy="688712"/>
          </a:xfrm>
          <a:noFill/>
          <a:ln>
            <a:noFill/>
          </a:ln>
        </p:spPr>
        <p:txBody>
          <a:bodyPr lIns="548640" anchor="ctr"/>
          <a:lstStyle>
            <a:lvl1pPr marL="0" indent="0" algn="r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756856" y="322263"/>
            <a:ext cx="6143044" cy="688843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2"/>
          </p:nvPr>
        </p:nvSpPr>
        <p:spPr>
          <a:xfrm>
            <a:off x="249238" y="1160463"/>
            <a:ext cx="11650662" cy="5104036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9887" y="6598276"/>
            <a:ext cx="2743200" cy="2597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 </a:t>
            </a:r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 rot="16200000">
            <a:off x="5403669" y="686590"/>
            <a:ext cx="640080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pic>
        <p:nvPicPr>
          <p:cNvPr id="13" name="Graphic 1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 + Picture + Dar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816" y="6471118"/>
            <a:ext cx="2330006" cy="282893"/>
          </a:xfrm>
          <a:prstGeom prst="rect">
            <a:avLst/>
          </a:prstGeom>
        </p:spPr>
      </p:pic>
      <p:sp>
        <p:nvSpPr>
          <p:cNvPr id="9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73825" y="423949"/>
            <a:ext cx="5574885" cy="5818101"/>
          </a:xfrm>
          <a:solidFill>
            <a:schemeClr val="tx1"/>
          </a:solidFill>
          <a:ln>
            <a:solidFill>
              <a:srgbClr val="FFBF00"/>
            </a:solidFill>
          </a:ln>
        </p:spPr>
        <p:txBody>
          <a:bodyPr anchor="ctr"/>
          <a:lstStyle>
            <a:lvl1pPr marL="0" indent="0" algn="ctr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6095999" y="423949"/>
            <a:ext cx="5574885" cy="581810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-Purpose-Chart &amp;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287504"/>
            <a:ext cx="6002270" cy="584089"/>
          </a:xfrm>
          <a:noFill/>
          <a:ln>
            <a:noFill/>
          </a:ln>
        </p:spPr>
        <p:txBody>
          <a:bodyPr anchor="ctr"/>
          <a:lstStyle>
            <a:lvl1pPr marL="0" indent="0" algn="r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457950" y="287338"/>
            <a:ext cx="5381624" cy="584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9" name="Chart Placeholder 8"/>
          <p:cNvSpPr>
            <a:spLocks noGrp="1"/>
          </p:cNvSpPr>
          <p:nvPr>
            <p:ph type="chart" sz="quarter" idx="15"/>
          </p:nvPr>
        </p:nvSpPr>
        <p:spPr>
          <a:xfrm>
            <a:off x="352425" y="2745123"/>
            <a:ext cx="3262313" cy="3260725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3722688" y="2745123"/>
            <a:ext cx="2547424" cy="1582738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3722688" y="4423110"/>
            <a:ext cx="2547424" cy="1582739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3" name="Chart Placeholder 8"/>
          <p:cNvSpPr>
            <a:spLocks noGrp="1"/>
          </p:cNvSpPr>
          <p:nvPr>
            <p:ph type="chart" sz="quarter" idx="18"/>
          </p:nvPr>
        </p:nvSpPr>
        <p:spPr>
          <a:xfrm>
            <a:off x="6534150" y="1223494"/>
            <a:ext cx="5305425" cy="3696236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534149" y="5002949"/>
            <a:ext cx="5305425" cy="10029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353097" y="1651246"/>
            <a:ext cx="5917015" cy="10029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53097" y="1223494"/>
            <a:ext cx="5917015" cy="33250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6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[HEADING]</a:t>
            </a:r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352425" y="1555997"/>
            <a:ext cx="3291840" cy="0"/>
          </a:xfrm>
          <a:prstGeom prst="line">
            <a:avLst/>
          </a:prstGeom>
          <a:ln>
            <a:solidFill>
              <a:srgbClr val="FFB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 rot="16200000">
            <a:off x="6091235" y="574866"/>
            <a:ext cx="640080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pic>
        <p:nvPicPr>
          <p:cNvPr id="20" name="Graphic 19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, Multi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17683" y="287504"/>
            <a:ext cx="4980335" cy="584089"/>
          </a:xfrm>
          <a:noFill/>
          <a:ln>
            <a:noFill/>
          </a:ln>
        </p:spPr>
        <p:txBody>
          <a:bodyPr anchor="ctr"/>
          <a:lstStyle>
            <a:lvl1pPr marL="0" indent="0" algn="l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17683" y="909940"/>
            <a:ext cx="4980335" cy="37365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17678" y="1321941"/>
            <a:ext cx="4979831" cy="5032241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5627689" y="287338"/>
            <a:ext cx="2501480" cy="2528887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8190963" y="287338"/>
            <a:ext cx="3683354" cy="2528887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6"/>
          </p:nvPr>
        </p:nvSpPr>
        <p:spPr>
          <a:xfrm>
            <a:off x="5627689" y="2876550"/>
            <a:ext cx="6246634" cy="3478213"/>
          </a:xfrm>
        </p:spPr>
        <p:txBody>
          <a:bodyPr/>
          <a:lstStyle/>
          <a:p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317678" y="871593"/>
            <a:ext cx="3291840" cy="0"/>
          </a:xfrm>
          <a:prstGeom prst="line">
            <a:avLst/>
          </a:prstGeom>
          <a:ln>
            <a:solidFill>
              <a:srgbClr val="FFB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phic 11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Textured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ackground pattern&#10;&#10;Description automatically generated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pic>
        <p:nvPicPr>
          <p:cNvPr id="4" name="Graphic 3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-Purpose-Chart &amp;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287504"/>
            <a:ext cx="6002270" cy="584089"/>
          </a:xfrm>
          <a:noFill/>
          <a:ln>
            <a:noFill/>
          </a:ln>
        </p:spPr>
        <p:txBody>
          <a:bodyPr anchor="ctr"/>
          <a:lstStyle>
            <a:lvl1pPr marL="0" indent="0" algn="r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457950" y="287338"/>
            <a:ext cx="5381624" cy="584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9" name="Chart Placeholder 8"/>
          <p:cNvSpPr>
            <a:spLocks noGrp="1"/>
          </p:cNvSpPr>
          <p:nvPr>
            <p:ph type="chart" sz="quarter" idx="15"/>
          </p:nvPr>
        </p:nvSpPr>
        <p:spPr>
          <a:xfrm>
            <a:off x="352425" y="2745123"/>
            <a:ext cx="3262313" cy="3260725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3722688" y="2745123"/>
            <a:ext cx="2547424" cy="1582738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3722688" y="4423110"/>
            <a:ext cx="2547424" cy="1582739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3" name="Chart Placeholder 8"/>
          <p:cNvSpPr>
            <a:spLocks noGrp="1"/>
          </p:cNvSpPr>
          <p:nvPr>
            <p:ph type="chart" sz="quarter" idx="18"/>
          </p:nvPr>
        </p:nvSpPr>
        <p:spPr>
          <a:xfrm>
            <a:off x="6534150" y="1223494"/>
            <a:ext cx="5305425" cy="3696236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534149" y="5002949"/>
            <a:ext cx="5305425" cy="10029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353097" y="1651246"/>
            <a:ext cx="5917015" cy="10029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53097" y="1223494"/>
            <a:ext cx="5917015" cy="33250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6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[HEADING]</a:t>
            </a:r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352425" y="1555997"/>
            <a:ext cx="3291840" cy="0"/>
          </a:xfrm>
          <a:prstGeom prst="line">
            <a:avLst/>
          </a:prstGeom>
          <a:ln>
            <a:solidFill>
              <a:srgbClr val="FFB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 rot="16200000">
            <a:off x="6091235" y="574866"/>
            <a:ext cx="640080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pic>
        <p:nvPicPr>
          <p:cNvPr id="20" name="Graphic 19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-White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pic>
        <p:nvPicPr>
          <p:cNvPr id="3" name="Graphic 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-White BG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816" y="6471118"/>
            <a:ext cx="2330006" cy="282893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</a:blip>
          <a:srcRect t="14710" r="30639" b="6933"/>
          <a:stretch>
            <a:fillRect/>
          </a:stretch>
        </p:blipFill>
        <p:spPr>
          <a:xfrm>
            <a:off x="6121337" y="-1"/>
            <a:ext cx="6070663" cy="68580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554184" y="2378437"/>
            <a:ext cx="11083635" cy="1720158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295">
                <a:solidFill>
                  <a:schemeClr val="bg1"/>
                </a:solidFill>
                <a:latin typeface="+mj-lt"/>
              </a:defRPr>
            </a:lvl1pPr>
            <a:lvl2pPr marL="617220" indent="0">
              <a:buNone/>
              <a:defRPr sz="4850">
                <a:solidFill>
                  <a:schemeClr val="bg1"/>
                </a:solidFill>
                <a:latin typeface="+mj-lt"/>
              </a:defRPr>
            </a:lvl2pPr>
            <a:lvl3pPr marL="1235075" indent="0">
              <a:buNone/>
              <a:defRPr sz="4850">
                <a:solidFill>
                  <a:schemeClr val="bg1"/>
                </a:solidFill>
                <a:latin typeface="+mj-lt"/>
              </a:defRPr>
            </a:lvl3pPr>
            <a:lvl4pPr marL="1851660" indent="0">
              <a:buNone/>
              <a:defRPr sz="4850">
                <a:solidFill>
                  <a:schemeClr val="bg1"/>
                </a:solidFill>
                <a:latin typeface="+mj-lt"/>
              </a:defRPr>
            </a:lvl4pPr>
            <a:lvl5pPr marL="2469515" indent="0">
              <a:buNone/>
              <a:defRPr sz="485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Title of Presentation </a:t>
            </a:r>
            <a:br>
              <a:rPr lang="en-US" dirty="0" smtClean="0"/>
            </a:br>
            <a:r>
              <a:rPr lang="en-US" dirty="0" smtClean="0"/>
              <a:t>Goes Here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554183" y="4737627"/>
            <a:ext cx="11083634" cy="416634"/>
          </a:xfrm>
        </p:spPr>
        <p:txBody>
          <a:bodyPr>
            <a:spAutoFit/>
          </a:bodyPr>
          <a:lstStyle>
            <a:lvl1pPr marL="0" indent="0">
              <a:buNone/>
              <a:defRPr sz="1410">
                <a:solidFill>
                  <a:schemeClr val="bg1"/>
                </a:solidFill>
              </a:defRPr>
            </a:lvl1pPr>
            <a:lvl2pPr marL="617220" indent="0">
              <a:buNone/>
              <a:defRPr/>
            </a:lvl2pPr>
            <a:lvl3pPr marL="1235075" indent="0">
              <a:buNone/>
              <a:defRPr/>
            </a:lvl3pPr>
            <a:lvl4pPr marL="1851660" indent="0">
              <a:buNone/>
              <a:defRPr/>
            </a:lvl4pPr>
            <a:lvl5pPr marL="2469515" indent="0">
              <a:buNone/>
              <a:defRPr/>
            </a:lvl5pPr>
          </a:lstStyle>
          <a:p>
            <a:pPr lvl="0"/>
            <a:r>
              <a:rPr lang="en-US" dirty="0" err="1" smtClean="0"/>
              <a:t>Subheadline</a:t>
            </a:r>
            <a:r>
              <a:rPr lang="en-US" dirty="0" smtClean="0"/>
              <a:t>, name or date goes here</a:t>
            </a:r>
            <a:endParaRPr lang="en-US" dirty="0" smtClean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643538" y="4519612"/>
            <a:ext cx="8039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1661" y="5941737"/>
            <a:ext cx="3106271" cy="69478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  <p:hf hdr="0" dt="0"/>
</p:sldLayout>
</file>

<file path=ppt/slideLayouts/slideLayout4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4184" y="798758"/>
            <a:ext cx="11083635" cy="89617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 smtClean="0"/>
              <a:t>Headline Copy Goes Here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505015"/>
            <a:ext cx="12192000" cy="352987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90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90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hf hdr="0" dt="0"/>
</p:sldLayout>
</file>

<file path=ppt/slideLayouts/slideLayout4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039995" y="2470035"/>
            <a:ext cx="8597823" cy="89617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Section Header Goes Here</a:t>
            </a:r>
            <a:endParaRPr lang="en-US" dirty="0"/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039995" y="3866468"/>
            <a:ext cx="8597823" cy="456234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Section subhead goes here</a:t>
            </a:r>
            <a:endParaRPr lang="en-US" dirty="0" smtClean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>
            <a:fillRect/>
          </a:stretch>
        </p:blipFill>
        <p:spPr>
          <a:xfrm>
            <a:off x="0" y="0"/>
            <a:ext cx="2270234" cy="6858000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hf hdr="0" dt="0"/>
</p:sldLayout>
</file>

<file path=ppt/slideLayouts/slideLayout4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/>
          <p:nvPr userDrawn="1"/>
        </p:nvSpPr>
        <p:spPr>
          <a:xfrm>
            <a:off x="643538" y="3706216"/>
            <a:ext cx="11083635" cy="976630"/>
          </a:xfrm>
          <a:prstGeom prst="rect">
            <a:avLst/>
          </a:prstGeom>
        </p:spPr>
        <p:txBody>
          <a:bodyPr vert="horz" lIns="80682" tIns="80682" rIns="80682" bIns="80682" rtlCol="0" anchor="b" anchorCtr="0">
            <a:spAutoFit/>
          </a:bodyPr>
          <a:lstStyle>
            <a:lvl1pPr algn="l" defTabSz="50927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5295" dirty="0" smtClean="0">
                <a:solidFill>
                  <a:schemeClr val="bg1"/>
                </a:solidFill>
                <a:latin typeface="+mj-lt"/>
              </a:rPr>
              <a:t>Thank you</a:t>
            </a:r>
            <a:endParaRPr lang="en-US" sz="5295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778009" y="5238334"/>
            <a:ext cx="8039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70" y="5577300"/>
            <a:ext cx="3106271" cy="6947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</a:blip>
          <a:srcRect t="14710" r="30639" b="6933"/>
          <a:stretch>
            <a:fillRect/>
          </a:stretch>
        </p:blipFill>
        <p:spPr>
          <a:xfrm>
            <a:off x="6121337" y="-1"/>
            <a:ext cx="6070663" cy="68580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  <p:hf hdr="0" dt="0"/>
</p:sldLayout>
</file>

<file path=ppt/slideLayouts/slideLayout4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Background pattern&#10;&#10;Description automatically generated"/>
          <p:cNvPicPr>
            <a:picLocks noChangeAspect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660591" y="1395527"/>
            <a:ext cx="3528182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315065" y="1395527"/>
            <a:ext cx="3528182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7979279" y="1395527"/>
            <a:ext cx="3528182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077575" y="6598276"/>
            <a:ext cx="925511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69145" y="241671"/>
            <a:ext cx="3519628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809703" y="1390126"/>
            <a:ext cx="3184736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323619" y="241671"/>
            <a:ext cx="3519628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4464177" y="1390126"/>
            <a:ext cx="3184736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7986647" y="241671"/>
            <a:ext cx="3519628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8127205" y="1390126"/>
            <a:ext cx="3184736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pic>
        <p:nvPicPr>
          <p:cNvPr id="15" name="Graphic 14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Background pattern&#10;&#10;Description automatically generated"/>
          <p:cNvPicPr>
            <a:picLocks noChangeAspect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1451165" y="1395527"/>
            <a:ext cx="4600335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172439" y="1395527"/>
            <a:ext cx="4600335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096625" y="6598276"/>
            <a:ext cx="906461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1459720" y="241671"/>
            <a:ext cx="4589182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80994" y="241671"/>
            <a:ext cx="4589182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pic>
        <p:nvPicPr>
          <p:cNvPr id="13" name="Graphic 1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1600278" y="1390126"/>
            <a:ext cx="4152522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6321552" y="1390126"/>
            <a:ext cx="4152522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rg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0" y="1011106"/>
            <a:ext cx="12192000" cy="53553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44723" y="322490"/>
            <a:ext cx="5439152" cy="688712"/>
          </a:xfrm>
          <a:noFill/>
          <a:ln>
            <a:noFill/>
          </a:ln>
        </p:spPr>
        <p:txBody>
          <a:bodyPr lIns="548640" anchor="ctr"/>
          <a:lstStyle>
            <a:lvl1pPr marL="0" indent="0" algn="r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756856" y="322263"/>
            <a:ext cx="6143044" cy="688843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2"/>
          </p:nvPr>
        </p:nvSpPr>
        <p:spPr>
          <a:xfrm>
            <a:off x="249238" y="1160463"/>
            <a:ext cx="11650662" cy="5104036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9887" y="6598276"/>
            <a:ext cx="2743200" cy="2597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 </a:t>
            </a:r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 rot="16200000">
            <a:off x="5403669" y="686590"/>
            <a:ext cx="640080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pic>
        <p:nvPicPr>
          <p:cNvPr id="13" name="Graphic 1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 + Picture + Dar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816" y="6471118"/>
            <a:ext cx="2330006" cy="282893"/>
          </a:xfrm>
          <a:prstGeom prst="rect">
            <a:avLst/>
          </a:prstGeom>
        </p:spPr>
      </p:pic>
      <p:sp>
        <p:nvSpPr>
          <p:cNvPr id="9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73825" y="423949"/>
            <a:ext cx="5574885" cy="5818101"/>
          </a:xfrm>
          <a:solidFill>
            <a:schemeClr val="tx1"/>
          </a:solidFill>
          <a:ln>
            <a:solidFill>
              <a:srgbClr val="FFBF00"/>
            </a:solidFill>
          </a:ln>
        </p:spPr>
        <p:txBody>
          <a:bodyPr anchor="ctr"/>
          <a:lstStyle>
            <a:lvl1pPr marL="0" indent="0" algn="ctr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6095999" y="423949"/>
            <a:ext cx="5574885" cy="581810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, Multi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17683" y="287504"/>
            <a:ext cx="4980335" cy="584089"/>
          </a:xfrm>
          <a:noFill/>
          <a:ln>
            <a:noFill/>
          </a:ln>
        </p:spPr>
        <p:txBody>
          <a:bodyPr anchor="ctr"/>
          <a:lstStyle>
            <a:lvl1pPr marL="0" indent="0" algn="l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17683" y="909940"/>
            <a:ext cx="4980335" cy="37365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17678" y="1321941"/>
            <a:ext cx="4979831" cy="5032241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5627689" y="287338"/>
            <a:ext cx="2501480" cy="2528887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8190963" y="287338"/>
            <a:ext cx="3683354" cy="2528887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6"/>
          </p:nvPr>
        </p:nvSpPr>
        <p:spPr>
          <a:xfrm>
            <a:off x="5627689" y="2876550"/>
            <a:ext cx="6246634" cy="3478213"/>
          </a:xfrm>
        </p:spPr>
        <p:txBody>
          <a:bodyPr/>
          <a:lstStyle/>
          <a:p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317678" y="871593"/>
            <a:ext cx="3291840" cy="0"/>
          </a:xfrm>
          <a:prstGeom prst="line">
            <a:avLst/>
          </a:prstGeom>
          <a:ln>
            <a:solidFill>
              <a:srgbClr val="FFB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phic 11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-Purpose-Chart &amp;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287504"/>
            <a:ext cx="6002270" cy="584089"/>
          </a:xfrm>
          <a:noFill/>
          <a:ln>
            <a:noFill/>
          </a:ln>
        </p:spPr>
        <p:txBody>
          <a:bodyPr anchor="ctr"/>
          <a:lstStyle>
            <a:lvl1pPr marL="0" indent="0" algn="r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457950" y="287338"/>
            <a:ext cx="5381624" cy="584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9" name="Chart Placeholder 8"/>
          <p:cNvSpPr>
            <a:spLocks noGrp="1"/>
          </p:cNvSpPr>
          <p:nvPr>
            <p:ph type="chart" sz="quarter" idx="15"/>
          </p:nvPr>
        </p:nvSpPr>
        <p:spPr>
          <a:xfrm>
            <a:off x="352425" y="2745123"/>
            <a:ext cx="3262313" cy="3260725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3722688" y="2745123"/>
            <a:ext cx="2547424" cy="1582738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3722688" y="4423110"/>
            <a:ext cx="2547424" cy="1582739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3" name="Chart Placeholder 8"/>
          <p:cNvSpPr>
            <a:spLocks noGrp="1"/>
          </p:cNvSpPr>
          <p:nvPr>
            <p:ph type="chart" sz="quarter" idx="18"/>
          </p:nvPr>
        </p:nvSpPr>
        <p:spPr>
          <a:xfrm>
            <a:off x="6534150" y="1223494"/>
            <a:ext cx="5305425" cy="3696236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534149" y="5002949"/>
            <a:ext cx="5305425" cy="10029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353097" y="1651246"/>
            <a:ext cx="5917015" cy="10029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53097" y="1223494"/>
            <a:ext cx="5917015" cy="33250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6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[HEADING]</a:t>
            </a:r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352425" y="1555997"/>
            <a:ext cx="3291840" cy="0"/>
          </a:xfrm>
          <a:prstGeom prst="line">
            <a:avLst/>
          </a:prstGeom>
          <a:ln>
            <a:solidFill>
              <a:srgbClr val="FFB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 rot="16200000">
            <a:off x="6091235" y="574866"/>
            <a:ext cx="640080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pic>
        <p:nvPicPr>
          <p:cNvPr id="20" name="Graphic 19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, Multi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17683" y="287504"/>
            <a:ext cx="4980335" cy="584089"/>
          </a:xfrm>
          <a:noFill/>
          <a:ln>
            <a:noFill/>
          </a:ln>
        </p:spPr>
        <p:txBody>
          <a:bodyPr anchor="ctr"/>
          <a:lstStyle>
            <a:lvl1pPr marL="0" indent="0" algn="l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17683" y="909940"/>
            <a:ext cx="4980335" cy="37365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17678" y="1321941"/>
            <a:ext cx="4979831" cy="5032241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5627689" y="287338"/>
            <a:ext cx="2501480" cy="2528887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8190963" y="287338"/>
            <a:ext cx="3683354" cy="2528887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6"/>
          </p:nvPr>
        </p:nvSpPr>
        <p:spPr>
          <a:xfrm>
            <a:off x="5627689" y="2876550"/>
            <a:ext cx="6246634" cy="3478213"/>
          </a:xfrm>
        </p:spPr>
        <p:txBody>
          <a:bodyPr/>
          <a:lstStyle/>
          <a:p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317678" y="871593"/>
            <a:ext cx="3291840" cy="0"/>
          </a:xfrm>
          <a:prstGeom prst="line">
            <a:avLst/>
          </a:prstGeom>
          <a:ln>
            <a:solidFill>
              <a:srgbClr val="FFB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phic 11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Textured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ackground pattern&#10;&#10;Description automatically generated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pic>
        <p:nvPicPr>
          <p:cNvPr id="4" name="Graphic 3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-White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pic>
        <p:nvPicPr>
          <p:cNvPr id="3" name="Graphic 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-White BG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816" y="6471118"/>
            <a:ext cx="2330006" cy="282893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</a:blip>
          <a:srcRect t="14710" r="30639" b="6933"/>
          <a:stretch>
            <a:fillRect/>
          </a:stretch>
        </p:blipFill>
        <p:spPr>
          <a:xfrm>
            <a:off x="6121337" y="-1"/>
            <a:ext cx="6070663" cy="68580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554184" y="2378437"/>
            <a:ext cx="11083635" cy="1720158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295">
                <a:solidFill>
                  <a:schemeClr val="bg1"/>
                </a:solidFill>
                <a:latin typeface="+mj-lt"/>
              </a:defRPr>
            </a:lvl1pPr>
            <a:lvl2pPr marL="617220" indent="0">
              <a:buNone/>
              <a:defRPr sz="4850">
                <a:solidFill>
                  <a:schemeClr val="bg1"/>
                </a:solidFill>
                <a:latin typeface="+mj-lt"/>
              </a:defRPr>
            </a:lvl2pPr>
            <a:lvl3pPr marL="1235075" indent="0">
              <a:buNone/>
              <a:defRPr sz="4850">
                <a:solidFill>
                  <a:schemeClr val="bg1"/>
                </a:solidFill>
                <a:latin typeface="+mj-lt"/>
              </a:defRPr>
            </a:lvl3pPr>
            <a:lvl4pPr marL="1851660" indent="0">
              <a:buNone/>
              <a:defRPr sz="4850">
                <a:solidFill>
                  <a:schemeClr val="bg1"/>
                </a:solidFill>
                <a:latin typeface="+mj-lt"/>
              </a:defRPr>
            </a:lvl4pPr>
            <a:lvl5pPr marL="2469515" indent="0">
              <a:buNone/>
              <a:defRPr sz="485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Title of Presentation </a:t>
            </a:r>
            <a:br>
              <a:rPr lang="en-US" dirty="0" smtClean="0"/>
            </a:br>
            <a:r>
              <a:rPr lang="en-US" dirty="0" smtClean="0"/>
              <a:t>Goes Here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554183" y="4737627"/>
            <a:ext cx="11083634" cy="416634"/>
          </a:xfrm>
        </p:spPr>
        <p:txBody>
          <a:bodyPr>
            <a:spAutoFit/>
          </a:bodyPr>
          <a:lstStyle>
            <a:lvl1pPr marL="0" indent="0">
              <a:buNone/>
              <a:defRPr sz="1410">
                <a:solidFill>
                  <a:schemeClr val="bg1"/>
                </a:solidFill>
              </a:defRPr>
            </a:lvl1pPr>
            <a:lvl2pPr marL="617220" indent="0">
              <a:buNone/>
              <a:defRPr/>
            </a:lvl2pPr>
            <a:lvl3pPr marL="1235075" indent="0">
              <a:buNone/>
              <a:defRPr/>
            </a:lvl3pPr>
            <a:lvl4pPr marL="1851660" indent="0">
              <a:buNone/>
              <a:defRPr/>
            </a:lvl4pPr>
            <a:lvl5pPr marL="2469515" indent="0">
              <a:buNone/>
              <a:defRPr/>
            </a:lvl5pPr>
          </a:lstStyle>
          <a:p>
            <a:pPr lvl="0"/>
            <a:r>
              <a:rPr lang="en-US" dirty="0" err="1" smtClean="0"/>
              <a:t>Subheadline</a:t>
            </a:r>
            <a:r>
              <a:rPr lang="en-US" dirty="0" smtClean="0"/>
              <a:t>, name or date goes here</a:t>
            </a:r>
            <a:endParaRPr lang="en-US" dirty="0" smtClean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643538" y="4519612"/>
            <a:ext cx="8039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1661" y="5941737"/>
            <a:ext cx="3106271" cy="69478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  <p:hf hdr="0" dt="0"/>
</p:sldLayout>
</file>

<file path=ppt/slideLayouts/slideLayout4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4184" y="798758"/>
            <a:ext cx="11083635" cy="89617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 smtClean="0"/>
              <a:t>Headline Copy Goes Here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505015"/>
            <a:ext cx="12192000" cy="352987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90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90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hf hdr="0" dt="0"/>
</p:sldLayout>
</file>

<file path=ppt/slideLayouts/slideLayout4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039995" y="2470035"/>
            <a:ext cx="8597823" cy="89617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Section Header Goes Here</a:t>
            </a:r>
            <a:endParaRPr lang="en-US" dirty="0"/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039995" y="3866468"/>
            <a:ext cx="8597823" cy="456234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Section subhead goes here</a:t>
            </a:r>
            <a:endParaRPr lang="en-US" dirty="0" smtClean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>
            <a:fillRect/>
          </a:stretch>
        </p:blipFill>
        <p:spPr>
          <a:xfrm>
            <a:off x="0" y="0"/>
            <a:ext cx="2270234" cy="6858000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hf hdr="0" dt="0"/>
</p:sldLayout>
</file>

<file path=ppt/slideLayouts/slideLayout4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/>
          <p:nvPr userDrawn="1"/>
        </p:nvSpPr>
        <p:spPr>
          <a:xfrm>
            <a:off x="643538" y="3706216"/>
            <a:ext cx="11083635" cy="976630"/>
          </a:xfrm>
          <a:prstGeom prst="rect">
            <a:avLst/>
          </a:prstGeom>
        </p:spPr>
        <p:txBody>
          <a:bodyPr vert="horz" lIns="80682" tIns="80682" rIns="80682" bIns="80682" rtlCol="0" anchor="b" anchorCtr="0">
            <a:spAutoFit/>
          </a:bodyPr>
          <a:lstStyle>
            <a:lvl1pPr algn="l" defTabSz="50927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5295" dirty="0" smtClean="0">
                <a:solidFill>
                  <a:schemeClr val="bg1"/>
                </a:solidFill>
                <a:latin typeface="+mj-lt"/>
              </a:rPr>
              <a:t>Thank you</a:t>
            </a:r>
            <a:endParaRPr lang="en-US" sz="5295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778009" y="5238334"/>
            <a:ext cx="8039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70" y="5577300"/>
            <a:ext cx="3106271" cy="6947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</a:blip>
          <a:srcRect t="14710" r="30639" b="6933"/>
          <a:stretch>
            <a:fillRect/>
          </a:stretch>
        </p:blipFill>
        <p:spPr>
          <a:xfrm>
            <a:off x="6121337" y="-1"/>
            <a:ext cx="6070663" cy="68580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  <p:hf hdr="0" dt="0"/>
</p:sldLayout>
</file>

<file path=ppt/slideLayouts/slideLayout4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Background pattern&#10;&#10;Description automatically generated"/>
          <p:cNvPicPr>
            <a:picLocks noChangeAspect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660591" y="1395527"/>
            <a:ext cx="3528182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315065" y="1395527"/>
            <a:ext cx="3528182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7979279" y="1395527"/>
            <a:ext cx="3528182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077575" y="6598276"/>
            <a:ext cx="925511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69145" y="241671"/>
            <a:ext cx="3519628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809703" y="1390126"/>
            <a:ext cx="3184736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323619" y="241671"/>
            <a:ext cx="3519628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4464177" y="1390126"/>
            <a:ext cx="3184736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7986647" y="241671"/>
            <a:ext cx="3519628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8127205" y="1390126"/>
            <a:ext cx="3184736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pic>
        <p:nvPicPr>
          <p:cNvPr id="15" name="Graphic 14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Textured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ackground pattern&#10;&#10;Description automatically generated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pic>
        <p:nvPicPr>
          <p:cNvPr id="4" name="Graphic 3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Background pattern&#10;&#10;Description automatically generated"/>
          <p:cNvPicPr>
            <a:picLocks noChangeAspect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1451165" y="1395527"/>
            <a:ext cx="4600335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172439" y="1395527"/>
            <a:ext cx="4600335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096625" y="6598276"/>
            <a:ext cx="906461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1459720" y="241671"/>
            <a:ext cx="4589182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80994" y="241671"/>
            <a:ext cx="4589182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pic>
        <p:nvPicPr>
          <p:cNvPr id="13" name="Graphic 1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1600278" y="1390126"/>
            <a:ext cx="4152522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6321552" y="1390126"/>
            <a:ext cx="4152522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7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rg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0" y="1011106"/>
            <a:ext cx="12192000" cy="53553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44723" y="322490"/>
            <a:ext cx="5439152" cy="688712"/>
          </a:xfrm>
          <a:noFill/>
          <a:ln>
            <a:noFill/>
          </a:ln>
        </p:spPr>
        <p:txBody>
          <a:bodyPr lIns="548640" anchor="ctr"/>
          <a:lstStyle>
            <a:lvl1pPr marL="0" indent="0" algn="r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756856" y="322263"/>
            <a:ext cx="6143044" cy="688843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2"/>
          </p:nvPr>
        </p:nvSpPr>
        <p:spPr>
          <a:xfrm>
            <a:off x="249238" y="1160463"/>
            <a:ext cx="11650662" cy="5104036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9887" y="6598276"/>
            <a:ext cx="2743200" cy="2597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 </a:t>
            </a:r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 rot="16200000">
            <a:off x="5403669" y="686590"/>
            <a:ext cx="640080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pic>
        <p:nvPicPr>
          <p:cNvPr id="13" name="Graphic 1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 + Picture + Dar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816" y="6471118"/>
            <a:ext cx="2330006" cy="282893"/>
          </a:xfrm>
          <a:prstGeom prst="rect">
            <a:avLst/>
          </a:prstGeom>
        </p:spPr>
      </p:pic>
      <p:sp>
        <p:nvSpPr>
          <p:cNvPr id="9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73825" y="423949"/>
            <a:ext cx="5574885" cy="5818101"/>
          </a:xfrm>
          <a:solidFill>
            <a:schemeClr val="tx1"/>
          </a:solidFill>
          <a:ln>
            <a:solidFill>
              <a:srgbClr val="FFBF00"/>
            </a:solidFill>
          </a:ln>
        </p:spPr>
        <p:txBody>
          <a:bodyPr anchor="ctr"/>
          <a:lstStyle>
            <a:lvl1pPr marL="0" indent="0" algn="ctr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6095999" y="423949"/>
            <a:ext cx="5574885" cy="581810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-Purpose-Chart &amp;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287504"/>
            <a:ext cx="6002270" cy="584089"/>
          </a:xfrm>
          <a:noFill/>
          <a:ln>
            <a:noFill/>
          </a:ln>
        </p:spPr>
        <p:txBody>
          <a:bodyPr anchor="ctr"/>
          <a:lstStyle>
            <a:lvl1pPr marL="0" indent="0" algn="r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457950" y="287338"/>
            <a:ext cx="5381624" cy="584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9" name="Chart Placeholder 8"/>
          <p:cNvSpPr>
            <a:spLocks noGrp="1"/>
          </p:cNvSpPr>
          <p:nvPr>
            <p:ph type="chart" sz="quarter" idx="15"/>
          </p:nvPr>
        </p:nvSpPr>
        <p:spPr>
          <a:xfrm>
            <a:off x="352425" y="2745123"/>
            <a:ext cx="3262313" cy="3260725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3722688" y="2745123"/>
            <a:ext cx="2547424" cy="1582738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3722688" y="4423110"/>
            <a:ext cx="2547424" cy="1582739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3" name="Chart Placeholder 8"/>
          <p:cNvSpPr>
            <a:spLocks noGrp="1"/>
          </p:cNvSpPr>
          <p:nvPr>
            <p:ph type="chart" sz="quarter" idx="18"/>
          </p:nvPr>
        </p:nvSpPr>
        <p:spPr>
          <a:xfrm>
            <a:off x="6534150" y="1223494"/>
            <a:ext cx="5305425" cy="3696236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534149" y="5002949"/>
            <a:ext cx="5305425" cy="10029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353097" y="1651246"/>
            <a:ext cx="5917015" cy="10029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53097" y="1223494"/>
            <a:ext cx="5917015" cy="33250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6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[HEADING]</a:t>
            </a:r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352425" y="1555997"/>
            <a:ext cx="3291840" cy="0"/>
          </a:xfrm>
          <a:prstGeom prst="line">
            <a:avLst/>
          </a:prstGeom>
          <a:ln>
            <a:solidFill>
              <a:srgbClr val="FFB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 rot="16200000">
            <a:off x="6091235" y="574866"/>
            <a:ext cx="640080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pic>
        <p:nvPicPr>
          <p:cNvPr id="20" name="Graphic 19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, Multi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17683" y="287504"/>
            <a:ext cx="4980335" cy="584089"/>
          </a:xfrm>
          <a:noFill/>
          <a:ln>
            <a:noFill/>
          </a:ln>
        </p:spPr>
        <p:txBody>
          <a:bodyPr anchor="ctr"/>
          <a:lstStyle>
            <a:lvl1pPr marL="0" indent="0" algn="l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17683" y="909940"/>
            <a:ext cx="4980335" cy="37365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17678" y="1321941"/>
            <a:ext cx="4979831" cy="5032241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5627689" y="287338"/>
            <a:ext cx="2501480" cy="2528887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8190963" y="287338"/>
            <a:ext cx="3683354" cy="2528887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6"/>
          </p:nvPr>
        </p:nvSpPr>
        <p:spPr>
          <a:xfrm>
            <a:off x="5627689" y="2876550"/>
            <a:ext cx="6246634" cy="3478213"/>
          </a:xfrm>
        </p:spPr>
        <p:txBody>
          <a:bodyPr/>
          <a:lstStyle/>
          <a:p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317678" y="871593"/>
            <a:ext cx="3291840" cy="0"/>
          </a:xfrm>
          <a:prstGeom prst="line">
            <a:avLst/>
          </a:prstGeom>
          <a:ln>
            <a:solidFill>
              <a:srgbClr val="FFB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phic 11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Textured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ackground pattern&#10;&#10;Description automatically generated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pic>
        <p:nvPicPr>
          <p:cNvPr id="4" name="Graphic 3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-White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pic>
        <p:nvPicPr>
          <p:cNvPr id="3" name="Graphic 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-White BG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816" y="6471118"/>
            <a:ext cx="2330006" cy="282893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</a:blip>
          <a:srcRect t="14710" r="30639" b="6933"/>
          <a:stretch>
            <a:fillRect/>
          </a:stretch>
        </p:blipFill>
        <p:spPr>
          <a:xfrm>
            <a:off x="6121337" y="-1"/>
            <a:ext cx="6070663" cy="68580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554184" y="2378437"/>
            <a:ext cx="11083635" cy="1720158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295">
                <a:solidFill>
                  <a:schemeClr val="bg1"/>
                </a:solidFill>
                <a:latin typeface="+mj-lt"/>
              </a:defRPr>
            </a:lvl1pPr>
            <a:lvl2pPr marL="617220" indent="0">
              <a:buNone/>
              <a:defRPr sz="4850">
                <a:solidFill>
                  <a:schemeClr val="bg1"/>
                </a:solidFill>
                <a:latin typeface="+mj-lt"/>
              </a:defRPr>
            </a:lvl2pPr>
            <a:lvl3pPr marL="1235075" indent="0">
              <a:buNone/>
              <a:defRPr sz="4850">
                <a:solidFill>
                  <a:schemeClr val="bg1"/>
                </a:solidFill>
                <a:latin typeface="+mj-lt"/>
              </a:defRPr>
            </a:lvl3pPr>
            <a:lvl4pPr marL="1851660" indent="0">
              <a:buNone/>
              <a:defRPr sz="4850">
                <a:solidFill>
                  <a:schemeClr val="bg1"/>
                </a:solidFill>
                <a:latin typeface="+mj-lt"/>
              </a:defRPr>
            </a:lvl4pPr>
            <a:lvl5pPr marL="2469515" indent="0">
              <a:buNone/>
              <a:defRPr sz="485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Title of Presentation </a:t>
            </a:r>
            <a:br>
              <a:rPr lang="en-US" dirty="0" smtClean="0"/>
            </a:br>
            <a:r>
              <a:rPr lang="en-US" dirty="0" smtClean="0"/>
              <a:t>Goes Here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554183" y="4737627"/>
            <a:ext cx="11083634" cy="416634"/>
          </a:xfrm>
        </p:spPr>
        <p:txBody>
          <a:bodyPr>
            <a:spAutoFit/>
          </a:bodyPr>
          <a:lstStyle>
            <a:lvl1pPr marL="0" indent="0">
              <a:buNone/>
              <a:defRPr sz="1410">
                <a:solidFill>
                  <a:schemeClr val="bg1"/>
                </a:solidFill>
              </a:defRPr>
            </a:lvl1pPr>
            <a:lvl2pPr marL="617220" indent="0">
              <a:buNone/>
              <a:defRPr/>
            </a:lvl2pPr>
            <a:lvl3pPr marL="1235075" indent="0">
              <a:buNone/>
              <a:defRPr/>
            </a:lvl3pPr>
            <a:lvl4pPr marL="1851660" indent="0">
              <a:buNone/>
              <a:defRPr/>
            </a:lvl4pPr>
            <a:lvl5pPr marL="2469515" indent="0">
              <a:buNone/>
              <a:defRPr/>
            </a:lvl5pPr>
          </a:lstStyle>
          <a:p>
            <a:pPr lvl="0"/>
            <a:r>
              <a:rPr lang="en-US" dirty="0" err="1" smtClean="0"/>
              <a:t>Subheadline</a:t>
            </a:r>
            <a:r>
              <a:rPr lang="en-US" dirty="0" smtClean="0"/>
              <a:t>, name or date goes here</a:t>
            </a:r>
            <a:endParaRPr lang="en-US" dirty="0" smtClean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643538" y="4519612"/>
            <a:ext cx="8039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1661" y="5941737"/>
            <a:ext cx="3106271" cy="69478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  <p:hf hdr="0" dt="0"/>
</p:sldLayout>
</file>

<file path=ppt/slideLayouts/slideLayout4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4184" y="798758"/>
            <a:ext cx="11083635" cy="89617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 smtClean="0"/>
              <a:t>Headline Copy Goes Here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505015"/>
            <a:ext cx="12192000" cy="352987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90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90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hf hd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-White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pic>
        <p:nvPicPr>
          <p:cNvPr id="3" name="Graphic 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039995" y="2470035"/>
            <a:ext cx="8597823" cy="89617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Section Header Goes Here</a:t>
            </a:r>
            <a:endParaRPr lang="en-US" dirty="0"/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039995" y="3866468"/>
            <a:ext cx="8597823" cy="456234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Section subhead goes here</a:t>
            </a:r>
            <a:endParaRPr lang="en-US" dirty="0" smtClean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>
            <a:fillRect/>
          </a:stretch>
        </p:blipFill>
        <p:spPr>
          <a:xfrm>
            <a:off x="0" y="0"/>
            <a:ext cx="2270234" cy="6858000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hf hdr="0" dt="0"/>
</p:sldLayout>
</file>

<file path=ppt/slideLayouts/slideLayout4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/>
          <p:nvPr userDrawn="1"/>
        </p:nvSpPr>
        <p:spPr>
          <a:xfrm>
            <a:off x="643538" y="3706216"/>
            <a:ext cx="11083635" cy="976630"/>
          </a:xfrm>
          <a:prstGeom prst="rect">
            <a:avLst/>
          </a:prstGeom>
        </p:spPr>
        <p:txBody>
          <a:bodyPr vert="horz" lIns="80682" tIns="80682" rIns="80682" bIns="80682" rtlCol="0" anchor="b" anchorCtr="0">
            <a:spAutoFit/>
          </a:bodyPr>
          <a:lstStyle>
            <a:lvl1pPr algn="l" defTabSz="50927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5295" dirty="0" smtClean="0">
                <a:solidFill>
                  <a:schemeClr val="bg1"/>
                </a:solidFill>
                <a:latin typeface="+mj-lt"/>
              </a:rPr>
              <a:t>Thank you</a:t>
            </a:r>
            <a:endParaRPr lang="en-US" sz="5295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778009" y="5238334"/>
            <a:ext cx="8039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70" y="5577300"/>
            <a:ext cx="3106271" cy="6947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</a:blip>
          <a:srcRect t="14710" r="30639" b="6933"/>
          <a:stretch>
            <a:fillRect/>
          </a:stretch>
        </p:blipFill>
        <p:spPr>
          <a:xfrm>
            <a:off x="6121337" y="-1"/>
            <a:ext cx="6070663" cy="68580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  <p:hf hdr="0" dt="0"/>
</p:sldLayout>
</file>

<file path=ppt/slideLayouts/slideLayout4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Background pattern&#10;&#10;Description automatically generated"/>
          <p:cNvPicPr>
            <a:picLocks noChangeAspect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660591" y="1395527"/>
            <a:ext cx="3528182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315065" y="1395527"/>
            <a:ext cx="3528182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7979279" y="1395527"/>
            <a:ext cx="3528182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077575" y="6598276"/>
            <a:ext cx="925511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69145" y="241671"/>
            <a:ext cx="3519628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809703" y="1390126"/>
            <a:ext cx="3184736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323619" y="241671"/>
            <a:ext cx="3519628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4464177" y="1390126"/>
            <a:ext cx="3184736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7986647" y="241671"/>
            <a:ext cx="3519628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8127205" y="1390126"/>
            <a:ext cx="3184736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pic>
        <p:nvPicPr>
          <p:cNvPr id="15" name="Graphic 14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Background pattern&#10;&#10;Description automatically generated"/>
          <p:cNvPicPr>
            <a:picLocks noChangeAspect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1451165" y="1395527"/>
            <a:ext cx="4600335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172439" y="1395527"/>
            <a:ext cx="4600335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096625" y="6598276"/>
            <a:ext cx="906461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1459720" y="241671"/>
            <a:ext cx="4589182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80994" y="241671"/>
            <a:ext cx="4589182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pic>
        <p:nvPicPr>
          <p:cNvPr id="13" name="Graphic 1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1600278" y="1390126"/>
            <a:ext cx="4152522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6321552" y="1390126"/>
            <a:ext cx="4152522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8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rg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0" y="1011106"/>
            <a:ext cx="12192000" cy="53553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44723" y="322490"/>
            <a:ext cx="5439152" cy="688712"/>
          </a:xfrm>
          <a:noFill/>
          <a:ln>
            <a:noFill/>
          </a:ln>
        </p:spPr>
        <p:txBody>
          <a:bodyPr lIns="548640" anchor="ctr"/>
          <a:lstStyle>
            <a:lvl1pPr marL="0" indent="0" algn="r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756856" y="322263"/>
            <a:ext cx="6143044" cy="688843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2"/>
          </p:nvPr>
        </p:nvSpPr>
        <p:spPr>
          <a:xfrm>
            <a:off x="249238" y="1160463"/>
            <a:ext cx="11650662" cy="5104036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9887" y="6598276"/>
            <a:ext cx="2743200" cy="2597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 </a:t>
            </a:r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 rot="16200000">
            <a:off x="5403669" y="686590"/>
            <a:ext cx="640080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pic>
        <p:nvPicPr>
          <p:cNvPr id="13" name="Graphic 1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 + Picture + Dar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816" y="6471118"/>
            <a:ext cx="2330006" cy="282893"/>
          </a:xfrm>
          <a:prstGeom prst="rect">
            <a:avLst/>
          </a:prstGeom>
        </p:spPr>
      </p:pic>
      <p:sp>
        <p:nvSpPr>
          <p:cNvPr id="9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73825" y="423949"/>
            <a:ext cx="5574885" cy="5818101"/>
          </a:xfrm>
          <a:solidFill>
            <a:schemeClr val="tx1"/>
          </a:solidFill>
          <a:ln>
            <a:solidFill>
              <a:srgbClr val="FFBF00"/>
            </a:solidFill>
          </a:ln>
        </p:spPr>
        <p:txBody>
          <a:bodyPr anchor="ctr"/>
          <a:lstStyle>
            <a:lvl1pPr marL="0" indent="0" algn="ctr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6095999" y="423949"/>
            <a:ext cx="5574885" cy="581810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-Purpose-Chart &amp;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287504"/>
            <a:ext cx="6002270" cy="584089"/>
          </a:xfrm>
          <a:noFill/>
          <a:ln>
            <a:noFill/>
          </a:ln>
        </p:spPr>
        <p:txBody>
          <a:bodyPr anchor="ctr"/>
          <a:lstStyle>
            <a:lvl1pPr marL="0" indent="0" algn="r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457950" y="287338"/>
            <a:ext cx="5381624" cy="584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9" name="Chart Placeholder 8"/>
          <p:cNvSpPr>
            <a:spLocks noGrp="1"/>
          </p:cNvSpPr>
          <p:nvPr>
            <p:ph type="chart" sz="quarter" idx="15"/>
          </p:nvPr>
        </p:nvSpPr>
        <p:spPr>
          <a:xfrm>
            <a:off x="352425" y="2745123"/>
            <a:ext cx="3262313" cy="3260725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3722688" y="2745123"/>
            <a:ext cx="2547424" cy="1582738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3722688" y="4423110"/>
            <a:ext cx="2547424" cy="1582739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3" name="Chart Placeholder 8"/>
          <p:cNvSpPr>
            <a:spLocks noGrp="1"/>
          </p:cNvSpPr>
          <p:nvPr>
            <p:ph type="chart" sz="quarter" idx="18"/>
          </p:nvPr>
        </p:nvSpPr>
        <p:spPr>
          <a:xfrm>
            <a:off x="6534150" y="1223494"/>
            <a:ext cx="5305425" cy="3696236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534149" y="5002949"/>
            <a:ext cx="5305425" cy="10029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353097" y="1651246"/>
            <a:ext cx="5917015" cy="10029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53097" y="1223494"/>
            <a:ext cx="5917015" cy="33250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6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[HEADING]</a:t>
            </a:r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352425" y="1555997"/>
            <a:ext cx="3291840" cy="0"/>
          </a:xfrm>
          <a:prstGeom prst="line">
            <a:avLst/>
          </a:prstGeom>
          <a:ln>
            <a:solidFill>
              <a:srgbClr val="FFB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 rot="16200000">
            <a:off x="6091235" y="574866"/>
            <a:ext cx="640080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pic>
        <p:nvPicPr>
          <p:cNvPr id="20" name="Graphic 19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, Multi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17683" y="287504"/>
            <a:ext cx="4980335" cy="584089"/>
          </a:xfrm>
          <a:noFill/>
          <a:ln>
            <a:noFill/>
          </a:ln>
        </p:spPr>
        <p:txBody>
          <a:bodyPr anchor="ctr"/>
          <a:lstStyle>
            <a:lvl1pPr marL="0" indent="0" algn="l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17683" y="909940"/>
            <a:ext cx="4980335" cy="37365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17678" y="1321941"/>
            <a:ext cx="4979831" cy="5032241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5627689" y="287338"/>
            <a:ext cx="2501480" cy="2528887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8190963" y="287338"/>
            <a:ext cx="3683354" cy="2528887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6"/>
          </p:nvPr>
        </p:nvSpPr>
        <p:spPr>
          <a:xfrm>
            <a:off x="5627689" y="2876550"/>
            <a:ext cx="6246634" cy="3478213"/>
          </a:xfrm>
        </p:spPr>
        <p:txBody>
          <a:bodyPr/>
          <a:lstStyle/>
          <a:p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317678" y="871593"/>
            <a:ext cx="3291840" cy="0"/>
          </a:xfrm>
          <a:prstGeom prst="line">
            <a:avLst/>
          </a:prstGeom>
          <a:ln>
            <a:solidFill>
              <a:srgbClr val="FFB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phic 11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Textured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ackground pattern&#10;&#10;Description automatically generated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pic>
        <p:nvPicPr>
          <p:cNvPr id="4" name="Graphic 3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-White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pic>
        <p:nvPicPr>
          <p:cNvPr id="3" name="Graphic 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-White BG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816" y="6471118"/>
            <a:ext cx="2330006" cy="282893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-White BG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816" y="6471118"/>
            <a:ext cx="2330006" cy="282893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</a:blip>
          <a:srcRect t="14710" r="30639" b="6933"/>
          <a:stretch>
            <a:fillRect/>
          </a:stretch>
        </p:blipFill>
        <p:spPr>
          <a:xfrm>
            <a:off x="6121337" y="-1"/>
            <a:ext cx="6070663" cy="68580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554184" y="2378437"/>
            <a:ext cx="11083635" cy="1720158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295">
                <a:solidFill>
                  <a:schemeClr val="bg1"/>
                </a:solidFill>
                <a:latin typeface="+mj-lt"/>
              </a:defRPr>
            </a:lvl1pPr>
            <a:lvl2pPr marL="617220" indent="0">
              <a:buNone/>
              <a:defRPr sz="4850">
                <a:solidFill>
                  <a:schemeClr val="bg1"/>
                </a:solidFill>
                <a:latin typeface="+mj-lt"/>
              </a:defRPr>
            </a:lvl2pPr>
            <a:lvl3pPr marL="1235075" indent="0">
              <a:buNone/>
              <a:defRPr sz="4850">
                <a:solidFill>
                  <a:schemeClr val="bg1"/>
                </a:solidFill>
                <a:latin typeface="+mj-lt"/>
              </a:defRPr>
            </a:lvl3pPr>
            <a:lvl4pPr marL="1851660" indent="0">
              <a:buNone/>
              <a:defRPr sz="4850">
                <a:solidFill>
                  <a:schemeClr val="bg1"/>
                </a:solidFill>
                <a:latin typeface="+mj-lt"/>
              </a:defRPr>
            </a:lvl4pPr>
            <a:lvl5pPr marL="2469515" indent="0">
              <a:buNone/>
              <a:defRPr sz="485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Title of Presentation </a:t>
            </a:r>
            <a:br>
              <a:rPr lang="en-US" dirty="0" smtClean="0"/>
            </a:br>
            <a:r>
              <a:rPr lang="en-US" dirty="0" smtClean="0"/>
              <a:t>Goes Here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554183" y="4737627"/>
            <a:ext cx="11083634" cy="416634"/>
          </a:xfrm>
        </p:spPr>
        <p:txBody>
          <a:bodyPr>
            <a:spAutoFit/>
          </a:bodyPr>
          <a:lstStyle>
            <a:lvl1pPr marL="0" indent="0">
              <a:buNone/>
              <a:defRPr sz="1410">
                <a:solidFill>
                  <a:schemeClr val="bg1"/>
                </a:solidFill>
              </a:defRPr>
            </a:lvl1pPr>
            <a:lvl2pPr marL="617220" indent="0">
              <a:buNone/>
              <a:defRPr/>
            </a:lvl2pPr>
            <a:lvl3pPr marL="1235075" indent="0">
              <a:buNone/>
              <a:defRPr/>
            </a:lvl3pPr>
            <a:lvl4pPr marL="1851660" indent="0">
              <a:buNone/>
              <a:defRPr/>
            </a:lvl4pPr>
            <a:lvl5pPr marL="2469515" indent="0">
              <a:buNone/>
              <a:defRPr/>
            </a:lvl5pPr>
          </a:lstStyle>
          <a:p>
            <a:pPr lvl="0"/>
            <a:r>
              <a:rPr lang="en-US" dirty="0" err="1" smtClean="0"/>
              <a:t>Subheadline</a:t>
            </a:r>
            <a:r>
              <a:rPr lang="en-US" dirty="0" smtClean="0"/>
              <a:t>, name or date goes here</a:t>
            </a:r>
            <a:endParaRPr lang="en-US" dirty="0" smtClean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643538" y="4519612"/>
            <a:ext cx="8039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1661" y="5941737"/>
            <a:ext cx="3106271" cy="69478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  <p:hf hdr="0" dt="0"/>
</p:sldLayout>
</file>

<file path=ppt/slideLayouts/slideLayout4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4184" y="798758"/>
            <a:ext cx="11083635" cy="89617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 smtClean="0"/>
              <a:t>Headline Copy Goes Here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505015"/>
            <a:ext cx="12192000" cy="352987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90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90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hf hdr="0" dt="0"/>
</p:sldLayout>
</file>

<file path=ppt/slideLayouts/slideLayout4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039995" y="2470035"/>
            <a:ext cx="8597823" cy="89617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Section Header Goes Here</a:t>
            </a:r>
            <a:endParaRPr lang="en-US" dirty="0"/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039995" y="3866468"/>
            <a:ext cx="8597823" cy="456234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Section subhead goes here</a:t>
            </a:r>
            <a:endParaRPr lang="en-US" dirty="0" smtClean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>
            <a:fillRect/>
          </a:stretch>
        </p:blipFill>
        <p:spPr>
          <a:xfrm>
            <a:off x="0" y="0"/>
            <a:ext cx="2270234" cy="6858000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hf hdr="0" dt="0"/>
</p:sldLayout>
</file>

<file path=ppt/slideLayouts/slideLayout4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/>
          <p:nvPr userDrawn="1"/>
        </p:nvSpPr>
        <p:spPr>
          <a:xfrm>
            <a:off x="643538" y="3706216"/>
            <a:ext cx="11083635" cy="976630"/>
          </a:xfrm>
          <a:prstGeom prst="rect">
            <a:avLst/>
          </a:prstGeom>
        </p:spPr>
        <p:txBody>
          <a:bodyPr vert="horz" lIns="80682" tIns="80682" rIns="80682" bIns="80682" rtlCol="0" anchor="b" anchorCtr="0">
            <a:spAutoFit/>
          </a:bodyPr>
          <a:lstStyle>
            <a:lvl1pPr algn="l" defTabSz="50927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5295" dirty="0" smtClean="0">
                <a:solidFill>
                  <a:schemeClr val="bg1"/>
                </a:solidFill>
                <a:latin typeface="+mj-lt"/>
              </a:rPr>
              <a:t>Thank you</a:t>
            </a:r>
            <a:endParaRPr lang="en-US" sz="5295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778009" y="5238334"/>
            <a:ext cx="8039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70" y="5577300"/>
            <a:ext cx="3106271" cy="6947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</a:blip>
          <a:srcRect t="14710" r="30639" b="6933"/>
          <a:stretch>
            <a:fillRect/>
          </a:stretch>
        </p:blipFill>
        <p:spPr>
          <a:xfrm>
            <a:off x="6121337" y="-1"/>
            <a:ext cx="6070663" cy="68580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  <p:hf hdr="0" dt="0"/>
</p:sldLayout>
</file>

<file path=ppt/slideLayouts/slideLayout4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Background pattern&#10;&#10;Description automatically generated"/>
          <p:cNvPicPr>
            <a:picLocks noChangeAspect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660591" y="1395527"/>
            <a:ext cx="3528182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315065" y="1395527"/>
            <a:ext cx="3528182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7979279" y="1395527"/>
            <a:ext cx="3528182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077575" y="6598276"/>
            <a:ext cx="925511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69145" y="241671"/>
            <a:ext cx="3519628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809703" y="1390126"/>
            <a:ext cx="3184736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323619" y="241671"/>
            <a:ext cx="3519628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4464177" y="1390126"/>
            <a:ext cx="3184736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7986647" y="241671"/>
            <a:ext cx="3519628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8127205" y="1390126"/>
            <a:ext cx="3184736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pic>
        <p:nvPicPr>
          <p:cNvPr id="15" name="Graphic 14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Background pattern&#10;&#10;Description automatically generated"/>
          <p:cNvPicPr>
            <a:picLocks noChangeAspect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1451165" y="1395527"/>
            <a:ext cx="4600335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172439" y="1395527"/>
            <a:ext cx="4600335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096625" y="6598276"/>
            <a:ext cx="906461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1459720" y="241671"/>
            <a:ext cx="4589182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80994" y="241671"/>
            <a:ext cx="4589182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pic>
        <p:nvPicPr>
          <p:cNvPr id="13" name="Graphic 1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1600278" y="1390126"/>
            <a:ext cx="4152522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6321552" y="1390126"/>
            <a:ext cx="4152522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9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rg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0" y="1011106"/>
            <a:ext cx="12192000" cy="53553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44723" y="322490"/>
            <a:ext cx="5439152" cy="688712"/>
          </a:xfrm>
          <a:noFill/>
          <a:ln>
            <a:noFill/>
          </a:ln>
        </p:spPr>
        <p:txBody>
          <a:bodyPr lIns="548640" anchor="ctr"/>
          <a:lstStyle>
            <a:lvl1pPr marL="0" indent="0" algn="r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756856" y="322263"/>
            <a:ext cx="6143044" cy="688843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2"/>
          </p:nvPr>
        </p:nvSpPr>
        <p:spPr>
          <a:xfrm>
            <a:off x="249238" y="1160463"/>
            <a:ext cx="11650662" cy="5104036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9887" y="6598276"/>
            <a:ext cx="2743200" cy="2597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 </a:t>
            </a:r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 rot="16200000">
            <a:off x="5403669" y="686590"/>
            <a:ext cx="640080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pic>
        <p:nvPicPr>
          <p:cNvPr id="13" name="Graphic 1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 + Picture + Dar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816" y="6471118"/>
            <a:ext cx="2330006" cy="282893"/>
          </a:xfrm>
          <a:prstGeom prst="rect">
            <a:avLst/>
          </a:prstGeom>
        </p:spPr>
      </p:pic>
      <p:sp>
        <p:nvSpPr>
          <p:cNvPr id="9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73825" y="423949"/>
            <a:ext cx="5574885" cy="5818101"/>
          </a:xfrm>
          <a:solidFill>
            <a:schemeClr val="tx1"/>
          </a:solidFill>
          <a:ln>
            <a:solidFill>
              <a:srgbClr val="FFBF00"/>
            </a:solidFill>
          </a:ln>
        </p:spPr>
        <p:txBody>
          <a:bodyPr anchor="ctr"/>
          <a:lstStyle>
            <a:lvl1pPr marL="0" indent="0" algn="ctr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6095999" y="423949"/>
            <a:ext cx="5574885" cy="581810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-Purpose-Chart &amp;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287504"/>
            <a:ext cx="6002270" cy="584089"/>
          </a:xfrm>
          <a:noFill/>
          <a:ln>
            <a:noFill/>
          </a:ln>
        </p:spPr>
        <p:txBody>
          <a:bodyPr anchor="ctr"/>
          <a:lstStyle>
            <a:lvl1pPr marL="0" indent="0" algn="r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457950" y="287338"/>
            <a:ext cx="5381624" cy="584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9" name="Chart Placeholder 8"/>
          <p:cNvSpPr>
            <a:spLocks noGrp="1"/>
          </p:cNvSpPr>
          <p:nvPr>
            <p:ph type="chart" sz="quarter" idx="15"/>
          </p:nvPr>
        </p:nvSpPr>
        <p:spPr>
          <a:xfrm>
            <a:off x="352425" y="2745123"/>
            <a:ext cx="3262313" cy="3260725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3722688" y="2745123"/>
            <a:ext cx="2547424" cy="1582738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3722688" y="4423110"/>
            <a:ext cx="2547424" cy="1582739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3" name="Chart Placeholder 8"/>
          <p:cNvSpPr>
            <a:spLocks noGrp="1"/>
          </p:cNvSpPr>
          <p:nvPr>
            <p:ph type="chart" sz="quarter" idx="18"/>
          </p:nvPr>
        </p:nvSpPr>
        <p:spPr>
          <a:xfrm>
            <a:off x="6534150" y="1223494"/>
            <a:ext cx="5305425" cy="3696236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534149" y="5002949"/>
            <a:ext cx="5305425" cy="10029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353097" y="1651246"/>
            <a:ext cx="5917015" cy="10029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53097" y="1223494"/>
            <a:ext cx="5917015" cy="33250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6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[HEADING]</a:t>
            </a:r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352425" y="1555997"/>
            <a:ext cx="3291840" cy="0"/>
          </a:xfrm>
          <a:prstGeom prst="line">
            <a:avLst/>
          </a:prstGeom>
          <a:ln>
            <a:solidFill>
              <a:srgbClr val="FFB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 rot="16200000">
            <a:off x="6091235" y="574866"/>
            <a:ext cx="640080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pic>
        <p:nvPicPr>
          <p:cNvPr id="20" name="Graphic 19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-Purpose-Chart &amp;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287504"/>
            <a:ext cx="6002270" cy="584089"/>
          </a:xfrm>
          <a:noFill/>
          <a:ln>
            <a:noFill/>
          </a:ln>
        </p:spPr>
        <p:txBody>
          <a:bodyPr anchor="ctr"/>
          <a:lstStyle>
            <a:lvl1pPr marL="0" indent="0" algn="r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457950" y="287338"/>
            <a:ext cx="5381624" cy="584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9" name="Chart Placeholder 8"/>
          <p:cNvSpPr>
            <a:spLocks noGrp="1"/>
          </p:cNvSpPr>
          <p:nvPr>
            <p:ph type="chart" sz="quarter" idx="15"/>
          </p:nvPr>
        </p:nvSpPr>
        <p:spPr>
          <a:xfrm>
            <a:off x="352425" y="2745123"/>
            <a:ext cx="3262313" cy="3260725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3722688" y="2745123"/>
            <a:ext cx="2547424" cy="1582738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3722688" y="4423110"/>
            <a:ext cx="2547424" cy="1582739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3" name="Chart Placeholder 8"/>
          <p:cNvSpPr>
            <a:spLocks noGrp="1"/>
          </p:cNvSpPr>
          <p:nvPr>
            <p:ph type="chart" sz="quarter" idx="18"/>
          </p:nvPr>
        </p:nvSpPr>
        <p:spPr>
          <a:xfrm>
            <a:off x="6534150" y="1223494"/>
            <a:ext cx="5305425" cy="3696236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534149" y="5002949"/>
            <a:ext cx="5305425" cy="10029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353097" y="1651246"/>
            <a:ext cx="5917015" cy="10029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53097" y="1223494"/>
            <a:ext cx="5917015" cy="33250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6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[HEADING]</a:t>
            </a:r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352425" y="1555997"/>
            <a:ext cx="3291840" cy="0"/>
          </a:xfrm>
          <a:prstGeom prst="line">
            <a:avLst/>
          </a:prstGeom>
          <a:ln>
            <a:solidFill>
              <a:srgbClr val="FFB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 rot="16200000">
            <a:off x="6091235" y="574866"/>
            <a:ext cx="640080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pic>
        <p:nvPicPr>
          <p:cNvPr id="20" name="Graphic 19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Background pattern&#10;&#10;Description automatically generated"/>
          <p:cNvPicPr>
            <a:picLocks noChangeAspect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660591" y="1395527"/>
            <a:ext cx="3528182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315065" y="1395527"/>
            <a:ext cx="3528182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7979279" y="1395527"/>
            <a:ext cx="3528182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077575" y="6598276"/>
            <a:ext cx="925511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69145" y="241671"/>
            <a:ext cx="3519628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809703" y="1390126"/>
            <a:ext cx="3184736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323619" y="241671"/>
            <a:ext cx="3519628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4464177" y="1390126"/>
            <a:ext cx="3184736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7986647" y="241671"/>
            <a:ext cx="3519628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8127205" y="1390126"/>
            <a:ext cx="3184736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pic>
        <p:nvPicPr>
          <p:cNvPr id="15" name="Graphic 14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, Multi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17683" y="287504"/>
            <a:ext cx="4980335" cy="584089"/>
          </a:xfrm>
          <a:noFill/>
          <a:ln>
            <a:noFill/>
          </a:ln>
        </p:spPr>
        <p:txBody>
          <a:bodyPr anchor="ctr"/>
          <a:lstStyle>
            <a:lvl1pPr marL="0" indent="0" algn="l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17683" y="909940"/>
            <a:ext cx="4980335" cy="37365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17678" y="1321941"/>
            <a:ext cx="4979831" cy="5032241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5627689" y="287338"/>
            <a:ext cx="2501480" cy="2528887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8190963" y="287338"/>
            <a:ext cx="3683354" cy="2528887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6"/>
          </p:nvPr>
        </p:nvSpPr>
        <p:spPr>
          <a:xfrm>
            <a:off x="5627689" y="2876550"/>
            <a:ext cx="6246634" cy="3478213"/>
          </a:xfrm>
        </p:spPr>
        <p:txBody>
          <a:bodyPr/>
          <a:lstStyle/>
          <a:p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317678" y="871593"/>
            <a:ext cx="3291840" cy="0"/>
          </a:xfrm>
          <a:prstGeom prst="line">
            <a:avLst/>
          </a:prstGeom>
          <a:ln>
            <a:solidFill>
              <a:srgbClr val="FFB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phic 11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Textured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ackground pattern&#10;&#10;Description automatically generated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pic>
        <p:nvPicPr>
          <p:cNvPr id="4" name="Graphic 3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-White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pic>
        <p:nvPicPr>
          <p:cNvPr id="3" name="Graphic 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-White BG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816" y="6471118"/>
            <a:ext cx="2330006" cy="282893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</a:blip>
          <a:srcRect t="14710" r="30639" b="6933"/>
          <a:stretch>
            <a:fillRect/>
          </a:stretch>
        </p:blipFill>
        <p:spPr>
          <a:xfrm>
            <a:off x="6121337" y="-1"/>
            <a:ext cx="6070663" cy="68580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554184" y="2378437"/>
            <a:ext cx="11083635" cy="1720158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295">
                <a:solidFill>
                  <a:schemeClr val="bg1"/>
                </a:solidFill>
                <a:latin typeface="+mj-lt"/>
              </a:defRPr>
            </a:lvl1pPr>
            <a:lvl2pPr marL="617220" indent="0">
              <a:buNone/>
              <a:defRPr sz="4850">
                <a:solidFill>
                  <a:schemeClr val="bg1"/>
                </a:solidFill>
                <a:latin typeface="+mj-lt"/>
              </a:defRPr>
            </a:lvl2pPr>
            <a:lvl3pPr marL="1235075" indent="0">
              <a:buNone/>
              <a:defRPr sz="4850">
                <a:solidFill>
                  <a:schemeClr val="bg1"/>
                </a:solidFill>
                <a:latin typeface="+mj-lt"/>
              </a:defRPr>
            </a:lvl3pPr>
            <a:lvl4pPr marL="1851660" indent="0">
              <a:buNone/>
              <a:defRPr sz="4850">
                <a:solidFill>
                  <a:schemeClr val="bg1"/>
                </a:solidFill>
                <a:latin typeface="+mj-lt"/>
              </a:defRPr>
            </a:lvl4pPr>
            <a:lvl5pPr marL="2469515" indent="0">
              <a:buNone/>
              <a:defRPr sz="485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Title of Presentation </a:t>
            </a:r>
            <a:br>
              <a:rPr lang="en-US" dirty="0" smtClean="0"/>
            </a:br>
            <a:r>
              <a:rPr lang="en-US" dirty="0" smtClean="0"/>
              <a:t>Goes Here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554183" y="4737627"/>
            <a:ext cx="11083634" cy="416634"/>
          </a:xfrm>
        </p:spPr>
        <p:txBody>
          <a:bodyPr>
            <a:spAutoFit/>
          </a:bodyPr>
          <a:lstStyle>
            <a:lvl1pPr marL="0" indent="0">
              <a:buNone/>
              <a:defRPr sz="1410">
                <a:solidFill>
                  <a:schemeClr val="bg1"/>
                </a:solidFill>
              </a:defRPr>
            </a:lvl1pPr>
            <a:lvl2pPr marL="617220" indent="0">
              <a:buNone/>
              <a:defRPr/>
            </a:lvl2pPr>
            <a:lvl3pPr marL="1235075" indent="0">
              <a:buNone/>
              <a:defRPr/>
            </a:lvl3pPr>
            <a:lvl4pPr marL="1851660" indent="0">
              <a:buNone/>
              <a:defRPr/>
            </a:lvl4pPr>
            <a:lvl5pPr marL="2469515" indent="0">
              <a:buNone/>
              <a:defRPr/>
            </a:lvl5pPr>
          </a:lstStyle>
          <a:p>
            <a:pPr lvl="0"/>
            <a:r>
              <a:rPr lang="en-US" dirty="0" err="1" smtClean="0"/>
              <a:t>Subheadline</a:t>
            </a:r>
            <a:r>
              <a:rPr lang="en-US" dirty="0" smtClean="0"/>
              <a:t>, name or date goes here</a:t>
            </a:r>
            <a:endParaRPr lang="en-US" dirty="0" smtClean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643538" y="4519612"/>
            <a:ext cx="8039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1661" y="5941737"/>
            <a:ext cx="3106271" cy="69478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  <p:hf hdr="0" dt="0"/>
</p:sldLayout>
</file>

<file path=ppt/slideLayouts/slideLayout5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4184" y="798758"/>
            <a:ext cx="11083635" cy="89617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 smtClean="0"/>
              <a:t>Headline Copy Goes Here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505015"/>
            <a:ext cx="12192000" cy="352987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90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90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hf hdr="0" dt="0"/>
</p:sldLayout>
</file>

<file path=ppt/slideLayouts/slideLayout5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039995" y="2470035"/>
            <a:ext cx="8597823" cy="89617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Section Header Goes Here</a:t>
            </a:r>
            <a:endParaRPr lang="en-US" dirty="0"/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039995" y="3866468"/>
            <a:ext cx="8597823" cy="456234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Section subhead goes here</a:t>
            </a:r>
            <a:endParaRPr lang="en-US" dirty="0" smtClean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>
            <a:fillRect/>
          </a:stretch>
        </p:blipFill>
        <p:spPr>
          <a:xfrm>
            <a:off x="0" y="0"/>
            <a:ext cx="2270234" cy="6858000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hf hdr="0" dt="0"/>
</p:sldLayout>
</file>

<file path=ppt/slideLayouts/slideLayout5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/>
          <p:nvPr userDrawn="1"/>
        </p:nvSpPr>
        <p:spPr>
          <a:xfrm>
            <a:off x="643538" y="3706216"/>
            <a:ext cx="11083635" cy="976630"/>
          </a:xfrm>
          <a:prstGeom prst="rect">
            <a:avLst/>
          </a:prstGeom>
        </p:spPr>
        <p:txBody>
          <a:bodyPr vert="horz" lIns="80682" tIns="80682" rIns="80682" bIns="80682" rtlCol="0" anchor="b" anchorCtr="0">
            <a:spAutoFit/>
          </a:bodyPr>
          <a:lstStyle>
            <a:lvl1pPr algn="l" defTabSz="50927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5295" dirty="0" smtClean="0">
                <a:solidFill>
                  <a:schemeClr val="bg1"/>
                </a:solidFill>
                <a:latin typeface="+mj-lt"/>
              </a:rPr>
              <a:t>Thank you</a:t>
            </a:r>
            <a:endParaRPr lang="en-US" sz="5295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778009" y="5238334"/>
            <a:ext cx="8039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70" y="5577300"/>
            <a:ext cx="3106271" cy="6947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</a:blip>
          <a:srcRect t="14710" r="30639" b="6933"/>
          <a:stretch>
            <a:fillRect/>
          </a:stretch>
        </p:blipFill>
        <p:spPr>
          <a:xfrm>
            <a:off x="6121337" y="-1"/>
            <a:ext cx="6070663" cy="68580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  <p:hf hd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Background pattern&#10;&#10;Description automatically generated"/>
          <p:cNvPicPr>
            <a:picLocks noChangeAspect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1451165" y="1395527"/>
            <a:ext cx="4600335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172439" y="1395527"/>
            <a:ext cx="4600335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096625" y="6598276"/>
            <a:ext cx="906461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1459720" y="241671"/>
            <a:ext cx="4589182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80994" y="241671"/>
            <a:ext cx="4589182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pic>
        <p:nvPicPr>
          <p:cNvPr id="13" name="Graphic 1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1600278" y="1390126"/>
            <a:ext cx="4152522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6321552" y="1390126"/>
            <a:ext cx="4152522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rg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0" y="1011106"/>
            <a:ext cx="12192000" cy="53553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44723" y="322490"/>
            <a:ext cx="5439152" cy="688712"/>
          </a:xfrm>
          <a:noFill/>
          <a:ln>
            <a:noFill/>
          </a:ln>
        </p:spPr>
        <p:txBody>
          <a:bodyPr lIns="548640" anchor="ctr"/>
          <a:lstStyle>
            <a:lvl1pPr marL="0" indent="0" algn="r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756856" y="322263"/>
            <a:ext cx="6143044" cy="688843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2"/>
          </p:nvPr>
        </p:nvSpPr>
        <p:spPr>
          <a:xfrm>
            <a:off x="249238" y="1160463"/>
            <a:ext cx="11650662" cy="5104036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9887" y="6598276"/>
            <a:ext cx="2743200" cy="2597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 </a:t>
            </a:r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 rot="16200000">
            <a:off x="5403669" y="686590"/>
            <a:ext cx="640080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pic>
        <p:nvPicPr>
          <p:cNvPr id="13" name="Graphic 1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 + Picture + Dar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816" y="6471118"/>
            <a:ext cx="2330006" cy="282893"/>
          </a:xfrm>
          <a:prstGeom prst="rect">
            <a:avLst/>
          </a:prstGeom>
        </p:spPr>
      </p:pic>
      <p:sp>
        <p:nvSpPr>
          <p:cNvPr id="9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73825" y="423949"/>
            <a:ext cx="5574885" cy="5818101"/>
          </a:xfrm>
          <a:solidFill>
            <a:schemeClr val="tx1"/>
          </a:solidFill>
          <a:ln>
            <a:solidFill>
              <a:srgbClr val="FFBF00"/>
            </a:solidFill>
          </a:ln>
        </p:spPr>
        <p:txBody>
          <a:bodyPr anchor="ctr"/>
          <a:lstStyle>
            <a:lvl1pPr marL="0" indent="0" algn="ctr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6095999" y="423949"/>
            <a:ext cx="5574885" cy="581810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-Purpose-Chart &amp;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287504"/>
            <a:ext cx="6002270" cy="584089"/>
          </a:xfrm>
          <a:noFill/>
          <a:ln>
            <a:noFill/>
          </a:ln>
        </p:spPr>
        <p:txBody>
          <a:bodyPr anchor="ctr"/>
          <a:lstStyle>
            <a:lvl1pPr marL="0" indent="0" algn="r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457950" y="287338"/>
            <a:ext cx="5381624" cy="584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9" name="Chart Placeholder 8"/>
          <p:cNvSpPr>
            <a:spLocks noGrp="1"/>
          </p:cNvSpPr>
          <p:nvPr>
            <p:ph type="chart" sz="quarter" idx="15"/>
          </p:nvPr>
        </p:nvSpPr>
        <p:spPr>
          <a:xfrm>
            <a:off x="352425" y="2745123"/>
            <a:ext cx="3262313" cy="3260725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3722688" y="2745123"/>
            <a:ext cx="2547424" cy="1582738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3722688" y="4423110"/>
            <a:ext cx="2547424" cy="1582739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3" name="Chart Placeholder 8"/>
          <p:cNvSpPr>
            <a:spLocks noGrp="1"/>
          </p:cNvSpPr>
          <p:nvPr>
            <p:ph type="chart" sz="quarter" idx="18"/>
          </p:nvPr>
        </p:nvSpPr>
        <p:spPr>
          <a:xfrm>
            <a:off x="6534150" y="1223494"/>
            <a:ext cx="5305425" cy="3696236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534149" y="5002949"/>
            <a:ext cx="5305425" cy="10029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353097" y="1651246"/>
            <a:ext cx="5917015" cy="10029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53097" y="1223494"/>
            <a:ext cx="5917015" cy="33250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6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[HEADING]</a:t>
            </a:r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352425" y="1555997"/>
            <a:ext cx="3291840" cy="0"/>
          </a:xfrm>
          <a:prstGeom prst="line">
            <a:avLst/>
          </a:prstGeom>
          <a:ln>
            <a:solidFill>
              <a:srgbClr val="FFB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 rot="16200000">
            <a:off x="6091235" y="574866"/>
            <a:ext cx="640080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pic>
        <p:nvPicPr>
          <p:cNvPr id="20" name="Graphic 19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, Multi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17683" y="287504"/>
            <a:ext cx="4980335" cy="584089"/>
          </a:xfrm>
          <a:noFill/>
          <a:ln>
            <a:noFill/>
          </a:ln>
        </p:spPr>
        <p:txBody>
          <a:bodyPr anchor="ctr"/>
          <a:lstStyle>
            <a:lvl1pPr marL="0" indent="0" algn="l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17683" y="909940"/>
            <a:ext cx="4980335" cy="37365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17678" y="1321941"/>
            <a:ext cx="4979831" cy="5032241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5627689" y="287338"/>
            <a:ext cx="2501480" cy="2528887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8190963" y="287338"/>
            <a:ext cx="3683354" cy="2528887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6"/>
          </p:nvPr>
        </p:nvSpPr>
        <p:spPr>
          <a:xfrm>
            <a:off x="5627689" y="2876550"/>
            <a:ext cx="6246634" cy="3478213"/>
          </a:xfrm>
        </p:spPr>
        <p:txBody>
          <a:bodyPr/>
          <a:lstStyle/>
          <a:p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317678" y="871593"/>
            <a:ext cx="3291840" cy="0"/>
          </a:xfrm>
          <a:prstGeom prst="line">
            <a:avLst/>
          </a:prstGeom>
          <a:ln>
            <a:solidFill>
              <a:srgbClr val="FFB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phic 11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Textured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ackground pattern&#10;&#10;Description automatically generated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pic>
        <p:nvPicPr>
          <p:cNvPr id="4" name="Graphic 3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-White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pic>
        <p:nvPicPr>
          <p:cNvPr id="3" name="Graphic 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-White BG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816" y="6471118"/>
            <a:ext cx="2330006" cy="282893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Background pattern&#10;&#10;Description automatically generated"/>
          <p:cNvPicPr>
            <a:picLocks noChangeAspect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660591" y="1395527"/>
            <a:ext cx="3528182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315065" y="1395527"/>
            <a:ext cx="3528182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7979279" y="1395527"/>
            <a:ext cx="3528182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077575" y="6598276"/>
            <a:ext cx="925511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69145" y="241671"/>
            <a:ext cx="3519628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809703" y="1390126"/>
            <a:ext cx="3184736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323619" y="241671"/>
            <a:ext cx="3519628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4464177" y="1390126"/>
            <a:ext cx="3184736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7986647" y="241671"/>
            <a:ext cx="3519628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8127205" y="1390126"/>
            <a:ext cx="3184736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pic>
        <p:nvPicPr>
          <p:cNvPr id="15" name="Graphic 14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, Multi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17683" y="287504"/>
            <a:ext cx="4980335" cy="584089"/>
          </a:xfrm>
          <a:noFill/>
          <a:ln>
            <a:noFill/>
          </a:ln>
        </p:spPr>
        <p:txBody>
          <a:bodyPr anchor="ctr"/>
          <a:lstStyle>
            <a:lvl1pPr marL="0" indent="0" algn="l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17683" y="909940"/>
            <a:ext cx="4980335" cy="37365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17678" y="1321941"/>
            <a:ext cx="4979831" cy="5032241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5627689" y="287338"/>
            <a:ext cx="2501480" cy="2528887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8190963" y="287338"/>
            <a:ext cx="3683354" cy="2528887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6"/>
          </p:nvPr>
        </p:nvSpPr>
        <p:spPr>
          <a:xfrm>
            <a:off x="5627689" y="2876550"/>
            <a:ext cx="6246634" cy="3478213"/>
          </a:xfrm>
        </p:spPr>
        <p:txBody>
          <a:bodyPr/>
          <a:lstStyle/>
          <a:p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317678" y="871593"/>
            <a:ext cx="3291840" cy="0"/>
          </a:xfrm>
          <a:prstGeom prst="line">
            <a:avLst/>
          </a:prstGeom>
          <a:ln>
            <a:solidFill>
              <a:srgbClr val="FFB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phic 11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Background pattern&#10;&#10;Description automatically generated"/>
          <p:cNvPicPr>
            <a:picLocks noChangeAspect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1451165" y="1395527"/>
            <a:ext cx="4600335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172439" y="1395527"/>
            <a:ext cx="4600335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096625" y="6598276"/>
            <a:ext cx="906461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1459720" y="241671"/>
            <a:ext cx="4589182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80994" y="241671"/>
            <a:ext cx="4589182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pic>
        <p:nvPicPr>
          <p:cNvPr id="13" name="Graphic 1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1600278" y="1390126"/>
            <a:ext cx="4152522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6321552" y="1390126"/>
            <a:ext cx="4152522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rg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0" y="1011106"/>
            <a:ext cx="12192000" cy="53553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44723" y="322490"/>
            <a:ext cx="5439152" cy="688712"/>
          </a:xfrm>
          <a:noFill/>
          <a:ln>
            <a:noFill/>
          </a:ln>
        </p:spPr>
        <p:txBody>
          <a:bodyPr lIns="548640" anchor="ctr"/>
          <a:lstStyle>
            <a:lvl1pPr marL="0" indent="0" algn="r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756856" y="322263"/>
            <a:ext cx="6143044" cy="688843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2"/>
          </p:nvPr>
        </p:nvSpPr>
        <p:spPr>
          <a:xfrm>
            <a:off x="249238" y="1160463"/>
            <a:ext cx="11650662" cy="5104036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9887" y="6598276"/>
            <a:ext cx="2743200" cy="2597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 </a:t>
            </a:r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 rot="16200000">
            <a:off x="5403669" y="686590"/>
            <a:ext cx="640080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pic>
        <p:nvPicPr>
          <p:cNvPr id="13" name="Graphic 1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 + Picture + Dar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816" y="6471118"/>
            <a:ext cx="2330006" cy="282893"/>
          </a:xfrm>
          <a:prstGeom prst="rect">
            <a:avLst/>
          </a:prstGeom>
        </p:spPr>
      </p:pic>
      <p:sp>
        <p:nvSpPr>
          <p:cNvPr id="9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73825" y="423949"/>
            <a:ext cx="5574885" cy="5818101"/>
          </a:xfrm>
          <a:solidFill>
            <a:schemeClr val="tx1"/>
          </a:solidFill>
          <a:ln>
            <a:solidFill>
              <a:srgbClr val="FFBF00"/>
            </a:solidFill>
          </a:ln>
        </p:spPr>
        <p:txBody>
          <a:bodyPr anchor="ctr"/>
          <a:lstStyle>
            <a:lvl1pPr marL="0" indent="0" algn="ctr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6095999" y="423949"/>
            <a:ext cx="5574885" cy="581810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-Purpose-Chart &amp;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287504"/>
            <a:ext cx="6002270" cy="584089"/>
          </a:xfrm>
          <a:noFill/>
          <a:ln>
            <a:noFill/>
          </a:ln>
        </p:spPr>
        <p:txBody>
          <a:bodyPr anchor="ctr"/>
          <a:lstStyle>
            <a:lvl1pPr marL="0" indent="0" algn="r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457950" y="287338"/>
            <a:ext cx="5381624" cy="584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9" name="Chart Placeholder 8"/>
          <p:cNvSpPr>
            <a:spLocks noGrp="1"/>
          </p:cNvSpPr>
          <p:nvPr>
            <p:ph type="chart" sz="quarter" idx="15"/>
          </p:nvPr>
        </p:nvSpPr>
        <p:spPr>
          <a:xfrm>
            <a:off x="352425" y="2745123"/>
            <a:ext cx="3262313" cy="3260725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3722688" y="2745123"/>
            <a:ext cx="2547424" cy="1582738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3722688" y="4423110"/>
            <a:ext cx="2547424" cy="1582739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3" name="Chart Placeholder 8"/>
          <p:cNvSpPr>
            <a:spLocks noGrp="1"/>
          </p:cNvSpPr>
          <p:nvPr>
            <p:ph type="chart" sz="quarter" idx="18"/>
          </p:nvPr>
        </p:nvSpPr>
        <p:spPr>
          <a:xfrm>
            <a:off x="6534150" y="1223494"/>
            <a:ext cx="5305425" cy="3696236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534149" y="5002949"/>
            <a:ext cx="5305425" cy="10029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353097" y="1651246"/>
            <a:ext cx="5917015" cy="10029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53097" y="1223494"/>
            <a:ext cx="5917015" cy="33250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6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[HEADING]</a:t>
            </a:r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352425" y="1555997"/>
            <a:ext cx="3291840" cy="0"/>
          </a:xfrm>
          <a:prstGeom prst="line">
            <a:avLst/>
          </a:prstGeom>
          <a:ln>
            <a:solidFill>
              <a:srgbClr val="FFB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 rot="16200000">
            <a:off x="6091235" y="574866"/>
            <a:ext cx="640080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pic>
        <p:nvPicPr>
          <p:cNvPr id="20" name="Graphic 19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, Multi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17683" y="287504"/>
            <a:ext cx="4980335" cy="584089"/>
          </a:xfrm>
          <a:noFill/>
          <a:ln>
            <a:noFill/>
          </a:ln>
        </p:spPr>
        <p:txBody>
          <a:bodyPr anchor="ctr"/>
          <a:lstStyle>
            <a:lvl1pPr marL="0" indent="0" algn="l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17683" y="909940"/>
            <a:ext cx="4980335" cy="37365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17678" y="1321941"/>
            <a:ext cx="4979831" cy="5032241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5627689" y="287338"/>
            <a:ext cx="2501480" cy="2528887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8190963" y="287338"/>
            <a:ext cx="3683354" cy="2528887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6"/>
          </p:nvPr>
        </p:nvSpPr>
        <p:spPr>
          <a:xfrm>
            <a:off x="5627689" y="2876550"/>
            <a:ext cx="6246634" cy="3478213"/>
          </a:xfrm>
        </p:spPr>
        <p:txBody>
          <a:bodyPr/>
          <a:lstStyle/>
          <a:p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317678" y="871593"/>
            <a:ext cx="3291840" cy="0"/>
          </a:xfrm>
          <a:prstGeom prst="line">
            <a:avLst/>
          </a:prstGeom>
          <a:ln>
            <a:solidFill>
              <a:srgbClr val="FFB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phic 11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Textured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ackground pattern&#10;&#10;Description automatically generated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pic>
        <p:nvPicPr>
          <p:cNvPr id="4" name="Graphic 3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-White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pic>
        <p:nvPicPr>
          <p:cNvPr id="3" name="Graphic 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-White BG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816" y="6471118"/>
            <a:ext cx="2330006" cy="282893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Background pattern&#10;&#10;Description automatically generated"/>
          <p:cNvPicPr>
            <a:picLocks noChangeAspect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660591" y="1395527"/>
            <a:ext cx="3528182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315065" y="1395527"/>
            <a:ext cx="3528182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7979279" y="1395527"/>
            <a:ext cx="3528182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077575" y="6598276"/>
            <a:ext cx="925511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69145" y="241671"/>
            <a:ext cx="3519628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809703" y="1390126"/>
            <a:ext cx="3184736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323619" y="241671"/>
            <a:ext cx="3519628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4464177" y="1390126"/>
            <a:ext cx="3184736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7986647" y="241671"/>
            <a:ext cx="3519628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8127205" y="1390126"/>
            <a:ext cx="3184736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pic>
        <p:nvPicPr>
          <p:cNvPr id="15" name="Graphic 14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Background pattern&#10;&#10;Description automatically generated"/>
          <p:cNvPicPr>
            <a:picLocks noChangeAspect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1451165" y="1395527"/>
            <a:ext cx="4600335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172439" y="1395527"/>
            <a:ext cx="4600335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096625" y="6598276"/>
            <a:ext cx="906461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1459720" y="241671"/>
            <a:ext cx="4589182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80994" y="241671"/>
            <a:ext cx="4589182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pic>
        <p:nvPicPr>
          <p:cNvPr id="13" name="Graphic 1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1600278" y="1390126"/>
            <a:ext cx="4152522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6321552" y="1390126"/>
            <a:ext cx="4152522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Textured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ackground pattern&#10;&#10;Description automatically generated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pic>
        <p:nvPicPr>
          <p:cNvPr id="4" name="Graphic 3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rg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0" y="1011106"/>
            <a:ext cx="12192000" cy="53553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44723" y="322490"/>
            <a:ext cx="5439152" cy="688712"/>
          </a:xfrm>
          <a:noFill/>
          <a:ln>
            <a:noFill/>
          </a:ln>
        </p:spPr>
        <p:txBody>
          <a:bodyPr lIns="548640" anchor="ctr"/>
          <a:lstStyle>
            <a:lvl1pPr marL="0" indent="0" algn="r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756856" y="322263"/>
            <a:ext cx="6143044" cy="688843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2"/>
          </p:nvPr>
        </p:nvSpPr>
        <p:spPr>
          <a:xfrm>
            <a:off x="249238" y="1160463"/>
            <a:ext cx="11650662" cy="5104036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9887" y="6598276"/>
            <a:ext cx="2743200" cy="2597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 </a:t>
            </a:r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 rot="16200000">
            <a:off x="5403669" y="686590"/>
            <a:ext cx="640080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pic>
        <p:nvPicPr>
          <p:cNvPr id="13" name="Graphic 1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 + Picture + Dar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816" y="6471118"/>
            <a:ext cx="2330006" cy="282893"/>
          </a:xfrm>
          <a:prstGeom prst="rect">
            <a:avLst/>
          </a:prstGeom>
        </p:spPr>
      </p:pic>
      <p:sp>
        <p:nvSpPr>
          <p:cNvPr id="9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73825" y="423949"/>
            <a:ext cx="5574885" cy="5818101"/>
          </a:xfrm>
          <a:solidFill>
            <a:schemeClr val="tx1"/>
          </a:solidFill>
          <a:ln>
            <a:solidFill>
              <a:srgbClr val="FFBF00"/>
            </a:solidFill>
          </a:ln>
        </p:spPr>
        <p:txBody>
          <a:bodyPr anchor="ctr"/>
          <a:lstStyle>
            <a:lvl1pPr marL="0" indent="0" algn="ctr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6095999" y="423949"/>
            <a:ext cx="5574885" cy="581810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-Purpose-Chart &amp;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287504"/>
            <a:ext cx="6002270" cy="584089"/>
          </a:xfrm>
          <a:noFill/>
          <a:ln>
            <a:noFill/>
          </a:ln>
        </p:spPr>
        <p:txBody>
          <a:bodyPr anchor="ctr"/>
          <a:lstStyle>
            <a:lvl1pPr marL="0" indent="0" algn="r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457950" y="287338"/>
            <a:ext cx="5381624" cy="584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9" name="Chart Placeholder 8"/>
          <p:cNvSpPr>
            <a:spLocks noGrp="1"/>
          </p:cNvSpPr>
          <p:nvPr>
            <p:ph type="chart" sz="quarter" idx="15"/>
          </p:nvPr>
        </p:nvSpPr>
        <p:spPr>
          <a:xfrm>
            <a:off x="352425" y="2745123"/>
            <a:ext cx="3262313" cy="3260725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3722688" y="2745123"/>
            <a:ext cx="2547424" cy="1582738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3722688" y="4423110"/>
            <a:ext cx="2547424" cy="1582739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3" name="Chart Placeholder 8"/>
          <p:cNvSpPr>
            <a:spLocks noGrp="1"/>
          </p:cNvSpPr>
          <p:nvPr>
            <p:ph type="chart" sz="quarter" idx="18"/>
          </p:nvPr>
        </p:nvSpPr>
        <p:spPr>
          <a:xfrm>
            <a:off x="6534150" y="1223494"/>
            <a:ext cx="5305425" cy="3696236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534149" y="5002949"/>
            <a:ext cx="5305425" cy="10029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353097" y="1651246"/>
            <a:ext cx="5917015" cy="10029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53097" y="1223494"/>
            <a:ext cx="5917015" cy="33250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6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[HEADING]</a:t>
            </a:r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352425" y="1555997"/>
            <a:ext cx="3291840" cy="0"/>
          </a:xfrm>
          <a:prstGeom prst="line">
            <a:avLst/>
          </a:prstGeom>
          <a:ln>
            <a:solidFill>
              <a:srgbClr val="FFB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 rot="16200000">
            <a:off x="6091235" y="574866"/>
            <a:ext cx="640080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pic>
        <p:nvPicPr>
          <p:cNvPr id="20" name="Graphic 19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, Multi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17683" y="287504"/>
            <a:ext cx="4980335" cy="584089"/>
          </a:xfrm>
          <a:noFill/>
          <a:ln>
            <a:noFill/>
          </a:ln>
        </p:spPr>
        <p:txBody>
          <a:bodyPr anchor="ctr"/>
          <a:lstStyle>
            <a:lvl1pPr marL="0" indent="0" algn="l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17683" y="909940"/>
            <a:ext cx="4980335" cy="37365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17678" y="1321941"/>
            <a:ext cx="4979831" cy="5032241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5627689" y="287338"/>
            <a:ext cx="2501480" cy="2528887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8190963" y="287338"/>
            <a:ext cx="3683354" cy="2528887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6"/>
          </p:nvPr>
        </p:nvSpPr>
        <p:spPr>
          <a:xfrm>
            <a:off x="5627689" y="2876550"/>
            <a:ext cx="6246634" cy="3478213"/>
          </a:xfrm>
        </p:spPr>
        <p:txBody>
          <a:bodyPr/>
          <a:lstStyle/>
          <a:p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317678" y="871593"/>
            <a:ext cx="3291840" cy="0"/>
          </a:xfrm>
          <a:prstGeom prst="line">
            <a:avLst/>
          </a:prstGeom>
          <a:ln>
            <a:solidFill>
              <a:srgbClr val="FFB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phic 11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Textured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ackground pattern&#10;&#10;Description automatically generated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pic>
        <p:nvPicPr>
          <p:cNvPr id="4" name="Graphic 3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-White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pic>
        <p:nvPicPr>
          <p:cNvPr id="3" name="Graphic 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-White BG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816" y="6471118"/>
            <a:ext cx="2330006" cy="282893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Background pattern&#10;&#10;Description automatically generated"/>
          <p:cNvPicPr>
            <a:picLocks noChangeAspect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660591" y="1395527"/>
            <a:ext cx="3528182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315065" y="1395527"/>
            <a:ext cx="3528182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7979279" y="1395527"/>
            <a:ext cx="3528182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077575" y="6598276"/>
            <a:ext cx="925511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69145" y="241671"/>
            <a:ext cx="3519628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809703" y="1390126"/>
            <a:ext cx="3184736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323619" y="241671"/>
            <a:ext cx="3519628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4464177" y="1390126"/>
            <a:ext cx="3184736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7986647" y="241671"/>
            <a:ext cx="3519628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8127205" y="1390126"/>
            <a:ext cx="3184736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pic>
        <p:nvPicPr>
          <p:cNvPr id="15" name="Graphic 14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Background pattern&#10;&#10;Description automatically generated"/>
          <p:cNvPicPr>
            <a:picLocks noChangeAspect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1451165" y="1395527"/>
            <a:ext cx="4600335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172439" y="1395527"/>
            <a:ext cx="4600335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096625" y="6598276"/>
            <a:ext cx="906461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1459720" y="241671"/>
            <a:ext cx="4589182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80994" y="241671"/>
            <a:ext cx="4589182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pic>
        <p:nvPicPr>
          <p:cNvPr id="13" name="Graphic 1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1600278" y="1390126"/>
            <a:ext cx="4152522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6321552" y="1390126"/>
            <a:ext cx="4152522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rg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0" y="1011106"/>
            <a:ext cx="12192000" cy="53553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44723" y="322490"/>
            <a:ext cx="5439152" cy="688712"/>
          </a:xfrm>
          <a:noFill/>
          <a:ln>
            <a:noFill/>
          </a:ln>
        </p:spPr>
        <p:txBody>
          <a:bodyPr lIns="548640" anchor="ctr"/>
          <a:lstStyle>
            <a:lvl1pPr marL="0" indent="0" algn="r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756856" y="322263"/>
            <a:ext cx="6143044" cy="688843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2"/>
          </p:nvPr>
        </p:nvSpPr>
        <p:spPr>
          <a:xfrm>
            <a:off x="249238" y="1160463"/>
            <a:ext cx="11650662" cy="5104036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9887" y="6598276"/>
            <a:ext cx="2743200" cy="2597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 </a:t>
            </a:r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 rot="16200000">
            <a:off x="5403669" y="686590"/>
            <a:ext cx="640080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pic>
        <p:nvPicPr>
          <p:cNvPr id="13" name="Graphic 1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-White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pic>
        <p:nvPicPr>
          <p:cNvPr id="3" name="Graphic 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 + Picture + Dar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816" y="6471118"/>
            <a:ext cx="2330006" cy="282893"/>
          </a:xfrm>
          <a:prstGeom prst="rect">
            <a:avLst/>
          </a:prstGeom>
        </p:spPr>
      </p:pic>
      <p:sp>
        <p:nvSpPr>
          <p:cNvPr id="9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73825" y="423949"/>
            <a:ext cx="5574885" cy="5818101"/>
          </a:xfrm>
          <a:solidFill>
            <a:schemeClr val="tx1"/>
          </a:solidFill>
          <a:ln>
            <a:solidFill>
              <a:srgbClr val="FFBF00"/>
            </a:solidFill>
          </a:ln>
        </p:spPr>
        <p:txBody>
          <a:bodyPr anchor="ctr"/>
          <a:lstStyle>
            <a:lvl1pPr marL="0" indent="0" algn="ctr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6095999" y="423949"/>
            <a:ext cx="5574885" cy="581810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-Purpose-Chart &amp;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287504"/>
            <a:ext cx="6002270" cy="584089"/>
          </a:xfrm>
          <a:noFill/>
          <a:ln>
            <a:noFill/>
          </a:ln>
        </p:spPr>
        <p:txBody>
          <a:bodyPr anchor="ctr"/>
          <a:lstStyle>
            <a:lvl1pPr marL="0" indent="0" algn="r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457950" y="287338"/>
            <a:ext cx="5381624" cy="584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9" name="Chart Placeholder 8"/>
          <p:cNvSpPr>
            <a:spLocks noGrp="1"/>
          </p:cNvSpPr>
          <p:nvPr>
            <p:ph type="chart" sz="quarter" idx="15"/>
          </p:nvPr>
        </p:nvSpPr>
        <p:spPr>
          <a:xfrm>
            <a:off x="352425" y="2745123"/>
            <a:ext cx="3262313" cy="3260725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3722688" y="2745123"/>
            <a:ext cx="2547424" cy="1582738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3722688" y="4423110"/>
            <a:ext cx="2547424" cy="1582739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3" name="Chart Placeholder 8"/>
          <p:cNvSpPr>
            <a:spLocks noGrp="1"/>
          </p:cNvSpPr>
          <p:nvPr>
            <p:ph type="chart" sz="quarter" idx="18"/>
          </p:nvPr>
        </p:nvSpPr>
        <p:spPr>
          <a:xfrm>
            <a:off x="6534150" y="1223494"/>
            <a:ext cx="5305425" cy="3696236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534149" y="5002949"/>
            <a:ext cx="5305425" cy="10029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353097" y="1651246"/>
            <a:ext cx="5917015" cy="10029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53097" y="1223494"/>
            <a:ext cx="5917015" cy="33250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6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[HEADING]</a:t>
            </a:r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352425" y="1555997"/>
            <a:ext cx="3291840" cy="0"/>
          </a:xfrm>
          <a:prstGeom prst="line">
            <a:avLst/>
          </a:prstGeom>
          <a:ln>
            <a:solidFill>
              <a:srgbClr val="FFB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 rot="16200000">
            <a:off x="6091235" y="574866"/>
            <a:ext cx="640080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pic>
        <p:nvPicPr>
          <p:cNvPr id="20" name="Graphic 19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, Multi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17683" y="287504"/>
            <a:ext cx="4980335" cy="584089"/>
          </a:xfrm>
          <a:noFill/>
          <a:ln>
            <a:noFill/>
          </a:ln>
        </p:spPr>
        <p:txBody>
          <a:bodyPr anchor="ctr"/>
          <a:lstStyle>
            <a:lvl1pPr marL="0" indent="0" algn="l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17683" y="909940"/>
            <a:ext cx="4980335" cy="37365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17678" y="1321941"/>
            <a:ext cx="4979831" cy="5032241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5627689" y="287338"/>
            <a:ext cx="2501480" cy="2528887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8190963" y="287338"/>
            <a:ext cx="3683354" cy="2528887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6"/>
          </p:nvPr>
        </p:nvSpPr>
        <p:spPr>
          <a:xfrm>
            <a:off x="5627689" y="2876550"/>
            <a:ext cx="6246634" cy="3478213"/>
          </a:xfrm>
        </p:spPr>
        <p:txBody>
          <a:bodyPr/>
          <a:lstStyle/>
          <a:p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317678" y="871593"/>
            <a:ext cx="3291840" cy="0"/>
          </a:xfrm>
          <a:prstGeom prst="line">
            <a:avLst/>
          </a:prstGeom>
          <a:ln>
            <a:solidFill>
              <a:srgbClr val="FFB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phic 11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Textured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ackground pattern&#10;&#10;Description automatically generated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pic>
        <p:nvPicPr>
          <p:cNvPr id="4" name="Graphic 3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-White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pic>
        <p:nvPicPr>
          <p:cNvPr id="3" name="Graphic 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-White BG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816" y="6471118"/>
            <a:ext cx="2330006" cy="282893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Background pattern&#10;&#10;Description automatically generated"/>
          <p:cNvPicPr>
            <a:picLocks noChangeAspect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660591" y="1395527"/>
            <a:ext cx="3528182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315065" y="1395527"/>
            <a:ext cx="3528182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7979279" y="1395527"/>
            <a:ext cx="3528182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077575" y="6598276"/>
            <a:ext cx="925511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69145" y="241671"/>
            <a:ext cx="3519628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809703" y="1390126"/>
            <a:ext cx="3184736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323619" y="241671"/>
            <a:ext cx="3519628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4464177" y="1390126"/>
            <a:ext cx="3184736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7986647" y="241671"/>
            <a:ext cx="3519628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8127205" y="1390126"/>
            <a:ext cx="3184736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pic>
        <p:nvPicPr>
          <p:cNvPr id="15" name="Graphic 14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Background pattern&#10;&#10;Description automatically generated"/>
          <p:cNvPicPr>
            <a:picLocks noChangeAspect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1451165" y="1395527"/>
            <a:ext cx="4600335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172439" y="1395527"/>
            <a:ext cx="4600335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096625" y="6598276"/>
            <a:ext cx="906461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1459720" y="241671"/>
            <a:ext cx="4589182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80994" y="241671"/>
            <a:ext cx="4589182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pic>
        <p:nvPicPr>
          <p:cNvPr id="13" name="Graphic 1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1600278" y="1390126"/>
            <a:ext cx="4152522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6321552" y="1390126"/>
            <a:ext cx="4152522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rg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0" y="1011106"/>
            <a:ext cx="12192000" cy="53553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44723" y="322490"/>
            <a:ext cx="5439152" cy="688712"/>
          </a:xfrm>
          <a:noFill/>
          <a:ln>
            <a:noFill/>
          </a:ln>
        </p:spPr>
        <p:txBody>
          <a:bodyPr lIns="548640" anchor="ctr"/>
          <a:lstStyle>
            <a:lvl1pPr marL="0" indent="0" algn="r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756856" y="322263"/>
            <a:ext cx="6143044" cy="688843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2"/>
          </p:nvPr>
        </p:nvSpPr>
        <p:spPr>
          <a:xfrm>
            <a:off x="249238" y="1160463"/>
            <a:ext cx="11650662" cy="5104036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9887" y="6598276"/>
            <a:ext cx="2743200" cy="2597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 </a:t>
            </a:r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 rot="16200000">
            <a:off x="5403669" y="686590"/>
            <a:ext cx="640080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pic>
        <p:nvPicPr>
          <p:cNvPr id="13" name="Graphic 1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 + Picture + Dar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816" y="6471118"/>
            <a:ext cx="2330006" cy="282893"/>
          </a:xfrm>
          <a:prstGeom prst="rect">
            <a:avLst/>
          </a:prstGeom>
        </p:spPr>
      </p:pic>
      <p:sp>
        <p:nvSpPr>
          <p:cNvPr id="9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73825" y="423949"/>
            <a:ext cx="5574885" cy="5818101"/>
          </a:xfrm>
          <a:solidFill>
            <a:schemeClr val="tx1"/>
          </a:solidFill>
          <a:ln>
            <a:solidFill>
              <a:srgbClr val="FFBF00"/>
            </a:solidFill>
          </a:ln>
        </p:spPr>
        <p:txBody>
          <a:bodyPr anchor="ctr"/>
          <a:lstStyle>
            <a:lvl1pPr marL="0" indent="0" algn="ctr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6095999" y="423949"/>
            <a:ext cx="5574885" cy="581810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-White BG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816" y="6471118"/>
            <a:ext cx="2330006" cy="282893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-Purpose-Chart &amp;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287504"/>
            <a:ext cx="6002270" cy="584089"/>
          </a:xfrm>
          <a:noFill/>
          <a:ln>
            <a:noFill/>
          </a:ln>
        </p:spPr>
        <p:txBody>
          <a:bodyPr anchor="ctr"/>
          <a:lstStyle>
            <a:lvl1pPr marL="0" indent="0" algn="r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457950" y="287338"/>
            <a:ext cx="5381624" cy="584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9" name="Chart Placeholder 8"/>
          <p:cNvSpPr>
            <a:spLocks noGrp="1"/>
          </p:cNvSpPr>
          <p:nvPr>
            <p:ph type="chart" sz="quarter" idx="15"/>
          </p:nvPr>
        </p:nvSpPr>
        <p:spPr>
          <a:xfrm>
            <a:off x="352425" y="2745123"/>
            <a:ext cx="3262313" cy="3260725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3722688" y="2745123"/>
            <a:ext cx="2547424" cy="1582738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3722688" y="4423110"/>
            <a:ext cx="2547424" cy="1582739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3" name="Chart Placeholder 8"/>
          <p:cNvSpPr>
            <a:spLocks noGrp="1"/>
          </p:cNvSpPr>
          <p:nvPr>
            <p:ph type="chart" sz="quarter" idx="18"/>
          </p:nvPr>
        </p:nvSpPr>
        <p:spPr>
          <a:xfrm>
            <a:off x="6534150" y="1223494"/>
            <a:ext cx="5305425" cy="3696236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534149" y="5002949"/>
            <a:ext cx="5305425" cy="10029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353097" y="1651246"/>
            <a:ext cx="5917015" cy="10029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53097" y="1223494"/>
            <a:ext cx="5917015" cy="33250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6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[HEADING]</a:t>
            </a:r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352425" y="1555997"/>
            <a:ext cx="3291840" cy="0"/>
          </a:xfrm>
          <a:prstGeom prst="line">
            <a:avLst/>
          </a:prstGeom>
          <a:ln>
            <a:solidFill>
              <a:srgbClr val="FFB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 rot="16200000">
            <a:off x="6091235" y="574866"/>
            <a:ext cx="640080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pic>
        <p:nvPicPr>
          <p:cNvPr id="20" name="Graphic 19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, Multi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17683" y="287504"/>
            <a:ext cx="4980335" cy="584089"/>
          </a:xfrm>
          <a:noFill/>
          <a:ln>
            <a:noFill/>
          </a:ln>
        </p:spPr>
        <p:txBody>
          <a:bodyPr anchor="ctr"/>
          <a:lstStyle>
            <a:lvl1pPr marL="0" indent="0" algn="l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17683" y="909940"/>
            <a:ext cx="4980335" cy="37365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17678" y="1321941"/>
            <a:ext cx="4979831" cy="5032241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5627689" y="287338"/>
            <a:ext cx="2501480" cy="2528887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8190963" y="287338"/>
            <a:ext cx="3683354" cy="2528887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6"/>
          </p:nvPr>
        </p:nvSpPr>
        <p:spPr>
          <a:xfrm>
            <a:off x="5627689" y="2876550"/>
            <a:ext cx="6246634" cy="3478213"/>
          </a:xfrm>
        </p:spPr>
        <p:txBody>
          <a:bodyPr/>
          <a:lstStyle/>
          <a:p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317678" y="871593"/>
            <a:ext cx="3291840" cy="0"/>
          </a:xfrm>
          <a:prstGeom prst="line">
            <a:avLst/>
          </a:prstGeom>
          <a:ln>
            <a:solidFill>
              <a:srgbClr val="FFB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phic 11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Textured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ackground pattern&#10;&#10;Description automatically generated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pic>
        <p:nvPicPr>
          <p:cNvPr id="4" name="Graphic 3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-White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pic>
        <p:nvPicPr>
          <p:cNvPr id="3" name="Graphic 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-White BG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816" y="6471118"/>
            <a:ext cx="2330006" cy="282893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Background pattern&#10;&#10;Description automatically generated"/>
          <p:cNvPicPr>
            <a:picLocks noChangeAspect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660591" y="1395527"/>
            <a:ext cx="3528182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315065" y="1395527"/>
            <a:ext cx="3528182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7979279" y="1395527"/>
            <a:ext cx="3528182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077575" y="6598276"/>
            <a:ext cx="925511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69145" y="241671"/>
            <a:ext cx="3519628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809703" y="1390126"/>
            <a:ext cx="3184736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323619" y="241671"/>
            <a:ext cx="3519628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4464177" y="1390126"/>
            <a:ext cx="3184736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7986647" y="241671"/>
            <a:ext cx="3519628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8127205" y="1390126"/>
            <a:ext cx="3184736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pic>
        <p:nvPicPr>
          <p:cNvPr id="15" name="Graphic 14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Background pattern&#10;&#10;Description automatically generated"/>
          <p:cNvPicPr>
            <a:picLocks noChangeAspect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1451165" y="1395527"/>
            <a:ext cx="4600335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172439" y="1395527"/>
            <a:ext cx="4600335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096625" y="6598276"/>
            <a:ext cx="906461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1459720" y="241671"/>
            <a:ext cx="4589182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80994" y="241671"/>
            <a:ext cx="4589182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pic>
        <p:nvPicPr>
          <p:cNvPr id="13" name="Graphic 1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1600278" y="1390126"/>
            <a:ext cx="4152522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6321552" y="1390126"/>
            <a:ext cx="4152522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rg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0" y="1011106"/>
            <a:ext cx="12192000" cy="53553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44723" y="322490"/>
            <a:ext cx="5439152" cy="688712"/>
          </a:xfrm>
          <a:noFill/>
          <a:ln>
            <a:noFill/>
          </a:ln>
        </p:spPr>
        <p:txBody>
          <a:bodyPr lIns="548640" anchor="ctr"/>
          <a:lstStyle>
            <a:lvl1pPr marL="0" indent="0" algn="r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756856" y="322263"/>
            <a:ext cx="6143044" cy="688843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2"/>
          </p:nvPr>
        </p:nvSpPr>
        <p:spPr>
          <a:xfrm>
            <a:off x="249238" y="1160463"/>
            <a:ext cx="11650662" cy="5104036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9887" y="6598276"/>
            <a:ext cx="2743200" cy="2597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 </a:t>
            </a:r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 rot="16200000">
            <a:off x="5403669" y="686590"/>
            <a:ext cx="640080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pic>
        <p:nvPicPr>
          <p:cNvPr id="13" name="Graphic 1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 + Picture + Dar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816" y="6471118"/>
            <a:ext cx="2330006" cy="282893"/>
          </a:xfrm>
          <a:prstGeom prst="rect">
            <a:avLst/>
          </a:prstGeom>
        </p:spPr>
      </p:pic>
      <p:sp>
        <p:nvSpPr>
          <p:cNvPr id="9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73825" y="423949"/>
            <a:ext cx="5574885" cy="5818101"/>
          </a:xfrm>
          <a:solidFill>
            <a:schemeClr val="tx1"/>
          </a:solidFill>
          <a:ln>
            <a:solidFill>
              <a:srgbClr val="FFBF00"/>
            </a:solidFill>
          </a:ln>
        </p:spPr>
        <p:txBody>
          <a:bodyPr anchor="ctr"/>
          <a:lstStyle>
            <a:lvl1pPr marL="0" indent="0" algn="ctr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6095999" y="423949"/>
            <a:ext cx="5574885" cy="581810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-Purpose-Chart &amp;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287504"/>
            <a:ext cx="6002270" cy="584089"/>
          </a:xfrm>
          <a:noFill/>
          <a:ln>
            <a:noFill/>
          </a:ln>
        </p:spPr>
        <p:txBody>
          <a:bodyPr anchor="ctr"/>
          <a:lstStyle>
            <a:lvl1pPr marL="0" indent="0" algn="r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457950" y="287338"/>
            <a:ext cx="5381624" cy="584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9" name="Chart Placeholder 8"/>
          <p:cNvSpPr>
            <a:spLocks noGrp="1"/>
          </p:cNvSpPr>
          <p:nvPr>
            <p:ph type="chart" sz="quarter" idx="15"/>
          </p:nvPr>
        </p:nvSpPr>
        <p:spPr>
          <a:xfrm>
            <a:off x="352425" y="2745123"/>
            <a:ext cx="3262313" cy="3260725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3722688" y="2745123"/>
            <a:ext cx="2547424" cy="1582738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3722688" y="4423110"/>
            <a:ext cx="2547424" cy="1582739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3" name="Chart Placeholder 8"/>
          <p:cNvSpPr>
            <a:spLocks noGrp="1"/>
          </p:cNvSpPr>
          <p:nvPr>
            <p:ph type="chart" sz="quarter" idx="18"/>
          </p:nvPr>
        </p:nvSpPr>
        <p:spPr>
          <a:xfrm>
            <a:off x="6534150" y="1223494"/>
            <a:ext cx="5305425" cy="3696236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534149" y="5002949"/>
            <a:ext cx="5305425" cy="10029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353097" y="1651246"/>
            <a:ext cx="5917015" cy="10029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53097" y="1223494"/>
            <a:ext cx="5917015" cy="33250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6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[HEADING]</a:t>
            </a:r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352425" y="1555997"/>
            <a:ext cx="3291840" cy="0"/>
          </a:xfrm>
          <a:prstGeom prst="line">
            <a:avLst/>
          </a:prstGeom>
          <a:ln>
            <a:solidFill>
              <a:srgbClr val="FFB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 rot="16200000">
            <a:off x="6091235" y="574866"/>
            <a:ext cx="640080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pic>
        <p:nvPicPr>
          <p:cNvPr id="20" name="Graphic 19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4.xml"/><Relationship Id="rId8" Type="http://schemas.openxmlformats.org/officeDocument/2006/relationships/slideLayout" Target="../slideLayouts/slideLayout93.xml"/><Relationship Id="rId7" Type="http://schemas.openxmlformats.org/officeDocument/2006/relationships/slideLayout" Target="../slideLayouts/slideLayout92.xml"/><Relationship Id="rId6" Type="http://schemas.openxmlformats.org/officeDocument/2006/relationships/slideLayout" Target="../slideLayouts/slideLayout91.xml"/><Relationship Id="rId5" Type="http://schemas.openxmlformats.org/officeDocument/2006/relationships/slideLayout" Target="../slideLayouts/slideLayout90.xml"/><Relationship Id="rId4" Type="http://schemas.openxmlformats.org/officeDocument/2006/relationships/slideLayout" Target="../slideLayouts/slideLayout89.xml"/><Relationship Id="rId3" Type="http://schemas.openxmlformats.org/officeDocument/2006/relationships/slideLayout" Target="../slideLayouts/slideLayout88.xml"/><Relationship Id="rId2" Type="http://schemas.openxmlformats.org/officeDocument/2006/relationships/slideLayout" Target="../slideLayouts/slideLayout87.xml"/><Relationship Id="rId10" Type="http://schemas.openxmlformats.org/officeDocument/2006/relationships/theme" Target="../theme/theme10.xml"/><Relationship Id="rId1" Type="http://schemas.openxmlformats.org/officeDocument/2006/relationships/slideLayout" Target="../slideLayouts/slideLayout86.xml"/></Relationships>
</file>

<file path=ppt/slideMasters/_rels/slideMaster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03.xml"/><Relationship Id="rId8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1.xml"/><Relationship Id="rId6" Type="http://schemas.openxmlformats.org/officeDocument/2006/relationships/slideLayout" Target="../slideLayouts/slideLayout100.xml"/><Relationship Id="rId5" Type="http://schemas.openxmlformats.org/officeDocument/2006/relationships/slideLayout" Target="../slideLayouts/slideLayout99.xml"/><Relationship Id="rId4" Type="http://schemas.openxmlformats.org/officeDocument/2006/relationships/slideLayout" Target="../slideLayouts/slideLayout98.xml"/><Relationship Id="rId3" Type="http://schemas.openxmlformats.org/officeDocument/2006/relationships/slideLayout" Target="../slideLayouts/slideLayout97.xml"/><Relationship Id="rId2" Type="http://schemas.openxmlformats.org/officeDocument/2006/relationships/slideLayout" Target="../slideLayouts/slideLayout96.xml"/><Relationship Id="rId10" Type="http://schemas.openxmlformats.org/officeDocument/2006/relationships/theme" Target="../theme/theme11.xml"/><Relationship Id="rId1" Type="http://schemas.openxmlformats.org/officeDocument/2006/relationships/slideLayout" Target="../slideLayouts/slideLayout95.xml"/></Relationships>
</file>

<file path=ppt/slideMasters/_rels/slideMaster1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12.xml"/><Relationship Id="rId8" Type="http://schemas.openxmlformats.org/officeDocument/2006/relationships/slideLayout" Target="../slideLayouts/slideLayout111.xml"/><Relationship Id="rId7" Type="http://schemas.openxmlformats.org/officeDocument/2006/relationships/slideLayout" Target="../slideLayouts/slideLayout110.xml"/><Relationship Id="rId6" Type="http://schemas.openxmlformats.org/officeDocument/2006/relationships/slideLayout" Target="../slideLayouts/slideLayout109.xml"/><Relationship Id="rId5" Type="http://schemas.openxmlformats.org/officeDocument/2006/relationships/slideLayout" Target="../slideLayouts/slideLayout108.xml"/><Relationship Id="rId4" Type="http://schemas.openxmlformats.org/officeDocument/2006/relationships/slideLayout" Target="../slideLayouts/slideLayout107.xml"/><Relationship Id="rId3" Type="http://schemas.openxmlformats.org/officeDocument/2006/relationships/slideLayout" Target="../slideLayouts/slideLayout106.xml"/><Relationship Id="rId2" Type="http://schemas.openxmlformats.org/officeDocument/2006/relationships/slideLayout" Target="../slideLayouts/slideLayout105.xml"/><Relationship Id="rId10" Type="http://schemas.openxmlformats.org/officeDocument/2006/relationships/theme" Target="../theme/theme12.xml"/><Relationship Id="rId1" Type="http://schemas.openxmlformats.org/officeDocument/2006/relationships/slideLayout" Target="../slideLayouts/slideLayout104.xml"/></Relationships>
</file>

<file path=ppt/slideMasters/_rels/slideMaster1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1.xml"/><Relationship Id="rId8" Type="http://schemas.openxmlformats.org/officeDocument/2006/relationships/slideLayout" Target="../slideLayouts/slideLayout120.xml"/><Relationship Id="rId7" Type="http://schemas.openxmlformats.org/officeDocument/2006/relationships/slideLayout" Target="../slideLayouts/slideLayout119.xml"/><Relationship Id="rId6" Type="http://schemas.openxmlformats.org/officeDocument/2006/relationships/slideLayout" Target="../slideLayouts/slideLayout118.xml"/><Relationship Id="rId5" Type="http://schemas.openxmlformats.org/officeDocument/2006/relationships/slideLayout" Target="../slideLayouts/slideLayout117.xml"/><Relationship Id="rId4" Type="http://schemas.openxmlformats.org/officeDocument/2006/relationships/slideLayout" Target="../slideLayouts/slideLayout116.xml"/><Relationship Id="rId3" Type="http://schemas.openxmlformats.org/officeDocument/2006/relationships/slideLayout" Target="../slideLayouts/slideLayout115.xml"/><Relationship Id="rId2" Type="http://schemas.openxmlformats.org/officeDocument/2006/relationships/slideLayout" Target="../slideLayouts/slideLayout114.xml"/><Relationship Id="rId10" Type="http://schemas.openxmlformats.org/officeDocument/2006/relationships/theme" Target="../theme/theme13.xml"/><Relationship Id="rId1" Type="http://schemas.openxmlformats.org/officeDocument/2006/relationships/slideLayout" Target="../slideLayouts/slideLayout113.xml"/></Relationships>
</file>

<file path=ppt/slideMasters/_rels/slideMaster1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30.xml"/><Relationship Id="rId8" Type="http://schemas.openxmlformats.org/officeDocument/2006/relationships/slideLayout" Target="../slideLayouts/slideLayout129.xml"/><Relationship Id="rId7" Type="http://schemas.openxmlformats.org/officeDocument/2006/relationships/slideLayout" Target="../slideLayouts/slideLayout128.xml"/><Relationship Id="rId6" Type="http://schemas.openxmlformats.org/officeDocument/2006/relationships/slideLayout" Target="../slideLayouts/slideLayout127.xml"/><Relationship Id="rId5" Type="http://schemas.openxmlformats.org/officeDocument/2006/relationships/slideLayout" Target="../slideLayouts/slideLayout126.xml"/><Relationship Id="rId4" Type="http://schemas.openxmlformats.org/officeDocument/2006/relationships/slideLayout" Target="../slideLayouts/slideLayout125.xml"/><Relationship Id="rId3" Type="http://schemas.openxmlformats.org/officeDocument/2006/relationships/slideLayout" Target="../slideLayouts/slideLayout124.xml"/><Relationship Id="rId2" Type="http://schemas.openxmlformats.org/officeDocument/2006/relationships/slideLayout" Target="../slideLayouts/slideLayout123.xml"/><Relationship Id="rId10" Type="http://schemas.openxmlformats.org/officeDocument/2006/relationships/theme" Target="../theme/theme14.xml"/><Relationship Id="rId1" Type="http://schemas.openxmlformats.org/officeDocument/2006/relationships/slideLayout" Target="../slideLayouts/slideLayout122.xml"/></Relationships>
</file>

<file path=ppt/slideMasters/_rels/slideMaster1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39.xml"/><Relationship Id="rId8" Type="http://schemas.openxmlformats.org/officeDocument/2006/relationships/slideLayout" Target="../slideLayouts/slideLayout138.xml"/><Relationship Id="rId7" Type="http://schemas.openxmlformats.org/officeDocument/2006/relationships/slideLayout" Target="../slideLayouts/slideLayout137.xml"/><Relationship Id="rId6" Type="http://schemas.openxmlformats.org/officeDocument/2006/relationships/slideLayout" Target="../slideLayouts/slideLayout136.xml"/><Relationship Id="rId5" Type="http://schemas.openxmlformats.org/officeDocument/2006/relationships/slideLayout" Target="../slideLayouts/slideLayout135.xml"/><Relationship Id="rId4" Type="http://schemas.openxmlformats.org/officeDocument/2006/relationships/slideLayout" Target="../slideLayouts/slideLayout134.xml"/><Relationship Id="rId3" Type="http://schemas.openxmlformats.org/officeDocument/2006/relationships/slideLayout" Target="../slideLayouts/slideLayout133.xml"/><Relationship Id="rId2" Type="http://schemas.openxmlformats.org/officeDocument/2006/relationships/slideLayout" Target="../slideLayouts/slideLayout132.xml"/><Relationship Id="rId14" Type="http://schemas.openxmlformats.org/officeDocument/2006/relationships/theme" Target="../theme/theme15.xml"/><Relationship Id="rId13" Type="http://schemas.openxmlformats.org/officeDocument/2006/relationships/slideLayout" Target="../slideLayouts/slideLayout143.xml"/><Relationship Id="rId12" Type="http://schemas.openxmlformats.org/officeDocument/2006/relationships/slideLayout" Target="../slideLayouts/slideLayout142.xml"/><Relationship Id="rId11" Type="http://schemas.openxmlformats.org/officeDocument/2006/relationships/slideLayout" Target="../slideLayouts/slideLayout141.xml"/><Relationship Id="rId10" Type="http://schemas.openxmlformats.org/officeDocument/2006/relationships/slideLayout" Target="../slideLayouts/slideLayout140.xml"/><Relationship Id="rId1" Type="http://schemas.openxmlformats.org/officeDocument/2006/relationships/slideLayout" Target="../slideLayouts/slideLayout131.xml"/></Relationships>
</file>

<file path=ppt/slideMasters/_rels/slideMaster1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52.xml"/><Relationship Id="rId8" Type="http://schemas.openxmlformats.org/officeDocument/2006/relationships/slideLayout" Target="../slideLayouts/slideLayout151.xml"/><Relationship Id="rId7" Type="http://schemas.openxmlformats.org/officeDocument/2006/relationships/slideLayout" Target="../slideLayouts/slideLayout150.xml"/><Relationship Id="rId6" Type="http://schemas.openxmlformats.org/officeDocument/2006/relationships/slideLayout" Target="../slideLayouts/slideLayout149.xml"/><Relationship Id="rId5" Type="http://schemas.openxmlformats.org/officeDocument/2006/relationships/slideLayout" Target="../slideLayouts/slideLayout148.xml"/><Relationship Id="rId4" Type="http://schemas.openxmlformats.org/officeDocument/2006/relationships/slideLayout" Target="../slideLayouts/slideLayout147.xml"/><Relationship Id="rId3" Type="http://schemas.openxmlformats.org/officeDocument/2006/relationships/slideLayout" Target="../slideLayouts/slideLayout146.xml"/><Relationship Id="rId2" Type="http://schemas.openxmlformats.org/officeDocument/2006/relationships/slideLayout" Target="../slideLayouts/slideLayout145.xml"/><Relationship Id="rId14" Type="http://schemas.openxmlformats.org/officeDocument/2006/relationships/theme" Target="../theme/theme16.xml"/><Relationship Id="rId13" Type="http://schemas.openxmlformats.org/officeDocument/2006/relationships/slideLayout" Target="../slideLayouts/slideLayout156.xml"/><Relationship Id="rId12" Type="http://schemas.openxmlformats.org/officeDocument/2006/relationships/slideLayout" Target="../slideLayouts/slideLayout155.xml"/><Relationship Id="rId11" Type="http://schemas.openxmlformats.org/officeDocument/2006/relationships/slideLayout" Target="../slideLayouts/slideLayout154.xml"/><Relationship Id="rId10" Type="http://schemas.openxmlformats.org/officeDocument/2006/relationships/slideLayout" Target="../slideLayouts/slideLayout153.xml"/><Relationship Id="rId1" Type="http://schemas.openxmlformats.org/officeDocument/2006/relationships/slideLayout" Target="../slideLayouts/slideLayout144.xml"/></Relationships>
</file>

<file path=ppt/slideMasters/_rels/slideMaster1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65.xml"/><Relationship Id="rId8" Type="http://schemas.openxmlformats.org/officeDocument/2006/relationships/slideLayout" Target="../slideLayouts/slideLayout164.xml"/><Relationship Id="rId7" Type="http://schemas.openxmlformats.org/officeDocument/2006/relationships/slideLayout" Target="../slideLayouts/slideLayout163.xml"/><Relationship Id="rId6" Type="http://schemas.openxmlformats.org/officeDocument/2006/relationships/slideLayout" Target="../slideLayouts/slideLayout162.xml"/><Relationship Id="rId5" Type="http://schemas.openxmlformats.org/officeDocument/2006/relationships/slideLayout" Target="../slideLayouts/slideLayout161.xml"/><Relationship Id="rId4" Type="http://schemas.openxmlformats.org/officeDocument/2006/relationships/slideLayout" Target="../slideLayouts/slideLayout160.xml"/><Relationship Id="rId3" Type="http://schemas.openxmlformats.org/officeDocument/2006/relationships/slideLayout" Target="../slideLayouts/slideLayout159.xml"/><Relationship Id="rId2" Type="http://schemas.openxmlformats.org/officeDocument/2006/relationships/slideLayout" Target="../slideLayouts/slideLayout158.xml"/><Relationship Id="rId14" Type="http://schemas.openxmlformats.org/officeDocument/2006/relationships/theme" Target="../theme/theme17.xml"/><Relationship Id="rId13" Type="http://schemas.openxmlformats.org/officeDocument/2006/relationships/slideLayout" Target="../slideLayouts/slideLayout169.xml"/><Relationship Id="rId12" Type="http://schemas.openxmlformats.org/officeDocument/2006/relationships/slideLayout" Target="../slideLayouts/slideLayout168.xml"/><Relationship Id="rId11" Type="http://schemas.openxmlformats.org/officeDocument/2006/relationships/slideLayout" Target="../slideLayouts/slideLayout167.xml"/><Relationship Id="rId10" Type="http://schemas.openxmlformats.org/officeDocument/2006/relationships/slideLayout" Target="../slideLayouts/slideLayout166.xml"/><Relationship Id="rId1" Type="http://schemas.openxmlformats.org/officeDocument/2006/relationships/slideLayout" Target="../slideLayouts/slideLayout157.xml"/></Relationships>
</file>

<file path=ppt/slideMasters/_rels/slideMaster1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78.xml"/><Relationship Id="rId8" Type="http://schemas.openxmlformats.org/officeDocument/2006/relationships/slideLayout" Target="../slideLayouts/slideLayout177.xml"/><Relationship Id="rId7" Type="http://schemas.openxmlformats.org/officeDocument/2006/relationships/slideLayout" Target="../slideLayouts/slideLayout176.xml"/><Relationship Id="rId6" Type="http://schemas.openxmlformats.org/officeDocument/2006/relationships/slideLayout" Target="../slideLayouts/slideLayout175.xml"/><Relationship Id="rId5" Type="http://schemas.openxmlformats.org/officeDocument/2006/relationships/slideLayout" Target="../slideLayouts/slideLayout174.xml"/><Relationship Id="rId4" Type="http://schemas.openxmlformats.org/officeDocument/2006/relationships/slideLayout" Target="../slideLayouts/slideLayout173.xml"/><Relationship Id="rId3" Type="http://schemas.openxmlformats.org/officeDocument/2006/relationships/slideLayout" Target="../slideLayouts/slideLayout172.xml"/><Relationship Id="rId2" Type="http://schemas.openxmlformats.org/officeDocument/2006/relationships/slideLayout" Target="../slideLayouts/slideLayout171.xml"/><Relationship Id="rId14" Type="http://schemas.openxmlformats.org/officeDocument/2006/relationships/theme" Target="../theme/theme18.xml"/><Relationship Id="rId13" Type="http://schemas.openxmlformats.org/officeDocument/2006/relationships/slideLayout" Target="../slideLayouts/slideLayout182.xml"/><Relationship Id="rId12" Type="http://schemas.openxmlformats.org/officeDocument/2006/relationships/slideLayout" Target="../slideLayouts/slideLayout181.xml"/><Relationship Id="rId11" Type="http://schemas.openxmlformats.org/officeDocument/2006/relationships/slideLayout" Target="../slideLayouts/slideLayout180.xml"/><Relationship Id="rId10" Type="http://schemas.openxmlformats.org/officeDocument/2006/relationships/slideLayout" Target="../slideLayouts/slideLayout179.xml"/><Relationship Id="rId1" Type="http://schemas.openxmlformats.org/officeDocument/2006/relationships/slideLayout" Target="../slideLayouts/slideLayout170.xml"/></Relationships>
</file>

<file path=ppt/slideMasters/_rels/slideMaster1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1.xml"/><Relationship Id="rId8" Type="http://schemas.openxmlformats.org/officeDocument/2006/relationships/slideLayout" Target="../slideLayouts/slideLayout190.xml"/><Relationship Id="rId7" Type="http://schemas.openxmlformats.org/officeDocument/2006/relationships/slideLayout" Target="../slideLayouts/slideLayout189.xml"/><Relationship Id="rId6" Type="http://schemas.openxmlformats.org/officeDocument/2006/relationships/slideLayout" Target="../slideLayouts/slideLayout188.xml"/><Relationship Id="rId5" Type="http://schemas.openxmlformats.org/officeDocument/2006/relationships/slideLayout" Target="../slideLayouts/slideLayout187.xml"/><Relationship Id="rId4" Type="http://schemas.openxmlformats.org/officeDocument/2006/relationships/slideLayout" Target="../slideLayouts/slideLayout186.xml"/><Relationship Id="rId3" Type="http://schemas.openxmlformats.org/officeDocument/2006/relationships/slideLayout" Target="../slideLayouts/slideLayout185.xml"/><Relationship Id="rId2" Type="http://schemas.openxmlformats.org/officeDocument/2006/relationships/slideLayout" Target="../slideLayouts/slideLayout184.xml"/><Relationship Id="rId14" Type="http://schemas.openxmlformats.org/officeDocument/2006/relationships/theme" Target="../theme/theme19.xml"/><Relationship Id="rId13" Type="http://schemas.openxmlformats.org/officeDocument/2006/relationships/slideLayout" Target="../slideLayouts/slideLayout195.xml"/><Relationship Id="rId12" Type="http://schemas.openxmlformats.org/officeDocument/2006/relationships/slideLayout" Target="../slideLayouts/slideLayout194.xml"/><Relationship Id="rId11" Type="http://schemas.openxmlformats.org/officeDocument/2006/relationships/slideLayout" Target="../slideLayouts/slideLayout193.xml"/><Relationship Id="rId10" Type="http://schemas.openxmlformats.org/officeDocument/2006/relationships/slideLayout" Target="../slideLayouts/slideLayout192.xml"/><Relationship Id="rId1" Type="http://schemas.openxmlformats.org/officeDocument/2006/relationships/slideLayout" Target="../slideLayouts/slideLayout183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0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0" Type="http://schemas.openxmlformats.org/officeDocument/2006/relationships/theme" Target="../theme/theme2.xml"/><Relationship Id="rId1" Type="http://schemas.openxmlformats.org/officeDocument/2006/relationships/slideLayout" Target="../slideLayouts/slideLayout14.xml"/></Relationships>
</file>

<file path=ppt/slideMasters/_rels/slideMaster2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4.xml"/><Relationship Id="rId8" Type="http://schemas.openxmlformats.org/officeDocument/2006/relationships/slideLayout" Target="../slideLayouts/slideLayout203.xml"/><Relationship Id="rId7" Type="http://schemas.openxmlformats.org/officeDocument/2006/relationships/slideLayout" Target="../slideLayouts/slideLayout202.xml"/><Relationship Id="rId6" Type="http://schemas.openxmlformats.org/officeDocument/2006/relationships/slideLayout" Target="../slideLayouts/slideLayout201.xml"/><Relationship Id="rId5" Type="http://schemas.openxmlformats.org/officeDocument/2006/relationships/slideLayout" Target="../slideLayouts/slideLayout200.xml"/><Relationship Id="rId4" Type="http://schemas.openxmlformats.org/officeDocument/2006/relationships/slideLayout" Target="../slideLayouts/slideLayout199.xml"/><Relationship Id="rId3" Type="http://schemas.openxmlformats.org/officeDocument/2006/relationships/slideLayout" Target="../slideLayouts/slideLayout198.xml"/><Relationship Id="rId2" Type="http://schemas.openxmlformats.org/officeDocument/2006/relationships/slideLayout" Target="../slideLayouts/slideLayout197.xml"/><Relationship Id="rId14" Type="http://schemas.openxmlformats.org/officeDocument/2006/relationships/theme" Target="../theme/theme20.xml"/><Relationship Id="rId13" Type="http://schemas.openxmlformats.org/officeDocument/2006/relationships/slideLayout" Target="../slideLayouts/slideLayout208.xml"/><Relationship Id="rId12" Type="http://schemas.openxmlformats.org/officeDocument/2006/relationships/slideLayout" Target="../slideLayouts/slideLayout207.xml"/><Relationship Id="rId11" Type="http://schemas.openxmlformats.org/officeDocument/2006/relationships/slideLayout" Target="../slideLayouts/slideLayout206.xml"/><Relationship Id="rId10" Type="http://schemas.openxmlformats.org/officeDocument/2006/relationships/slideLayout" Target="../slideLayouts/slideLayout205.xml"/><Relationship Id="rId1" Type="http://schemas.openxmlformats.org/officeDocument/2006/relationships/slideLayout" Target="../slideLayouts/slideLayout196.xml"/></Relationships>
</file>

<file path=ppt/slideMasters/_rels/slideMaster2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7.xml"/><Relationship Id="rId8" Type="http://schemas.openxmlformats.org/officeDocument/2006/relationships/slideLayout" Target="../slideLayouts/slideLayout216.xml"/><Relationship Id="rId7" Type="http://schemas.openxmlformats.org/officeDocument/2006/relationships/slideLayout" Target="../slideLayouts/slideLayout215.xml"/><Relationship Id="rId6" Type="http://schemas.openxmlformats.org/officeDocument/2006/relationships/slideLayout" Target="../slideLayouts/slideLayout214.xml"/><Relationship Id="rId5" Type="http://schemas.openxmlformats.org/officeDocument/2006/relationships/slideLayout" Target="../slideLayouts/slideLayout213.xml"/><Relationship Id="rId4" Type="http://schemas.openxmlformats.org/officeDocument/2006/relationships/slideLayout" Target="../slideLayouts/slideLayout212.xml"/><Relationship Id="rId3" Type="http://schemas.openxmlformats.org/officeDocument/2006/relationships/slideLayout" Target="../slideLayouts/slideLayout211.xml"/><Relationship Id="rId2" Type="http://schemas.openxmlformats.org/officeDocument/2006/relationships/slideLayout" Target="../slideLayouts/slideLayout210.xml"/><Relationship Id="rId14" Type="http://schemas.openxmlformats.org/officeDocument/2006/relationships/theme" Target="../theme/theme21.xml"/><Relationship Id="rId13" Type="http://schemas.openxmlformats.org/officeDocument/2006/relationships/slideLayout" Target="../slideLayouts/slideLayout221.xml"/><Relationship Id="rId12" Type="http://schemas.openxmlformats.org/officeDocument/2006/relationships/slideLayout" Target="../slideLayouts/slideLayout220.xml"/><Relationship Id="rId11" Type="http://schemas.openxmlformats.org/officeDocument/2006/relationships/slideLayout" Target="../slideLayouts/slideLayout219.xml"/><Relationship Id="rId10" Type="http://schemas.openxmlformats.org/officeDocument/2006/relationships/slideLayout" Target="../slideLayouts/slideLayout218.xml"/><Relationship Id="rId1" Type="http://schemas.openxmlformats.org/officeDocument/2006/relationships/slideLayout" Target="../slideLayouts/slideLayout209.xml"/></Relationships>
</file>

<file path=ppt/slideMasters/_rels/slideMaster2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30.xml"/><Relationship Id="rId8" Type="http://schemas.openxmlformats.org/officeDocument/2006/relationships/slideLayout" Target="../slideLayouts/slideLayout229.xml"/><Relationship Id="rId7" Type="http://schemas.openxmlformats.org/officeDocument/2006/relationships/slideLayout" Target="../slideLayouts/slideLayout228.xml"/><Relationship Id="rId6" Type="http://schemas.openxmlformats.org/officeDocument/2006/relationships/slideLayout" Target="../slideLayouts/slideLayout227.xml"/><Relationship Id="rId5" Type="http://schemas.openxmlformats.org/officeDocument/2006/relationships/slideLayout" Target="../slideLayouts/slideLayout226.xml"/><Relationship Id="rId4" Type="http://schemas.openxmlformats.org/officeDocument/2006/relationships/slideLayout" Target="../slideLayouts/slideLayout225.xml"/><Relationship Id="rId3" Type="http://schemas.openxmlformats.org/officeDocument/2006/relationships/slideLayout" Target="../slideLayouts/slideLayout224.xml"/><Relationship Id="rId2" Type="http://schemas.openxmlformats.org/officeDocument/2006/relationships/slideLayout" Target="../slideLayouts/slideLayout223.xml"/><Relationship Id="rId14" Type="http://schemas.openxmlformats.org/officeDocument/2006/relationships/theme" Target="../theme/theme22.xml"/><Relationship Id="rId13" Type="http://schemas.openxmlformats.org/officeDocument/2006/relationships/slideLayout" Target="../slideLayouts/slideLayout234.xml"/><Relationship Id="rId12" Type="http://schemas.openxmlformats.org/officeDocument/2006/relationships/slideLayout" Target="../slideLayouts/slideLayout233.xml"/><Relationship Id="rId11" Type="http://schemas.openxmlformats.org/officeDocument/2006/relationships/slideLayout" Target="../slideLayouts/slideLayout232.xml"/><Relationship Id="rId10" Type="http://schemas.openxmlformats.org/officeDocument/2006/relationships/slideLayout" Target="../slideLayouts/slideLayout231.xml"/><Relationship Id="rId1" Type="http://schemas.openxmlformats.org/officeDocument/2006/relationships/slideLayout" Target="../slideLayouts/slideLayout222.xml"/></Relationships>
</file>

<file path=ppt/slideMasters/_rels/slideMaster2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43.xml"/><Relationship Id="rId8" Type="http://schemas.openxmlformats.org/officeDocument/2006/relationships/slideLayout" Target="../slideLayouts/slideLayout242.xml"/><Relationship Id="rId7" Type="http://schemas.openxmlformats.org/officeDocument/2006/relationships/slideLayout" Target="../slideLayouts/slideLayout241.xml"/><Relationship Id="rId6" Type="http://schemas.openxmlformats.org/officeDocument/2006/relationships/slideLayout" Target="../slideLayouts/slideLayout240.xml"/><Relationship Id="rId5" Type="http://schemas.openxmlformats.org/officeDocument/2006/relationships/slideLayout" Target="../slideLayouts/slideLayout239.xml"/><Relationship Id="rId4" Type="http://schemas.openxmlformats.org/officeDocument/2006/relationships/slideLayout" Target="../slideLayouts/slideLayout238.xml"/><Relationship Id="rId3" Type="http://schemas.openxmlformats.org/officeDocument/2006/relationships/slideLayout" Target="../slideLayouts/slideLayout237.xml"/><Relationship Id="rId2" Type="http://schemas.openxmlformats.org/officeDocument/2006/relationships/slideLayout" Target="../slideLayouts/slideLayout236.xml"/><Relationship Id="rId14" Type="http://schemas.openxmlformats.org/officeDocument/2006/relationships/theme" Target="../theme/theme23.xml"/><Relationship Id="rId13" Type="http://schemas.openxmlformats.org/officeDocument/2006/relationships/slideLayout" Target="../slideLayouts/slideLayout247.xml"/><Relationship Id="rId12" Type="http://schemas.openxmlformats.org/officeDocument/2006/relationships/slideLayout" Target="../slideLayouts/slideLayout246.xml"/><Relationship Id="rId11" Type="http://schemas.openxmlformats.org/officeDocument/2006/relationships/slideLayout" Target="../slideLayouts/slideLayout245.xml"/><Relationship Id="rId10" Type="http://schemas.openxmlformats.org/officeDocument/2006/relationships/slideLayout" Target="../slideLayouts/slideLayout244.xml"/><Relationship Id="rId1" Type="http://schemas.openxmlformats.org/officeDocument/2006/relationships/slideLayout" Target="../slideLayouts/slideLayout235.xml"/></Relationships>
</file>

<file path=ppt/slideMasters/_rels/slideMaster2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56.xml"/><Relationship Id="rId8" Type="http://schemas.openxmlformats.org/officeDocument/2006/relationships/slideLayout" Target="../slideLayouts/slideLayout255.xml"/><Relationship Id="rId7" Type="http://schemas.openxmlformats.org/officeDocument/2006/relationships/slideLayout" Target="../slideLayouts/slideLayout254.xml"/><Relationship Id="rId6" Type="http://schemas.openxmlformats.org/officeDocument/2006/relationships/slideLayout" Target="../slideLayouts/slideLayout253.xml"/><Relationship Id="rId5" Type="http://schemas.openxmlformats.org/officeDocument/2006/relationships/slideLayout" Target="../slideLayouts/slideLayout252.xml"/><Relationship Id="rId4" Type="http://schemas.openxmlformats.org/officeDocument/2006/relationships/slideLayout" Target="../slideLayouts/slideLayout251.xml"/><Relationship Id="rId3" Type="http://schemas.openxmlformats.org/officeDocument/2006/relationships/slideLayout" Target="../slideLayouts/slideLayout250.xml"/><Relationship Id="rId2" Type="http://schemas.openxmlformats.org/officeDocument/2006/relationships/slideLayout" Target="../slideLayouts/slideLayout249.xml"/><Relationship Id="rId14" Type="http://schemas.openxmlformats.org/officeDocument/2006/relationships/theme" Target="../theme/theme24.xml"/><Relationship Id="rId13" Type="http://schemas.openxmlformats.org/officeDocument/2006/relationships/slideLayout" Target="../slideLayouts/slideLayout260.xml"/><Relationship Id="rId12" Type="http://schemas.openxmlformats.org/officeDocument/2006/relationships/slideLayout" Target="../slideLayouts/slideLayout259.xml"/><Relationship Id="rId11" Type="http://schemas.openxmlformats.org/officeDocument/2006/relationships/slideLayout" Target="../slideLayouts/slideLayout258.xml"/><Relationship Id="rId10" Type="http://schemas.openxmlformats.org/officeDocument/2006/relationships/slideLayout" Target="../slideLayouts/slideLayout257.xml"/><Relationship Id="rId1" Type="http://schemas.openxmlformats.org/officeDocument/2006/relationships/slideLayout" Target="../slideLayouts/slideLayout248.xml"/></Relationships>
</file>

<file path=ppt/slideMasters/_rels/slideMaster2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69.xml"/><Relationship Id="rId8" Type="http://schemas.openxmlformats.org/officeDocument/2006/relationships/slideLayout" Target="../slideLayouts/slideLayout268.xml"/><Relationship Id="rId7" Type="http://schemas.openxmlformats.org/officeDocument/2006/relationships/slideLayout" Target="../slideLayouts/slideLayout267.xml"/><Relationship Id="rId6" Type="http://schemas.openxmlformats.org/officeDocument/2006/relationships/slideLayout" Target="../slideLayouts/slideLayout266.xml"/><Relationship Id="rId5" Type="http://schemas.openxmlformats.org/officeDocument/2006/relationships/slideLayout" Target="../slideLayouts/slideLayout265.xml"/><Relationship Id="rId4" Type="http://schemas.openxmlformats.org/officeDocument/2006/relationships/slideLayout" Target="../slideLayouts/slideLayout264.xml"/><Relationship Id="rId3" Type="http://schemas.openxmlformats.org/officeDocument/2006/relationships/slideLayout" Target="../slideLayouts/slideLayout263.xml"/><Relationship Id="rId2" Type="http://schemas.openxmlformats.org/officeDocument/2006/relationships/slideLayout" Target="../slideLayouts/slideLayout262.xml"/><Relationship Id="rId14" Type="http://schemas.openxmlformats.org/officeDocument/2006/relationships/theme" Target="../theme/theme25.xml"/><Relationship Id="rId13" Type="http://schemas.openxmlformats.org/officeDocument/2006/relationships/slideLayout" Target="../slideLayouts/slideLayout273.xml"/><Relationship Id="rId12" Type="http://schemas.openxmlformats.org/officeDocument/2006/relationships/slideLayout" Target="../slideLayouts/slideLayout272.xml"/><Relationship Id="rId11" Type="http://schemas.openxmlformats.org/officeDocument/2006/relationships/slideLayout" Target="../slideLayouts/slideLayout271.xml"/><Relationship Id="rId10" Type="http://schemas.openxmlformats.org/officeDocument/2006/relationships/slideLayout" Target="../slideLayouts/slideLayout270.xml"/><Relationship Id="rId1" Type="http://schemas.openxmlformats.org/officeDocument/2006/relationships/slideLayout" Target="../slideLayouts/slideLayout261.xml"/></Relationships>
</file>

<file path=ppt/slideMasters/_rels/slideMaster2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82.xml"/><Relationship Id="rId8" Type="http://schemas.openxmlformats.org/officeDocument/2006/relationships/slideLayout" Target="../slideLayouts/slideLayout281.xml"/><Relationship Id="rId7" Type="http://schemas.openxmlformats.org/officeDocument/2006/relationships/slideLayout" Target="../slideLayouts/slideLayout280.xml"/><Relationship Id="rId6" Type="http://schemas.openxmlformats.org/officeDocument/2006/relationships/slideLayout" Target="../slideLayouts/slideLayout279.xml"/><Relationship Id="rId5" Type="http://schemas.openxmlformats.org/officeDocument/2006/relationships/slideLayout" Target="../slideLayouts/slideLayout278.xml"/><Relationship Id="rId4" Type="http://schemas.openxmlformats.org/officeDocument/2006/relationships/slideLayout" Target="../slideLayouts/slideLayout277.xml"/><Relationship Id="rId3" Type="http://schemas.openxmlformats.org/officeDocument/2006/relationships/slideLayout" Target="../slideLayouts/slideLayout276.xml"/><Relationship Id="rId2" Type="http://schemas.openxmlformats.org/officeDocument/2006/relationships/slideLayout" Target="../slideLayouts/slideLayout275.xml"/><Relationship Id="rId14" Type="http://schemas.openxmlformats.org/officeDocument/2006/relationships/theme" Target="../theme/theme26.xml"/><Relationship Id="rId13" Type="http://schemas.openxmlformats.org/officeDocument/2006/relationships/slideLayout" Target="../slideLayouts/slideLayout286.xml"/><Relationship Id="rId12" Type="http://schemas.openxmlformats.org/officeDocument/2006/relationships/slideLayout" Target="../slideLayouts/slideLayout285.xml"/><Relationship Id="rId11" Type="http://schemas.openxmlformats.org/officeDocument/2006/relationships/slideLayout" Target="../slideLayouts/slideLayout284.xml"/><Relationship Id="rId10" Type="http://schemas.openxmlformats.org/officeDocument/2006/relationships/slideLayout" Target="../slideLayouts/slideLayout283.xml"/><Relationship Id="rId1" Type="http://schemas.openxmlformats.org/officeDocument/2006/relationships/slideLayout" Target="../slideLayouts/slideLayout274.xml"/></Relationships>
</file>

<file path=ppt/slideMasters/_rels/slideMaster2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95.xml"/><Relationship Id="rId8" Type="http://schemas.openxmlformats.org/officeDocument/2006/relationships/slideLayout" Target="../slideLayouts/slideLayout294.xml"/><Relationship Id="rId7" Type="http://schemas.openxmlformats.org/officeDocument/2006/relationships/slideLayout" Target="../slideLayouts/slideLayout293.xml"/><Relationship Id="rId6" Type="http://schemas.openxmlformats.org/officeDocument/2006/relationships/slideLayout" Target="../slideLayouts/slideLayout292.xml"/><Relationship Id="rId5" Type="http://schemas.openxmlformats.org/officeDocument/2006/relationships/slideLayout" Target="../slideLayouts/slideLayout291.xml"/><Relationship Id="rId4" Type="http://schemas.openxmlformats.org/officeDocument/2006/relationships/slideLayout" Target="../slideLayouts/slideLayout290.xml"/><Relationship Id="rId3" Type="http://schemas.openxmlformats.org/officeDocument/2006/relationships/slideLayout" Target="../slideLayouts/slideLayout289.xml"/><Relationship Id="rId2" Type="http://schemas.openxmlformats.org/officeDocument/2006/relationships/slideLayout" Target="../slideLayouts/slideLayout288.xml"/><Relationship Id="rId14" Type="http://schemas.openxmlformats.org/officeDocument/2006/relationships/theme" Target="../theme/theme27.xml"/><Relationship Id="rId13" Type="http://schemas.openxmlformats.org/officeDocument/2006/relationships/slideLayout" Target="../slideLayouts/slideLayout299.xml"/><Relationship Id="rId12" Type="http://schemas.openxmlformats.org/officeDocument/2006/relationships/slideLayout" Target="../slideLayouts/slideLayout298.xml"/><Relationship Id="rId11" Type="http://schemas.openxmlformats.org/officeDocument/2006/relationships/slideLayout" Target="../slideLayouts/slideLayout297.xml"/><Relationship Id="rId10" Type="http://schemas.openxmlformats.org/officeDocument/2006/relationships/slideLayout" Target="../slideLayouts/slideLayout296.xml"/><Relationship Id="rId1" Type="http://schemas.openxmlformats.org/officeDocument/2006/relationships/slideLayout" Target="../slideLayouts/slideLayout287.xml"/></Relationships>
</file>

<file path=ppt/slideMasters/_rels/slideMaster2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08.xml"/><Relationship Id="rId8" Type="http://schemas.openxmlformats.org/officeDocument/2006/relationships/slideLayout" Target="../slideLayouts/slideLayout307.xml"/><Relationship Id="rId7" Type="http://schemas.openxmlformats.org/officeDocument/2006/relationships/slideLayout" Target="../slideLayouts/slideLayout306.xml"/><Relationship Id="rId6" Type="http://schemas.openxmlformats.org/officeDocument/2006/relationships/slideLayout" Target="../slideLayouts/slideLayout305.xml"/><Relationship Id="rId5" Type="http://schemas.openxmlformats.org/officeDocument/2006/relationships/slideLayout" Target="../slideLayouts/slideLayout304.xml"/><Relationship Id="rId4" Type="http://schemas.openxmlformats.org/officeDocument/2006/relationships/slideLayout" Target="../slideLayouts/slideLayout303.xml"/><Relationship Id="rId3" Type="http://schemas.openxmlformats.org/officeDocument/2006/relationships/slideLayout" Target="../slideLayouts/slideLayout302.xml"/><Relationship Id="rId2" Type="http://schemas.openxmlformats.org/officeDocument/2006/relationships/slideLayout" Target="../slideLayouts/slideLayout301.xml"/><Relationship Id="rId14" Type="http://schemas.openxmlformats.org/officeDocument/2006/relationships/theme" Target="../theme/theme28.xml"/><Relationship Id="rId13" Type="http://schemas.openxmlformats.org/officeDocument/2006/relationships/slideLayout" Target="../slideLayouts/slideLayout312.xml"/><Relationship Id="rId12" Type="http://schemas.openxmlformats.org/officeDocument/2006/relationships/slideLayout" Target="../slideLayouts/slideLayout311.xml"/><Relationship Id="rId11" Type="http://schemas.openxmlformats.org/officeDocument/2006/relationships/slideLayout" Target="../slideLayouts/slideLayout310.xml"/><Relationship Id="rId10" Type="http://schemas.openxmlformats.org/officeDocument/2006/relationships/slideLayout" Target="../slideLayouts/slideLayout309.xml"/><Relationship Id="rId1" Type="http://schemas.openxmlformats.org/officeDocument/2006/relationships/slideLayout" Target="../slideLayouts/slideLayout300.xml"/></Relationships>
</file>

<file path=ppt/slideMasters/_rels/slideMaster2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21.xml"/><Relationship Id="rId8" Type="http://schemas.openxmlformats.org/officeDocument/2006/relationships/slideLayout" Target="../slideLayouts/slideLayout320.xml"/><Relationship Id="rId7" Type="http://schemas.openxmlformats.org/officeDocument/2006/relationships/slideLayout" Target="../slideLayouts/slideLayout319.xml"/><Relationship Id="rId6" Type="http://schemas.openxmlformats.org/officeDocument/2006/relationships/slideLayout" Target="../slideLayouts/slideLayout318.xml"/><Relationship Id="rId5" Type="http://schemas.openxmlformats.org/officeDocument/2006/relationships/slideLayout" Target="../slideLayouts/slideLayout317.xml"/><Relationship Id="rId4" Type="http://schemas.openxmlformats.org/officeDocument/2006/relationships/slideLayout" Target="../slideLayouts/slideLayout316.xml"/><Relationship Id="rId3" Type="http://schemas.openxmlformats.org/officeDocument/2006/relationships/slideLayout" Target="../slideLayouts/slideLayout315.xml"/><Relationship Id="rId2" Type="http://schemas.openxmlformats.org/officeDocument/2006/relationships/slideLayout" Target="../slideLayouts/slideLayout314.xml"/><Relationship Id="rId14" Type="http://schemas.openxmlformats.org/officeDocument/2006/relationships/theme" Target="../theme/theme29.xml"/><Relationship Id="rId13" Type="http://schemas.openxmlformats.org/officeDocument/2006/relationships/slideLayout" Target="../slideLayouts/slideLayout325.xml"/><Relationship Id="rId12" Type="http://schemas.openxmlformats.org/officeDocument/2006/relationships/slideLayout" Target="../slideLayouts/slideLayout324.xml"/><Relationship Id="rId11" Type="http://schemas.openxmlformats.org/officeDocument/2006/relationships/slideLayout" Target="../slideLayouts/slideLayout323.xml"/><Relationship Id="rId10" Type="http://schemas.openxmlformats.org/officeDocument/2006/relationships/slideLayout" Target="../slideLayouts/slideLayout322.xml"/><Relationship Id="rId1" Type="http://schemas.openxmlformats.org/officeDocument/2006/relationships/slideLayout" Target="../slideLayouts/slideLayout313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0" Type="http://schemas.openxmlformats.org/officeDocument/2006/relationships/theme" Target="../theme/theme3.xml"/><Relationship Id="rId1" Type="http://schemas.openxmlformats.org/officeDocument/2006/relationships/slideLayout" Target="../slideLayouts/slideLayout23.xml"/></Relationships>
</file>

<file path=ppt/slideMasters/_rels/slideMaster3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34.xml"/><Relationship Id="rId8" Type="http://schemas.openxmlformats.org/officeDocument/2006/relationships/slideLayout" Target="../slideLayouts/slideLayout333.xml"/><Relationship Id="rId7" Type="http://schemas.openxmlformats.org/officeDocument/2006/relationships/slideLayout" Target="../slideLayouts/slideLayout332.xml"/><Relationship Id="rId6" Type="http://schemas.openxmlformats.org/officeDocument/2006/relationships/slideLayout" Target="../slideLayouts/slideLayout331.xml"/><Relationship Id="rId5" Type="http://schemas.openxmlformats.org/officeDocument/2006/relationships/slideLayout" Target="../slideLayouts/slideLayout330.xml"/><Relationship Id="rId4" Type="http://schemas.openxmlformats.org/officeDocument/2006/relationships/slideLayout" Target="../slideLayouts/slideLayout329.xml"/><Relationship Id="rId3" Type="http://schemas.openxmlformats.org/officeDocument/2006/relationships/slideLayout" Target="../slideLayouts/slideLayout328.xml"/><Relationship Id="rId2" Type="http://schemas.openxmlformats.org/officeDocument/2006/relationships/slideLayout" Target="../slideLayouts/slideLayout327.xml"/><Relationship Id="rId14" Type="http://schemas.openxmlformats.org/officeDocument/2006/relationships/theme" Target="../theme/theme30.xml"/><Relationship Id="rId13" Type="http://schemas.openxmlformats.org/officeDocument/2006/relationships/slideLayout" Target="../slideLayouts/slideLayout338.xml"/><Relationship Id="rId12" Type="http://schemas.openxmlformats.org/officeDocument/2006/relationships/slideLayout" Target="../slideLayouts/slideLayout337.xml"/><Relationship Id="rId11" Type="http://schemas.openxmlformats.org/officeDocument/2006/relationships/slideLayout" Target="../slideLayouts/slideLayout336.xml"/><Relationship Id="rId10" Type="http://schemas.openxmlformats.org/officeDocument/2006/relationships/slideLayout" Target="../slideLayouts/slideLayout335.xml"/><Relationship Id="rId1" Type="http://schemas.openxmlformats.org/officeDocument/2006/relationships/slideLayout" Target="../slideLayouts/slideLayout326.xml"/></Relationships>
</file>

<file path=ppt/slideMasters/_rels/slideMaster3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47.xml"/><Relationship Id="rId8" Type="http://schemas.openxmlformats.org/officeDocument/2006/relationships/slideLayout" Target="../slideLayouts/slideLayout346.xml"/><Relationship Id="rId7" Type="http://schemas.openxmlformats.org/officeDocument/2006/relationships/slideLayout" Target="../slideLayouts/slideLayout345.xml"/><Relationship Id="rId6" Type="http://schemas.openxmlformats.org/officeDocument/2006/relationships/slideLayout" Target="../slideLayouts/slideLayout344.xml"/><Relationship Id="rId5" Type="http://schemas.openxmlformats.org/officeDocument/2006/relationships/slideLayout" Target="../slideLayouts/slideLayout343.xml"/><Relationship Id="rId4" Type="http://schemas.openxmlformats.org/officeDocument/2006/relationships/slideLayout" Target="../slideLayouts/slideLayout342.xml"/><Relationship Id="rId3" Type="http://schemas.openxmlformats.org/officeDocument/2006/relationships/slideLayout" Target="../slideLayouts/slideLayout341.xml"/><Relationship Id="rId2" Type="http://schemas.openxmlformats.org/officeDocument/2006/relationships/slideLayout" Target="../slideLayouts/slideLayout340.xml"/><Relationship Id="rId14" Type="http://schemas.openxmlformats.org/officeDocument/2006/relationships/theme" Target="../theme/theme31.xml"/><Relationship Id="rId13" Type="http://schemas.openxmlformats.org/officeDocument/2006/relationships/slideLayout" Target="../slideLayouts/slideLayout351.xml"/><Relationship Id="rId12" Type="http://schemas.openxmlformats.org/officeDocument/2006/relationships/slideLayout" Target="../slideLayouts/slideLayout350.xml"/><Relationship Id="rId11" Type="http://schemas.openxmlformats.org/officeDocument/2006/relationships/slideLayout" Target="../slideLayouts/slideLayout349.xml"/><Relationship Id="rId10" Type="http://schemas.openxmlformats.org/officeDocument/2006/relationships/slideLayout" Target="../slideLayouts/slideLayout348.xml"/><Relationship Id="rId1" Type="http://schemas.openxmlformats.org/officeDocument/2006/relationships/slideLayout" Target="../slideLayouts/slideLayout339.xml"/></Relationships>
</file>

<file path=ppt/slideMasters/_rels/slideMaster3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60.xml"/><Relationship Id="rId8" Type="http://schemas.openxmlformats.org/officeDocument/2006/relationships/slideLayout" Target="../slideLayouts/slideLayout359.xml"/><Relationship Id="rId7" Type="http://schemas.openxmlformats.org/officeDocument/2006/relationships/slideLayout" Target="../slideLayouts/slideLayout358.xml"/><Relationship Id="rId6" Type="http://schemas.openxmlformats.org/officeDocument/2006/relationships/slideLayout" Target="../slideLayouts/slideLayout357.xml"/><Relationship Id="rId5" Type="http://schemas.openxmlformats.org/officeDocument/2006/relationships/slideLayout" Target="../slideLayouts/slideLayout356.xml"/><Relationship Id="rId4" Type="http://schemas.openxmlformats.org/officeDocument/2006/relationships/slideLayout" Target="../slideLayouts/slideLayout355.xml"/><Relationship Id="rId3" Type="http://schemas.openxmlformats.org/officeDocument/2006/relationships/slideLayout" Target="../slideLayouts/slideLayout354.xml"/><Relationship Id="rId2" Type="http://schemas.openxmlformats.org/officeDocument/2006/relationships/slideLayout" Target="../slideLayouts/slideLayout353.xml"/><Relationship Id="rId14" Type="http://schemas.openxmlformats.org/officeDocument/2006/relationships/theme" Target="../theme/theme32.xml"/><Relationship Id="rId13" Type="http://schemas.openxmlformats.org/officeDocument/2006/relationships/slideLayout" Target="../slideLayouts/slideLayout364.xml"/><Relationship Id="rId12" Type="http://schemas.openxmlformats.org/officeDocument/2006/relationships/slideLayout" Target="../slideLayouts/slideLayout363.xml"/><Relationship Id="rId11" Type="http://schemas.openxmlformats.org/officeDocument/2006/relationships/slideLayout" Target="../slideLayouts/slideLayout362.xml"/><Relationship Id="rId10" Type="http://schemas.openxmlformats.org/officeDocument/2006/relationships/slideLayout" Target="../slideLayouts/slideLayout361.xml"/><Relationship Id="rId1" Type="http://schemas.openxmlformats.org/officeDocument/2006/relationships/slideLayout" Target="../slideLayouts/slideLayout352.xml"/></Relationships>
</file>

<file path=ppt/slideMasters/_rels/slideMaster3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73.xml"/><Relationship Id="rId8" Type="http://schemas.openxmlformats.org/officeDocument/2006/relationships/slideLayout" Target="../slideLayouts/slideLayout372.xml"/><Relationship Id="rId7" Type="http://schemas.openxmlformats.org/officeDocument/2006/relationships/slideLayout" Target="../slideLayouts/slideLayout371.xml"/><Relationship Id="rId6" Type="http://schemas.openxmlformats.org/officeDocument/2006/relationships/slideLayout" Target="../slideLayouts/slideLayout370.xml"/><Relationship Id="rId5" Type="http://schemas.openxmlformats.org/officeDocument/2006/relationships/slideLayout" Target="../slideLayouts/slideLayout369.xml"/><Relationship Id="rId4" Type="http://schemas.openxmlformats.org/officeDocument/2006/relationships/slideLayout" Target="../slideLayouts/slideLayout368.xml"/><Relationship Id="rId3" Type="http://schemas.openxmlformats.org/officeDocument/2006/relationships/slideLayout" Target="../slideLayouts/slideLayout367.xml"/><Relationship Id="rId2" Type="http://schemas.openxmlformats.org/officeDocument/2006/relationships/slideLayout" Target="../slideLayouts/slideLayout366.xml"/><Relationship Id="rId14" Type="http://schemas.openxmlformats.org/officeDocument/2006/relationships/theme" Target="../theme/theme33.xml"/><Relationship Id="rId13" Type="http://schemas.openxmlformats.org/officeDocument/2006/relationships/slideLayout" Target="../slideLayouts/slideLayout377.xml"/><Relationship Id="rId12" Type="http://schemas.openxmlformats.org/officeDocument/2006/relationships/slideLayout" Target="../slideLayouts/slideLayout376.xml"/><Relationship Id="rId11" Type="http://schemas.openxmlformats.org/officeDocument/2006/relationships/slideLayout" Target="../slideLayouts/slideLayout375.xml"/><Relationship Id="rId10" Type="http://schemas.openxmlformats.org/officeDocument/2006/relationships/slideLayout" Target="../slideLayouts/slideLayout374.xml"/><Relationship Id="rId1" Type="http://schemas.openxmlformats.org/officeDocument/2006/relationships/slideLayout" Target="../slideLayouts/slideLayout365.xml"/></Relationships>
</file>

<file path=ppt/slideMasters/_rels/slideMaster3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86.xml"/><Relationship Id="rId8" Type="http://schemas.openxmlformats.org/officeDocument/2006/relationships/slideLayout" Target="../slideLayouts/slideLayout385.xml"/><Relationship Id="rId7" Type="http://schemas.openxmlformats.org/officeDocument/2006/relationships/slideLayout" Target="../slideLayouts/slideLayout384.xml"/><Relationship Id="rId6" Type="http://schemas.openxmlformats.org/officeDocument/2006/relationships/slideLayout" Target="../slideLayouts/slideLayout383.xml"/><Relationship Id="rId5" Type="http://schemas.openxmlformats.org/officeDocument/2006/relationships/slideLayout" Target="../slideLayouts/slideLayout382.xml"/><Relationship Id="rId4" Type="http://schemas.openxmlformats.org/officeDocument/2006/relationships/slideLayout" Target="../slideLayouts/slideLayout381.xml"/><Relationship Id="rId3" Type="http://schemas.openxmlformats.org/officeDocument/2006/relationships/slideLayout" Target="../slideLayouts/slideLayout380.xml"/><Relationship Id="rId2" Type="http://schemas.openxmlformats.org/officeDocument/2006/relationships/slideLayout" Target="../slideLayouts/slideLayout379.xml"/><Relationship Id="rId14" Type="http://schemas.openxmlformats.org/officeDocument/2006/relationships/theme" Target="../theme/theme34.xml"/><Relationship Id="rId13" Type="http://schemas.openxmlformats.org/officeDocument/2006/relationships/slideLayout" Target="../slideLayouts/slideLayout390.xml"/><Relationship Id="rId12" Type="http://schemas.openxmlformats.org/officeDocument/2006/relationships/slideLayout" Target="../slideLayouts/slideLayout389.xml"/><Relationship Id="rId11" Type="http://schemas.openxmlformats.org/officeDocument/2006/relationships/slideLayout" Target="../slideLayouts/slideLayout388.xml"/><Relationship Id="rId10" Type="http://schemas.openxmlformats.org/officeDocument/2006/relationships/slideLayout" Target="../slideLayouts/slideLayout387.xml"/><Relationship Id="rId1" Type="http://schemas.openxmlformats.org/officeDocument/2006/relationships/slideLayout" Target="../slideLayouts/slideLayout378.xml"/></Relationships>
</file>

<file path=ppt/slideMasters/_rels/slideMaster3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99.xml"/><Relationship Id="rId8" Type="http://schemas.openxmlformats.org/officeDocument/2006/relationships/slideLayout" Target="../slideLayouts/slideLayout398.xml"/><Relationship Id="rId7" Type="http://schemas.openxmlformats.org/officeDocument/2006/relationships/slideLayout" Target="../slideLayouts/slideLayout397.xml"/><Relationship Id="rId6" Type="http://schemas.openxmlformats.org/officeDocument/2006/relationships/slideLayout" Target="../slideLayouts/slideLayout396.xml"/><Relationship Id="rId5" Type="http://schemas.openxmlformats.org/officeDocument/2006/relationships/slideLayout" Target="../slideLayouts/slideLayout395.xml"/><Relationship Id="rId4" Type="http://schemas.openxmlformats.org/officeDocument/2006/relationships/slideLayout" Target="../slideLayouts/slideLayout394.xml"/><Relationship Id="rId3" Type="http://schemas.openxmlformats.org/officeDocument/2006/relationships/slideLayout" Target="../slideLayouts/slideLayout393.xml"/><Relationship Id="rId2" Type="http://schemas.openxmlformats.org/officeDocument/2006/relationships/slideLayout" Target="../slideLayouts/slideLayout392.xml"/><Relationship Id="rId14" Type="http://schemas.openxmlformats.org/officeDocument/2006/relationships/theme" Target="../theme/theme35.xml"/><Relationship Id="rId13" Type="http://schemas.openxmlformats.org/officeDocument/2006/relationships/slideLayout" Target="../slideLayouts/slideLayout403.xml"/><Relationship Id="rId12" Type="http://schemas.openxmlformats.org/officeDocument/2006/relationships/slideLayout" Target="../slideLayouts/slideLayout402.xml"/><Relationship Id="rId11" Type="http://schemas.openxmlformats.org/officeDocument/2006/relationships/slideLayout" Target="../slideLayouts/slideLayout401.xml"/><Relationship Id="rId10" Type="http://schemas.openxmlformats.org/officeDocument/2006/relationships/slideLayout" Target="../slideLayouts/slideLayout400.xml"/><Relationship Id="rId1" Type="http://schemas.openxmlformats.org/officeDocument/2006/relationships/slideLayout" Target="../slideLayouts/slideLayout391.xml"/></Relationships>
</file>

<file path=ppt/slideMasters/_rels/slideMaster3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12.xml"/><Relationship Id="rId8" Type="http://schemas.openxmlformats.org/officeDocument/2006/relationships/slideLayout" Target="../slideLayouts/slideLayout411.xml"/><Relationship Id="rId7" Type="http://schemas.openxmlformats.org/officeDocument/2006/relationships/slideLayout" Target="../slideLayouts/slideLayout410.xml"/><Relationship Id="rId6" Type="http://schemas.openxmlformats.org/officeDocument/2006/relationships/slideLayout" Target="../slideLayouts/slideLayout409.xml"/><Relationship Id="rId5" Type="http://schemas.openxmlformats.org/officeDocument/2006/relationships/slideLayout" Target="../slideLayouts/slideLayout408.xml"/><Relationship Id="rId4" Type="http://schemas.openxmlformats.org/officeDocument/2006/relationships/slideLayout" Target="../slideLayouts/slideLayout407.xml"/><Relationship Id="rId3" Type="http://schemas.openxmlformats.org/officeDocument/2006/relationships/slideLayout" Target="../slideLayouts/slideLayout406.xml"/><Relationship Id="rId2" Type="http://schemas.openxmlformats.org/officeDocument/2006/relationships/slideLayout" Target="../slideLayouts/slideLayout405.xml"/><Relationship Id="rId14" Type="http://schemas.openxmlformats.org/officeDocument/2006/relationships/theme" Target="../theme/theme36.xml"/><Relationship Id="rId13" Type="http://schemas.openxmlformats.org/officeDocument/2006/relationships/slideLayout" Target="../slideLayouts/slideLayout416.xml"/><Relationship Id="rId12" Type="http://schemas.openxmlformats.org/officeDocument/2006/relationships/slideLayout" Target="../slideLayouts/slideLayout415.xml"/><Relationship Id="rId11" Type="http://schemas.openxmlformats.org/officeDocument/2006/relationships/slideLayout" Target="../slideLayouts/slideLayout414.xml"/><Relationship Id="rId10" Type="http://schemas.openxmlformats.org/officeDocument/2006/relationships/slideLayout" Target="../slideLayouts/slideLayout413.xml"/><Relationship Id="rId1" Type="http://schemas.openxmlformats.org/officeDocument/2006/relationships/slideLayout" Target="../slideLayouts/slideLayout404.xml"/></Relationships>
</file>

<file path=ppt/slideMasters/_rels/slideMaster3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25.xml"/><Relationship Id="rId8" Type="http://schemas.openxmlformats.org/officeDocument/2006/relationships/slideLayout" Target="../slideLayouts/slideLayout424.xml"/><Relationship Id="rId7" Type="http://schemas.openxmlformats.org/officeDocument/2006/relationships/slideLayout" Target="../slideLayouts/slideLayout423.xml"/><Relationship Id="rId6" Type="http://schemas.openxmlformats.org/officeDocument/2006/relationships/slideLayout" Target="../slideLayouts/slideLayout422.xml"/><Relationship Id="rId5" Type="http://schemas.openxmlformats.org/officeDocument/2006/relationships/slideLayout" Target="../slideLayouts/slideLayout421.xml"/><Relationship Id="rId4" Type="http://schemas.openxmlformats.org/officeDocument/2006/relationships/slideLayout" Target="../slideLayouts/slideLayout420.xml"/><Relationship Id="rId3" Type="http://schemas.openxmlformats.org/officeDocument/2006/relationships/slideLayout" Target="../slideLayouts/slideLayout419.xml"/><Relationship Id="rId2" Type="http://schemas.openxmlformats.org/officeDocument/2006/relationships/slideLayout" Target="../slideLayouts/slideLayout418.xml"/><Relationship Id="rId14" Type="http://schemas.openxmlformats.org/officeDocument/2006/relationships/theme" Target="../theme/theme37.xml"/><Relationship Id="rId13" Type="http://schemas.openxmlformats.org/officeDocument/2006/relationships/slideLayout" Target="../slideLayouts/slideLayout429.xml"/><Relationship Id="rId12" Type="http://schemas.openxmlformats.org/officeDocument/2006/relationships/slideLayout" Target="../slideLayouts/slideLayout428.xml"/><Relationship Id="rId11" Type="http://schemas.openxmlformats.org/officeDocument/2006/relationships/slideLayout" Target="../slideLayouts/slideLayout427.xml"/><Relationship Id="rId10" Type="http://schemas.openxmlformats.org/officeDocument/2006/relationships/slideLayout" Target="../slideLayouts/slideLayout426.xml"/><Relationship Id="rId1" Type="http://schemas.openxmlformats.org/officeDocument/2006/relationships/slideLayout" Target="../slideLayouts/slideLayout417.xml"/></Relationships>
</file>

<file path=ppt/slideMasters/_rels/slideMaster3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38.xml"/><Relationship Id="rId8" Type="http://schemas.openxmlformats.org/officeDocument/2006/relationships/slideLayout" Target="../slideLayouts/slideLayout437.xml"/><Relationship Id="rId7" Type="http://schemas.openxmlformats.org/officeDocument/2006/relationships/slideLayout" Target="../slideLayouts/slideLayout436.xml"/><Relationship Id="rId6" Type="http://schemas.openxmlformats.org/officeDocument/2006/relationships/slideLayout" Target="../slideLayouts/slideLayout435.xml"/><Relationship Id="rId5" Type="http://schemas.openxmlformats.org/officeDocument/2006/relationships/slideLayout" Target="../slideLayouts/slideLayout434.xml"/><Relationship Id="rId4" Type="http://schemas.openxmlformats.org/officeDocument/2006/relationships/slideLayout" Target="../slideLayouts/slideLayout433.xml"/><Relationship Id="rId3" Type="http://schemas.openxmlformats.org/officeDocument/2006/relationships/slideLayout" Target="../slideLayouts/slideLayout432.xml"/><Relationship Id="rId2" Type="http://schemas.openxmlformats.org/officeDocument/2006/relationships/slideLayout" Target="../slideLayouts/slideLayout431.xml"/><Relationship Id="rId14" Type="http://schemas.openxmlformats.org/officeDocument/2006/relationships/theme" Target="../theme/theme38.xml"/><Relationship Id="rId13" Type="http://schemas.openxmlformats.org/officeDocument/2006/relationships/slideLayout" Target="../slideLayouts/slideLayout442.xml"/><Relationship Id="rId12" Type="http://schemas.openxmlformats.org/officeDocument/2006/relationships/slideLayout" Target="../slideLayouts/slideLayout441.xml"/><Relationship Id="rId11" Type="http://schemas.openxmlformats.org/officeDocument/2006/relationships/slideLayout" Target="../slideLayouts/slideLayout440.xml"/><Relationship Id="rId10" Type="http://schemas.openxmlformats.org/officeDocument/2006/relationships/slideLayout" Target="../slideLayouts/slideLayout439.xml"/><Relationship Id="rId1" Type="http://schemas.openxmlformats.org/officeDocument/2006/relationships/slideLayout" Target="../slideLayouts/slideLayout430.xml"/></Relationships>
</file>

<file path=ppt/slideMasters/_rels/slideMaster3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51.xml"/><Relationship Id="rId8" Type="http://schemas.openxmlformats.org/officeDocument/2006/relationships/slideLayout" Target="../slideLayouts/slideLayout450.xml"/><Relationship Id="rId7" Type="http://schemas.openxmlformats.org/officeDocument/2006/relationships/slideLayout" Target="../slideLayouts/slideLayout449.xml"/><Relationship Id="rId6" Type="http://schemas.openxmlformats.org/officeDocument/2006/relationships/slideLayout" Target="../slideLayouts/slideLayout448.xml"/><Relationship Id="rId5" Type="http://schemas.openxmlformats.org/officeDocument/2006/relationships/slideLayout" Target="../slideLayouts/slideLayout447.xml"/><Relationship Id="rId4" Type="http://schemas.openxmlformats.org/officeDocument/2006/relationships/slideLayout" Target="../slideLayouts/slideLayout446.xml"/><Relationship Id="rId3" Type="http://schemas.openxmlformats.org/officeDocument/2006/relationships/slideLayout" Target="../slideLayouts/slideLayout445.xml"/><Relationship Id="rId2" Type="http://schemas.openxmlformats.org/officeDocument/2006/relationships/slideLayout" Target="../slideLayouts/slideLayout444.xml"/><Relationship Id="rId14" Type="http://schemas.openxmlformats.org/officeDocument/2006/relationships/theme" Target="../theme/theme39.xml"/><Relationship Id="rId13" Type="http://schemas.openxmlformats.org/officeDocument/2006/relationships/slideLayout" Target="../slideLayouts/slideLayout455.xml"/><Relationship Id="rId12" Type="http://schemas.openxmlformats.org/officeDocument/2006/relationships/slideLayout" Target="../slideLayouts/slideLayout454.xml"/><Relationship Id="rId11" Type="http://schemas.openxmlformats.org/officeDocument/2006/relationships/slideLayout" Target="../slideLayouts/slideLayout453.xml"/><Relationship Id="rId10" Type="http://schemas.openxmlformats.org/officeDocument/2006/relationships/slideLayout" Target="../slideLayouts/slideLayout452.xml"/><Relationship Id="rId1" Type="http://schemas.openxmlformats.org/officeDocument/2006/relationships/slideLayout" Target="../slideLayouts/slideLayout443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0.xml"/><Relationship Id="rId8" Type="http://schemas.openxmlformats.org/officeDocument/2006/relationships/slideLayout" Target="../slideLayouts/slideLayout39.xml"/><Relationship Id="rId7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3.xml"/><Relationship Id="rId10" Type="http://schemas.openxmlformats.org/officeDocument/2006/relationships/theme" Target="../theme/theme4.xml"/><Relationship Id="rId1" Type="http://schemas.openxmlformats.org/officeDocument/2006/relationships/slideLayout" Target="../slideLayouts/slideLayout32.xml"/></Relationships>
</file>

<file path=ppt/slideMasters/_rels/slideMaster4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64.xml"/><Relationship Id="rId8" Type="http://schemas.openxmlformats.org/officeDocument/2006/relationships/slideLayout" Target="../slideLayouts/slideLayout463.xml"/><Relationship Id="rId7" Type="http://schemas.openxmlformats.org/officeDocument/2006/relationships/slideLayout" Target="../slideLayouts/slideLayout462.xml"/><Relationship Id="rId6" Type="http://schemas.openxmlformats.org/officeDocument/2006/relationships/slideLayout" Target="../slideLayouts/slideLayout461.xml"/><Relationship Id="rId5" Type="http://schemas.openxmlformats.org/officeDocument/2006/relationships/slideLayout" Target="../slideLayouts/slideLayout460.xml"/><Relationship Id="rId4" Type="http://schemas.openxmlformats.org/officeDocument/2006/relationships/slideLayout" Target="../slideLayouts/slideLayout459.xml"/><Relationship Id="rId3" Type="http://schemas.openxmlformats.org/officeDocument/2006/relationships/slideLayout" Target="../slideLayouts/slideLayout458.xml"/><Relationship Id="rId2" Type="http://schemas.openxmlformats.org/officeDocument/2006/relationships/slideLayout" Target="../slideLayouts/slideLayout457.xml"/><Relationship Id="rId14" Type="http://schemas.openxmlformats.org/officeDocument/2006/relationships/theme" Target="../theme/theme40.xml"/><Relationship Id="rId13" Type="http://schemas.openxmlformats.org/officeDocument/2006/relationships/slideLayout" Target="../slideLayouts/slideLayout468.xml"/><Relationship Id="rId12" Type="http://schemas.openxmlformats.org/officeDocument/2006/relationships/slideLayout" Target="../slideLayouts/slideLayout467.xml"/><Relationship Id="rId11" Type="http://schemas.openxmlformats.org/officeDocument/2006/relationships/slideLayout" Target="../slideLayouts/slideLayout466.xml"/><Relationship Id="rId10" Type="http://schemas.openxmlformats.org/officeDocument/2006/relationships/slideLayout" Target="../slideLayouts/slideLayout465.xml"/><Relationship Id="rId1" Type="http://schemas.openxmlformats.org/officeDocument/2006/relationships/slideLayout" Target="../slideLayouts/slideLayout456.xml"/></Relationships>
</file>

<file path=ppt/slideMasters/_rels/slideMaster4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77.xml"/><Relationship Id="rId8" Type="http://schemas.openxmlformats.org/officeDocument/2006/relationships/slideLayout" Target="../slideLayouts/slideLayout476.xml"/><Relationship Id="rId7" Type="http://schemas.openxmlformats.org/officeDocument/2006/relationships/slideLayout" Target="../slideLayouts/slideLayout475.xml"/><Relationship Id="rId6" Type="http://schemas.openxmlformats.org/officeDocument/2006/relationships/slideLayout" Target="../slideLayouts/slideLayout474.xml"/><Relationship Id="rId5" Type="http://schemas.openxmlformats.org/officeDocument/2006/relationships/slideLayout" Target="../slideLayouts/slideLayout473.xml"/><Relationship Id="rId4" Type="http://schemas.openxmlformats.org/officeDocument/2006/relationships/slideLayout" Target="../slideLayouts/slideLayout472.xml"/><Relationship Id="rId3" Type="http://schemas.openxmlformats.org/officeDocument/2006/relationships/slideLayout" Target="../slideLayouts/slideLayout471.xml"/><Relationship Id="rId2" Type="http://schemas.openxmlformats.org/officeDocument/2006/relationships/slideLayout" Target="../slideLayouts/slideLayout470.xml"/><Relationship Id="rId14" Type="http://schemas.openxmlformats.org/officeDocument/2006/relationships/theme" Target="../theme/theme41.xml"/><Relationship Id="rId13" Type="http://schemas.openxmlformats.org/officeDocument/2006/relationships/slideLayout" Target="../slideLayouts/slideLayout481.xml"/><Relationship Id="rId12" Type="http://schemas.openxmlformats.org/officeDocument/2006/relationships/slideLayout" Target="../slideLayouts/slideLayout480.xml"/><Relationship Id="rId11" Type="http://schemas.openxmlformats.org/officeDocument/2006/relationships/slideLayout" Target="../slideLayouts/slideLayout479.xml"/><Relationship Id="rId10" Type="http://schemas.openxmlformats.org/officeDocument/2006/relationships/slideLayout" Target="../slideLayouts/slideLayout478.xml"/><Relationship Id="rId1" Type="http://schemas.openxmlformats.org/officeDocument/2006/relationships/slideLayout" Target="../slideLayouts/slideLayout469.xml"/></Relationships>
</file>

<file path=ppt/slideMasters/_rels/slideMaster4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90.xml"/><Relationship Id="rId8" Type="http://schemas.openxmlformats.org/officeDocument/2006/relationships/slideLayout" Target="../slideLayouts/slideLayout489.xml"/><Relationship Id="rId7" Type="http://schemas.openxmlformats.org/officeDocument/2006/relationships/slideLayout" Target="../slideLayouts/slideLayout488.xml"/><Relationship Id="rId6" Type="http://schemas.openxmlformats.org/officeDocument/2006/relationships/slideLayout" Target="../slideLayouts/slideLayout487.xml"/><Relationship Id="rId5" Type="http://schemas.openxmlformats.org/officeDocument/2006/relationships/slideLayout" Target="../slideLayouts/slideLayout486.xml"/><Relationship Id="rId4" Type="http://schemas.openxmlformats.org/officeDocument/2006/relationships/slideLayout" Target="../slideLayouts/slideLayout485.xml"/><Relationship Id="rId3" Type="http://schemas.openxmlformats.org/officeDocument/2006/relationships/slideLayout" Target="../slideLayouts/slideLayout484.xml"/><Relationship Id="rId2" Type="http://schemas.openxmlformats.org/officeDocument/2006/relationships/slideLayout" Target="../slideLayouts/slideLayout483.xml"/><Relationship Id="rId14" Type="http://schemas.openxmlformats.org/officeDocument/2006/relationships/theme" Target="../theme/theme42.xml"/><Relationship Id="rId13" Type="http://schemas.openxmlformats.org/officeDocument/2006/relationships/slideLayout" Target="../slideLayouts/slideLayout494.xml"/><Relationship Id="rId12" Type="http://schemas.openxmlformats.org/officeDocument/2006/relationships/slideLayout" Target="../slideLayouts/slideLayout493.xml"/><Relationship Id="rId11" Type="http://schemas.openxmlformats.org/officeDocument/2006/relationships/slideLayout" Target="../slideLayouts/slideLayout492.xml"/><Relationship Id="rId10" Type="http://schemas.openxmlformats.org/officeDocument/2006/relationships/slideLayout" Target="../slideLayouts/slideLayout491.xml"/><Relationship Id="rId1" Type="http://schemas.openxmlformats.org/officeDocument/2006/relationships/slideLayout" Target="../slideLayouts/slideLayout482.xml"/></Relationships>
</file>

<file path=ppt/slideMasters/_rels/slideMaster4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03.xml"/><Relationship Id="rId8" Type="http://schemas.openxmlformats.org/officeDocument/2006/relationships/slideLayout" Target="../slideLayouts/slideLayout502.xml"/><Relationship Id="rId7" Type="http://schemas.openxmlformats.org/officeDocument/2006/relationships/slideLayout" Target="../slideLayouts/slideLayout501.xml"/><Relationship Id="rId6" Type="http://schemas.openxmlformats.org/officeDocument/2006/relationships/slideLayout" Target="../slideLayouts/slideLayout500.xml"/><Relationship Id="rId5" Type="http://schemas.openxmlformats.org/officeDocument/2006/relationships/slideLayout" Target="../slideLayouts/slideLayout499.xml"/><Relationship Id="rId4" Type="http://schemas.openxmlformats.org/officeDocument/2006/relationships/slideLayout" Target="../slideLayouts/slideLayout498.xml"/><Relationship Id="rId3" Type="http://schemas.openxmlformats.org/officeDocument/2006/relationships/slideLayout" Target="../slideLayouts/slideLayout497.xml"/><Relationship Id="rId2" Type="http://schemas.openxmlformats.org/officeDocument/2006/relationships/slideLayout" Target="../slideLayouts/slideLayout496.xml"/><Relationship Id="rId14" Type="http://schemas.openxmlformats.org/officeDocument/2006/relationships/theme" Target="../theme/theme43.xml"/><Relationship Id="rId13" Type="http://schemas.openxmlformats.org/officeDocument/2006/relationships/slideLayout" Target="../slideLayouts/slideLayout507.xml"/><Relationship Id="rId12" Type="http://schemas.openxmlformats.org/officeDocument/2006/relationships/slideLayout" Target="../slideLayouts/slideLayout506.xml"/><Relationship Id="rId11" Type="http://schemas.openxmlformats.org/officeDocument/2006/relationships/slideLayout" Target="../slideLayouts/slideLayout505.xml"/><Relationship Id="rId10" Type="http://schemas.openxmlformats.org/officeDocument/2006/relationships/slideLayout" Target="../slideLayouts/slideLayout504.xml"/><Relationship Id="rId1" Type="http://schemas.openxmlformats.org/officeDocument/2006/relationships/slideLayout" Target="../slideLayouts/slideLayout495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9.xml"/><Relationship Id="rId8" Type="http://schemas.openxmlformats.org/officeDocument/2006/relationships/slideLayout" Target="../slideLayouts/slideLayout48.xml"/><Relationship Id="rId7" Type="http://schemas.openxmlformats.org/officeDocument/2006/relationships/slideLayout" Target="../slideLayouts/slideLayout47.xml"/><Relationship Id="rId6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5.xml"/><Relationship Id="rId4" Type="http://schemas.openxmlformats.org/officeDocument/2006/relationships/slideLayout" Target="../slideLayouts/slideLayout44.xml"/><Relationship Id="rId3" Type="http://schemas.openxmlformats.org/officeDocument/2006/relationships/slideLayout" Target="../slideLayouts/slideLayout43.xml"/><Relationship Id="rId2" Type="http://schemas.openxmlformats.org/officeDocument/2006/relationships/slideLayout" Target="../slideLayouts/slideLayout42.xml"/><Relationship Id="rId10" Type="http://schemas.openxmlformats.org/officeDocument/2006/relationships/theme" Target="../theme/theme5.xml"/><Relationship Id="rId1" Type="http://schemas.openxmlformats.org/officeDocument/2006/relationships/slideLayout" Target="../slideLayouts/slideLayout41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8.xml"/><Relationship Id="rId8" Type="http://schemas.openxmlformats.org/officeDocument/2006/relationships/slideLayout" Target="../slideLayouts/slideLayout57.xml"/><Relationship Id="rId7" Type="http://schemas.openxmlformats.org/officeDocument/2006/relationships/slideLayout" Target="../slideLayouts/slideLayout56.xml"/><Relationship Id="rId6" Type="http://schemas.openxmlformats.org/officeDocument/2006/relationships/slideLayout" Target="../slideLayouts/slideLayout55.xml"/><Relationship Id="rId5" Type="http://schemas.openxmlformats.org/officeDocument/2006/relationships/slideLayout" Target="../slideLayouts/slideLayout54.xml"/><Relationship Id="rId4" Type="http://schemas.openxmlformats.org/officeDocument/2006/relationships/slideLayout" Target="../slideLayouts/slideLayout53.xml"/><Relationship Id="rId3" Type="http://schemas.openxmlformats.org/officeDocument/2006/relationships/slideLayout" Target="../slideLayouts/slideLayout52.xml"/><Relationship Id="rId2" Type="http://schemas.openxmlformats.org/officeDocument/2006/relationships/slideLayout" Target="../slideLayouts/slideLayout51.xml"/><Relationship Id="rId10" Type="http://schemas.openxmlformats.org/officeDocument/2006/relationships/theme" Target="../theme/theme6.xml"/><Relationship Id="rId1" Type="http://schemas.openxmlformats.org/officeDocument/2006/relationships/slideLayout" Target="../slideLayouts/slideLayout50.xml"/></Relationships>
</file>

<file path=ppt/slideMasters/_rels/slideMaster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7.xml"/><Relationship Id="rId8" Type="http://schemas.openxmlformats.org/officeDocument/2006/relationships/slideLayout" Target="../slideLayouts/slideLayout66.xml"/><Relationship Id="rId7" Type="http://schemas.openxmlformats.org/officeDocument/2006/relationships/slideLayout" Target="../slideLayouts/slideLayout65.xml"/><Relationship Id="rId6" Type="http://schemas.openxmlformats.org/officeDocument/2006/relationships/slideLayout" Target="../slideLayouts/slideLayout64.xml"/><Relationship Id="rId5" Type="http://schemas.openxmlformats.org/officeDocument/2006/relationships/slideLayout" Target="../slideLayouts/slideLayout63.xml"/><Relationship Id="rId4" Type="http://schemas.openxmlformats.org/officeDocument/2006/relationships/slideLayout" Target="../slideLayouts/slideLayout62.xml"/><Relationship Id="rId3" Type="http://schemas.openxmlformats.org/officeDocument/2006/relationships/slideLayout" Target="../slideLayouts/slideLayout61.xml"/><Relationship Id="rId2" Type="http://schemas.openxmlformats.org/officeDocument/2006/relationships/slideLayout" Target="../slideLayouts/slideLayout60.xml"/><Relationship Id="rId10" Type="http://schemas.openxmlformats.org/officeDocument/2006/relationships/theme" Target="../theme/theme7.xml"/><Relationship Id="rId1" Type="http://schemas.openxmlformats.org/officeDocument/2006/relationships/slideLayout" Target="../slideLayouts/slideLayout59.xml"/></Relationships>
</file>

<file path=ppt/slideMasters/_rels/slideMaster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6.xml"/><Relationship Id="rId8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4.xml"/><Relationship Id="rId6" Type="http://schemas.openxmlformats.org/officeDocument/2006/relationships/slideLayout" Target="../slideLayouts/slideLayout73.xml"/><Relationship Id="rId5" Type="http://schemas.openxmlformats.org/officeDocument/2006/relationships/slideLayout" Target="../slideLayouts/slideLayout72.xml"/><Relationship Id="rId4" Type="http://schemas.openxmlformats.org/officeDocument/2006/relationships/slideLayout" Target="../slideLayouts/slideLayout71.xml"/><Relationship Id="rId3" Type="http://schemas.openxmlformats.org/officeDocument/2006/relationships/slideLayout" Target="../slideLayouts/slideLayout70.xml"/><Relationship Id="rId2" Type="http://schemas.openxmlformats.org/officeDocument/2006/relationships/slideLayout" Target="../slideLayouts/slideLayout69.xml"/><Relationship Id="rId10" Type="http://schemas.openxmlformats.org/officeDocument/2006/relationships/theme" Target="../theme/theme8.xml"/><Relationship Id="rId1" Type="http://schemas.openxmlformats.org/officeDocument/2006/relationships/slideLayout" Target="../slideLayouts/slideLayout68.xml"/></Relationships>
</file>

<file path=ppt/slideMasters/_rels/slideMaster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85.xml"/><Relationship Id="rId8" Type="http://schemas.openxmlformats.org/officeDocument/2006/relationships/slideLayout" Target="../slideLayouts/slideLayout84.xml"/><Relationship Id="rId7" Type="http://schemas.openxmlformats.org/officeDocument/2006/relationships/slideLayout" Target="../slideLayouts/slideLayout83.xml"/><Relationship Id="rId6" Type="http://schemas.openxmlformats.org/officeDocument/2006/relationships/slideLayout" Target="../slideLayouts/slideLayout82.xml"/><Relationship Id="rId5" Type="http://schemas.openxmlformats.org/officeDocument/2006/relationships/slideLayout" Target="../slideLayouts/slideLayout81.xml"/><Relationship Id="rId4" Type="http://schemas.openxmlformats.org/officeDocument/2006/relationships/slideLayout" Target="../slideLayouts/slideLayout80.xml"/><Relationship Id="rId3" Type="http://schemas.openxmlformats.org/officeDocument/2006/relationships/slideLayout" Target="../slideLayouts/slideLayout79.xml"/><Relationship Id="rId2" Type="http://schemas.openxmlformats.org/officeDocument/2006/relationships/slideLayout" Target="../slideLayouts/slideLayout78.xml"/><Relationship Id="rId10" Type="http://schemas.openxmlformats.org/officeDocument/2006/relationships/theme" Target="../theme/theme9.xml"/><Relationship Id="rId1" Type="http://schemas.openxmlformats.org/officeDocument/2006/relationships/slideLayout" Target="../slideLayouts/slideLayout7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First level</a:t>
            </a:r>
            <a:endParaRPr lang="en-US" dirty="0"/>
          </a:p>
          <a:p>
            <a:pPr lvl="2"/>
            <a:r>
              <a:rPr lang="en-US" dirty="0"/>
              <a:t>Second level</a:t>
            </a:r>
            <a:endParaRPr lang="en-US" dirty="0"/>
          </a:p>
          <a:p>
            <a:pPr lvl="3"/>
            <a:r>
              <a:rPr lang="en-US" dirty="0"/>
              <a:t>Third level</a:t>
            </a:r>
            <a:endParaRPr lang="en-US" dirty="0"/>
          </a:p>
          <a:p>
            <a:pPr lvl="4"/>
            <a:r>
              <a:rPr lang="en-US" dirty="0"/>
              <a:t>Fourth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2855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First level</a:t>
            </a:r>
            <a:endParaRPr lang="en-US" dirty="0"/>
          </a:p>
          <a:p>
            <a:pPr lvl="2"/>
            <a:r>
              <a:rPr lang="en-US" dirty="0"/>
              <a:t>Second level</a:t>
            </a:r>
            <a:endParaRPr lang="en-US" dirty="0"/>
          </a:p>
          <a:p>
            <a:pPr lvl="3"/>
            <a:r>
              <a:rPr lang="en-US" dirty="0"/>
              <a:t>Third level</a:t>
            </a:r>
            <a:endParaRPr lang="en-US" dirty="0"/>
          </a:p>
          <a:p>
            <a:pPr lvl="4"/>
            <a:r>
              <a:rPr lang="en-US" dirty="0"/>
              <a:t>Fourth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2855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First level</a:t>
            </a:r>
            <a:endParaRPr lang="en-US" dirty="0"/>
          </a:p>
          <a:p>
            <a:pPr lvl="2"/>
            <a:r>
              <a:rPr lang="en-US" dirty="0"/>
              <a:t>Second level</a:t>
            </a:r>
            <a:endParaRPr lang="en-US" dirty="0"/>
          </a:p>
          <a:p>
            <a:pPr lvl="3"/>
            <a:r>
              <a:rPr lang="en-US" dirty="0"/>
              <a:t>Third level</a:t>
            </a:r>
            <a:endParaRPr lang="en-US" dirty="0"/>
          </a:p>
          <a:p>
            <a:pPr lvl="4"/>
            <a:r>
              <a:rPr lang="en-US" dirty="0"/>
              <a:t>Fourth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2855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First level</a:t>
            </a:r>
            <a:endParaRPr lang="en-US" dirty="0"/>
          </a:p>
          <a:p>
            <a:pPr lvl="2"/>
            <a:r>
              <a:rPr lang="en-US" dirty="0"/>
              <a:t>Second level</a:t>
            </a:r>
            <a:endParaRPr lang="en-US" dirty="0"/>
          </a:p>
          <a:p>
            <a:pPr lvl="3"/>
            <a:r>
              <a:rPr lang="en-US" dirty="0"/>
              <a:t>Third level</a:t>
            </a:r>
            <a:endParaRPr lang="en-US" dirty="0"/>
          </a:p>
          <a:p>
            <a:pPr lvl="4"/>
            <a:r>
              <a:rPr lang="en-US" dirty="0"/>
              <a:t>Fourth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2855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First level</a:t>
            </a:r>
            <a:endParaRPr lang="en-US" dirty="0"/>
          </a:p>
          <a:p>
            <a:pPr lvl="2"/>
            <a:r>
              <a:rPr lang="en-US" dirty="0"/>
              <a:t>Second level</a:t>
            </a:r>
            <a:endParaRPr lang="en-US" dirty="0"/>
          </a:p>
          <a:p>
            <a:pPr lvl="3"/>
            <a:r>
              <a:rPr lang="en-US" dirty="0"/>
              <a:t>Third level</a:t>
            </a:r>
            <a:endParaRPr lang="en-US" dirty="0"/>
          </a:p>
          <a:p>
            <a:pPr lvl="4"/>
            <a:r>
              <a:rPr lang="en-US" dirty="0"/>
              <a:t>Fourth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2855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First level</a:t>
            </a:r>
            <a:endParaRPr lang="en-US" dirty="0"/>
          </a:p>
          <a:p>
            <a:pPr lvl="2"/>
            <a:r>
              <a:rPr lang="en-US" dirty="0"/>
              <a:t>Second level</a:t>
            </a:r>
            <a:endParaRPr lang="en-US" dirty="0"/>
          </a:p>
          <a:p>
            <a:pPr lvl="3"/>
            <a:r>
              <a:rPr lang="en-US" dirty="0"/>
              <a:t>Third level</a:t>
            </a:r>
            <a:endParaRPr lang="en-US" dirty="0"/>
          </a:p>
          <a:p>
            <a:pPr lvl="4"/>
            <a:r>
              <a:rPr lang="en-US" dirty="0"/>
              <a:t>Fourth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2855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First level</a:t>
            </a:r>
            <a:endParaRPr lang="en-US" dirty="0"/>
          </a:p>
          <a:p>
            <a:pPr lvl="2"/>
            <a:r>
              <a:rPr lang="en-US" dirty="0"/>
              <a:t>Second level</a:t>
            </a:r>
            <a:endParaRPr lang="en-US" dirty="0"/>
          </a:p>
          <a:p>
            <a:pPr lvl="3"/>
            <a:r>
              <a:rPr lang="en-US" dirty="0"/>
              <a:t>Third level</a:t>
            </a:r>
            <a:endParaRPr lang="en-US" dirty="0"/>
          </a:p>
          <a:p>
            <a:pPr lvl="4"/>
            <a:r>
              <a:rPr lang="en-US" dirty="0"/>
              <a:t>Fourth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  <p:sldLayoutId id="214748380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2855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First level</a:t>
            </a:r>
            <a:endParaRPr lang="en-US" dirty="0"/>
          </a:p>
          <a:p>
            <a:pPr lvl="2"/>
            <a:r>
              <a:rPr lang="en-US" dirty="0"/>
              <a:t>Second level</a:t>
            </a:r>
            <a:endParaRPr lang="en-US" dirty="0"/>
          </a:p>
          <a:p>
            <a:pPr lvl="3"/>
            <a:r>
              <a:rPr lang="en-US" dirty="0"/>
              <a:t>Third level</a:t>
            </a:r>
            <a:endParaRPr lang="en-US" dirty="0"/>
          </a:p>
          <a:p>
            <a:pPr lvl="4"/>
            <a:r>
              <a:rPr lang="en-US" dirty="0"/>
              <a:t>Fourth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7" r:id="rId1"/>
    <p:sldLayoutId id="2147483808" r:id="rId2"/>
    <p:sldLayoutId id="2147483809" r:id="rId3"/>
    <p:sldLayoutId id="2147483810" r:id="rId4"/>
    <p:sldLayoutId id="2147483811" r:id="rId5"/>
    <p:sldLayoutId id="2147483812" r:id="rId6"/>
    <p:sldLayoutId id="2147483813" r:id="rId7"/>
    <p:sldLayoutId id="2147483814" r:id="rId8"/>
    <p:sldLayoutId id="2147483815" r:id="rId9"/>
    <p:sldLayoutId id="2147483816" r:id="rId10"/>
    <p:sldLayoutId id="2147483817" r:id="rId11"/>
    <p:sldLayoutId id="2147483818" r:id="rId12"/>
    <p:sldLayoutId id="2147483819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2855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First level</a:t>
            </a:r>
            <a:endParaRPr lang="en-US" dirty="0"/>
          </a:p>
          <a:p>
            <a:pPr lvl="2"/>
            <a:r>
              <a:rPr lang="en-US" dirty="0"/>
              <a:t>Second level</a:t>
            </a:r>
            <a:endParaRPr lang="en-US" dirty="0"/>
          </a:p>
          <a:p>
            <a:pPr lvl="3"/>
            <a:r>
              <a:rPr lang="en-US" dirty="0"/>
              <a:t>Third level</a:t>
            </a:r>
            <a:endParaRPr lang="en-US" dirty="0"/>
          </a:p>
          <a:p>
            <a:pPr lvl="4"/>
            <a:r>
              <a:rPr lang="en-US" dirty="0"/>
              <a:t>Fourth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  <p:sldLayoutId id="2147483832" r:id="rId12"/>
    <p:sldLayoutId id="2147483833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2855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First level</a:t>
            </a:r>
            <a:endParaRPr lang="en-US" dirty="0"/>
          </a:p>
          <a:p>
            <a:pPr lvl="2"/>
            <a:r>
              <a:rPr lang="en-US" dirty="0"/>
              <a:t>Second level</a:t>
            </a:r>
            <a:endParaRPr lang="en-US" dirty="0"/>
          </a:p>
          <a:p>
            <a:pPr lvl="3"/>
            <a:r>
              <a:rPr lang="en-US" dirty="0"/>
              <a:t>Third level</a:t>
            </a:r>
            <a:endParaRPr lang="en-US" dirty="0"/>
          </a:p>
          <a:p>
            <a:pPr lvl="4"/>
            <a:r>
              <a:rPr lang="en-US" dirty="0"/>
              <a:t>Fourth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  <p:sldLayoutId id="2147483846" r:id="rId12"/>
    <p:sldLayoutId id="2147483847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2855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First level</a:t>
            </a:r>
            <a:endParaRPr lang="en-US" dirty="0"/>
          </a:p>
          <a:p>
            <a:pPr lvl="2"/>
            <a:r>
              <a:rPr lang="en-US" dirty="0"/>
              <a:t>Second level</a:t>
            </a:r>
            <a:endParaRPr lang="en-US" dirty="0"/>
          </a:p>
          <a:p>
            <a:pPr lvl="3"/>
            <a:r>
              <a:rPr lang="en-US" dirty="0"/>
              <a:t>Third level</a:t>
            </a:r>
            <a:endParaRPr lang="en-US" dirty="0"/>
          </a:p>
          <a:p>
            <a:pPr lvl="4"/>
            <a:r>
              <a:rPr lang="en-US" dirty="0"/>
              <a:t>Fourth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9" r:id="rId1"/>
    <p:sldLayoutId id="2147483850" r:id="rId2"/>
    <p:sldLayoutId id="2147483851" r:id="rId3"/>
    <p:sldLayoutId id="2147483852" r:id="rId4"/>
    <p:sldLayoutId id="2147483853" r:id="rId5"/>
    <p:sldLayoutId id="2147483854" r:id="rId6"/>
    <p:sldLayoutId id="2147483855" r:id="rId7"/>
    <p:sldLayoutId id="2147483856" r:id="rId8"/>
    <p:sldLayoutId id="2147483857" r:id="rId9"/>
    <p:sldLayoutId id="2147483858" r:id="rId10"/>
    <p:sldLayoutId id="2147483859" r:id="rId11"/>
    <p:sldLayoutId id="2147483860" r:id="rId12"/>
    <p:sldLayoutId id="214748386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2855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First level</a:t>
            </a:r>
            <a:endParaRPr lang="en-US" dirty="0"/>
          </a:p>
          <a:p>
            <a:pPr lvl="2"/>
            <a:r>
              <a:rPr lang="en-US" dirty="0"/>
              <a:t>Second level</a:t>
            </a:r>
            <a:endParaRPr lang="en-US" dirty="0"/>
          </a:p>
          <a:p>
            <a:pPr lvl="3"/>
            <a:r>
              <a:rPr lang="en-US" dirty="0"/>
              <a:t>Third level</a:t>
            </a:r>
            <a:endParaRPr lang="en-US" dirty="0"/>
          </a:p>
          <a:p>
            <a:pPr lvl="4"/>
            <a:r>
              <a:rPr lang="en-US" dirty="0"/>
              <a:t>Fourth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2855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First level</a:t>
            </a:r>
            <a:endParaRPr lang="en-US" dirty="0"/>
          </a:p>
          <a:p>
            <a:pPr lvl="2"/>
            <a:r>
              <a:rPr lang="en-US" dirty="0"/>
              <a:t>Second level</a:t>
            </a:r>
            <a:endParaRPr lang="en-US" dirty="0"/>
          </a:p>
          <a:p>
            <a:pPr lvl="3"/>
            <a:r>
              <a:rPr lang="en-US" dirty="0"/>
              <a:t>Third level</a:t>
            </a:r>
            <a:endParaRPr lang="en-US" dirty="0"/>
          </a:p>
          <a:p>
            <a:pPr lvl="4"/>
            <a:r>
              <a:rPr lang="en-US" dirty="0"/>
              <a:t>Fourth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3" r:id="rId1"/>
    <p:sldLayoutId id="2147483864" r:id="rId2"/>
    <p:sldLayoutId id="2147483865" r:id="rId3"/>
    <p:sldLayoutId id="2147483866" r:id="rId4"/>
    <p:sldLayoutId id="2147483867" r:id="rId5"/>
    <p:sldLayoutId id="2147483868" r:id="rId6"/>
    <p:sldLayoutId id="2147483869" r:id="rId7"/>
    <p:sldLayoutId id="2147483870" r:id="rId8"/>
    <p:sldLayoutId id="2147483871" r:id="rId9"/>
    <p:sldLayoutId id="2147483872" r:id="rId10"/>
    <p:sldLayoutId id="2147483873" r:id="rId11"/>
    <p:sldLayoutId id="2147483874" r:id="rId12"/>
    <p:sldLayoutId id="214748387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2855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First level</a:t>
            </a:r>
            <a:endParaRPr lang="en-US" dirty="0"/>
          </a:p>
          <a:p>
            <a:pPr lvl="2"/>
            <a:r>
              <a:rPr lang="en-US" dirty="0"/>
              <a:t>Second level</a:t>
            </a:r>
            <a:endParaRPr lang="en-US" dirty="0"/>
          </a:p>
          <a:p>
            <a:pPr lvl="3"/>
            <a:r>
              <a:rPr lang="en-US" dirty="0"/>
              <a:t>Third level</a:t>
            </a:r>
            <a:endParaRPr lang="en-US" dirty="0"/>
          </a:p>
          <a:p>
            <a:pPr lvl="4"/>
            <a:r>
              <a:rPr lang="en-US" dirty="0"/>
              <a:t>Fourth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  <p:sldLayoutId id="2147483888" r:id="rId12"/>
    <p:sldLayoutId id="2147483889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2855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First level</a:t>
            </a:r>
            <a:endParaRPr lang="en-US" dirty="0"/>
          </a:p>
          <a:p>
            <a:pPr lvl="2"/>
            <a:r>
              <a:rPr lang="en-US" dirty="0"/>
              <a:t>Second level</a:t>
            </a:r>
            <a:endParaRPr lang="en-US" dirty="0"/>
          </a:p>
          <a:p>
            <a:pPr lvl="3"/>
            <a:r>
              <a:rPr lang="en-US" dirty="0"/>
              <a:t>Third level</a:t>
            </a:r>
            <a:endParaRPr lang="en-US" dirty="0"/>
          </a:p>
          <a:p>
            <a:pPr lvl="4"/>
            <a:r>
              <a:rPr lang="en-US" dirty="0"/>
              <a:t>Fourth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1" r:id="rId1"/>
    <p:sldLayoutId id="2147483892" r:id="rId2"/>
    <p:sldLayoutId id="2147483893" r:id="rId3"/>
    <p:sldLayoutId id="2147483894" r:id="rId4"/>
    <p:sldLayoutId id="2147483895" r:id="rId5"/>
    <p:sldLayoutId id="2147483896" r:id="rId6"/>
    <p:sldLayoutId id="2147483897" r:id="rId7"/>
    <p:sldLayoutId id="2147483898" r:id="rId8"/>
    <p:sldLayoutId id="2147483899" r:id="rId9"/>
    <p:sldLayoutId id="2147483900" r:id="rId10"/>
    <p:sldLayoutId id="2147483901" r:id="rId11"/>
    <p:sldLayoutId id="2147483902" r:id="rId12"/>
    <p:sldLayoutId id="2147483903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2855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First level</a:t>
            </a:r>
            <a:endParaRPr lang="en-US" dirty="0"/>
          </a:p>
          <a:p>
            <a:pPr lvl="2"/>
            <a:r>
              <a:rPr lang="en-US" dirty="0"/>
              <a:t>Second level</a:t>
            </a:r>
            <a:endParaRPr lang="en-US" dirty="0"/>
          </a:p>
          <a:p>
            <a:pPr lvl="3"/>
            <a:r>
              <a:rPr lang="en-US" dirty="0"/>
              <a:t>Third level</a:t>
            </a:r>
            <a:endParaRPr lang="en-US" dirty="0"/>
          </a:p>
          <a:p>
            <a:pPr lvl="4"/>
            <a:r>
              <a:rPr lang="en-US" dirty="0"/>
              <a:t>Fourth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5" r:id="rId1"/>
    <p:sldLayoutId id="2147483906" r:id="rId2"/>
    <p:sldLayoutId id="2147483907" r:id="rId3"/>
    <p:sldLayoutId id="2147483908" r:id="rId4"/>
    <p:sldLayoutId id="2147483909" r:id="rId5"/>
    <p:sldLayoutId id="2147483910" r:id="rId6"/>
    <p:sldLayoutId id="2147483911" r:id="rId7"/>
    <p:sldLayoutId id="2147483912" r:id="rId8"/>
    <p:sldLayoutId id="2147483913" r:id="rId9"/>
    <p:sldLayoutId id="2147483914" r:id="rId10"/>
    <p:sldLayoutId id="2147483915" r:id="rId11"/>
    <p:sldLayoutId id="2147483916" r:id="rId12"/>
    <p:sldLayoutId id="2147483917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2855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First level</a:t>
            </a:r>
            <a:endParaRPr lang="en-US" dirty="0"/>
          </a:p>
          <a:p>
            <a:pPr lvl="2"/>
            <a:r>
              <a:rPr lang="en-US" dirty="0"/>
              <a:t>Second level</a:t>
            </a:r>
            <a:endParaRPr lang="en-US" dirty="0"/>
          </a:p>
          <a:p>
            <a:pPr lvl="3"/>
            <a:r>
              <a:rPr lang="en-US" dirty="0"/>
              <a:t>Third level</a:t>
            </a:r>
            <a:endParaRPr lang="en-US" dirty="0"/>
          </a:p>
          <a:p>
            <a:pPr lvl="4"/>
            <a:r>
              <a:rPr lang="en-US" dirty="0"/>
              <a:t>Fourth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9" r:id="rId1"/>
    <p:sldLayoutId id="2147483920" r:id="rId2"/>
    <p:sldLayoutId id="2147483921" r:id="rId3"/>
    <p:sldLayoutId id="2147483922" r:id="rId4"/>
    <p:sldLayoutId id="2147483923" r:id="rId5"/>
    <p:sldLayoutId id="2147483924" r:id="rId6"/>
    <p:sldLayoutId id="2147483925" r:id="rId7"/>
    <p:sldLayoutId id="2147483926" r:id="rId8"/>
    <p:sldLayoutId id="2147483927" r:id="rId9"/>
    <p:sldLayoutId id="2147483928" r:id="rId10"/>
    <p:sldLayoutId id="2147483929" r:id="rId11"/>
    <p:sldLayoutId id="2147483930" r:id="rId12"/>
    <p:sldLayoutId id="214748393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2855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First level</a:t>
            </a:r>
            <a:endParaRPr lang="en-US" dirty="0"/>
          </a:p>
          <a:p>
            <a:pPr lvl="2"/>
            <a:r>
              <a:rPr lang="en-US" dirty="0"/>
              <a:t>Second level</a:t>
            </a:r>
            <a:endParaRPr lang="en-US" dirty="0"/>
          </a:p>
          <a:p>
            <a:pPr lvl="3"/>
            <a:r>
              <a:rPr lang="en-US" dirty="0"/>
              <a:t>Third level</a:t>
            </a:r>
            <a:endParaRPr lang="en-US" dirty="0"/>
          </a:p>
          <a:p>
            <a:pPr lvl="4"/>
            <a:r>
              <a:rPr lang="en-US" dirty="0"/>
              <a:t>Fourth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3" r:id="rId1"/>
    <p:sldLayoutId id="2147483934" r:id="rId2"/>
    <p:sldLayoutId id="2147483935" r:id="rId3"/>
    <p:sldLayoutId id="2147483936" r:id="rId4"/>
    <p:sldLayoutId id="2147483937" r:id="rId5"/>
    <p:sldLayoutId id="2147483938" r:id="rId6"/>
    <p:sldLayoutId id="2147483939" r:id="rId7"/>
    <p:sldLayoutId id="2147483940" r:id="rId8"/>
    <p:sldLayoutId id="2147483941" r:id="rId9"/>
    <p:sldLayoutId id="2147483942" r:id="rId10"/>
    <p:sldLayoutId id="2147483943" r:id="rId11"/>
    <p:sldLayoutId id="2147483944" r:id="rId12"/>
    <p:sldLayoutId id="214748394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2855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First level</a:t>
            </a:r>
            <a:endParaRPr lang="en-US" dirty="0"/>
          </a:p>
          <a:p>
            <a:pPr lvl="2"/>
            <a:r>
              <a:rPr lang="en-US" dirty="0"/>
              <a:t>Second level</a:t>
            </a:r>
            <a:endParaRPr lang="en-US" dirty="0"/>
          </a:p>
          <a:p>
            <a:pPr lvl="3"/>
            <a:r>
              <a:rPr lang="en-US" dirty="0"/>
              <a:t>Third level</a:t>
            </a:r>
            <a:endParaRPr lang="en-US" dirty="0"/>
          </a:p>
          <a:p>
            <a:pPr lvl="4"/>
            <a:r>
              <a:rPr lang="en-US" dirty="0"/>
              <a:t>Fourth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7" r:id="rId1"/>
    <p:sldLayoutId id="2147483948" r:id="rId2"/>
    <p:sldLayoutId id="2147483949" r:id="rId3"/>
    <p:sldLayoutId id="2147483950" r:id="rId4"/>
    <p:sldLayoutId id="2147483951" r:id="rId5"/>
    <p:sldLayoutId id="2147483952" r:id="rId6"/>
    <p:sldLayoutId id="2147483953" r:id="rId7"/>
    <p:sldLayoutId id="2147483954" r:id="rId8"/>
    <p:sldLayoutId id="2147483955" r:id="rId9"/>
    <p:sldLayoutId id="2147483956" r:id="rId10"/>
    <p:sldLayoutId id="2147483957" r:id="rId11"/>
    <p:sldLayoutId id="2147483958" r:id="rId12"/>
    <p:sldLayoutId id="2147483959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2855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First level</a:t>
            </a:r>
            <a:endParaRPr lang="en-US" dirty="0"/>
          </a:p>
          <a:p>
            <a:pPr lvl="2"/>
            <a:r>
              <a:rPr lang="en-US" dirty="0"/>
              <a:t>Second level</a:t>
            </a:r>
            <a:endParaRPr lang="en-US" dirty="0"/>
          </a:p>
          <a:p>
            <a:pPr lvl="3"/>
            <a:r>
              <a:rPr lang="en-US" dirty="0"/>
              <a:t>Third level</a:t>
            </a:r>
            <a:endParaRPr lang="en-US" dirty="0"/>
          </a:p>
          <a:p>
            <a:pPr lvl="4"/>
            <a:r>
              <a:rPr lang="en-US" dirty="0"/>
              <a:t>Fourth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  <p:sldLayoutId id="2147483972" r:id="rId12"/>
    <p:sldLayoutId id="2147483973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2855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First level</a:t>
            </a:r>
            <a:endParaRPr lang="en-US" dirty="0"/>
          </a:p>
          <a:p>
            <a:pPr lvl="2"/>
            <a:r>
              <a:rPr lang="en-US" dirty="0"/>
              <a:t>Second level</a:t>
            </a:r>
            <a:endParaRPr lang="en-US" dirty="0"/>
          </a:p>
          <a:p>
            <a:pPr lvl="3"/>
            <a:r>
              <a:rPr lang="en-US" dirty="0"/>
              <a:t>Third level</a:t>
            </a:r>
            <a:endParaRPr lang="en-US" dirty="0"/>
          </a:p>
          <a:p>
            <a:pPr lvl="4"/>
            <a:r>
              <a:rPr lang="en-US" dirty="0"/>
              <a:t>Fourth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5" r:id="rId1"/>
    <p:sldLayoutId id="2147483976" r:id="rId2"/>
    <p:sldLayoutId id="2147483977" r:id="rId3"/>
    <p:sldLayoutId id="2147483978" r:id="rId4"/>
    <p:sldLayoutId id="2147483979" r:id="rId5"/>
    <p:sldLayoutId id="2147483980" r:id="rId6"/>
    <p:sldLayoutId id="2147483981" r:id="rId7"/>
    <p:sldLayoutId id="2147483982" r:id="rId8"/>
    <p:sldLayoutId id="2147483983" r:id="rId9"/>
    <p:sldLayoutId id="2147483984" r:id="rId10"/>
    <p:sldLayoutId id="2147483985" r:id="rId11"/>
    <p:sldLayoutId id="2147483986" r:id="rId12"/>
    <p:sldLayoutId id="2147483987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2855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First level</a:t>
            </a:r>
            <a:endParaRPr lang="en-US" dirty="0"/>
          </a:p>
          <a:p>
            <a:pPr lvl="2"/>
            <a:r>
              <a:rPr lang="en-US" dirty="0"/>
              <a:t>Second level</a:t>
            </a:r>
            <a:endParaRPr lang="en-US" dirty="0"/>
          </a:p>
          <a:p>
            <a:pPr lvl="3"/>
            <a:r>
              <a:rPr lang="en-US" dirty="0"/>
              <a:t>Third level</a:t>
            </a:r>
            <a:endParaRPr lang="en-US" dirty="0"/>
          </a:p>
          <a:p>
            <a:pPr lvl="4"/>
            <a:r>
              <a:rPr lang="en-US" dirty="0"/>
              <a:t>Fourth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9" r:id="rId1"/>
    <p:sldLayoutId id="2147483990" r:id="rId2"/>
    <p:sldLayoutId id="2147483991" r:id="rId3"/>
    <p:sldLayoutId id="2147483992" r:id="rId4"/>
    <p:sldLayoutId id="2147483993" r:id="rId5"/>
    <p:sldLayoutId id="2147483994" r:id="rId6"/>
    <p:sldLayoutId id="2147483995" r:id="rId7"/>
    <p:sldLayoutId id="2147483996" r:id="rId8"/>
    <p:sldLayoutId id="2147483997" r:id="rId9"/>
    <p:sldLayoutId id="2147483998" r:id="rId10"/>
    <p:sldLayoutId id="2147483999" r:id="rId11"/>
    <p:sldLayoutId id="2147484000" r:id="rId12"/>
    <p:sldLayoutId id="214748400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2855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First level</a:t>
            </a:r>
            <a:endParaRPr lang="en-US" dirty="0"/>
          </a:p>
          <a:p>
            <a:pPr lvl="2"/>
            <a:r>
              <a:rPr lang="en-US" dirty="0"/>
              <a:t>Second level</a:t>
            </a:r>
            <a:endParaRPr lang="en-US" dirty="0"/>
          </a:p>
          <a:p>
            <a:pPr lvl="3"/>
            <a:r>
              <a:rPr lang="en-US" dirty="0"/>
              <a:t>Third level</a:t>
            </a:r>
            <a:endParaRPr lang="en-US" dirty="0"/>
          </a:p>
          <a:p>
            <a:pPr lvl="4"/>
            <a:r>
              <a:rPr lang="en-US" dirty="0"/>
              <a:t>Fourth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2855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First level</a:t>
            </a:r>
            <a:endParaRPr lang="en-US" dirty="0"/>
          </a:p>
          <a:p>
            <a:pPr lvl="2"/>
            <a:r>
              <a:rPr lang="en-US" dirty="0"/>
              <a:t>Second level</a:t>
            </a:r>
            <a:endParaRPr lang="en-US" dirty="0"/>
          </a:p>
          <a:p>
            <a:pPr lvl="3"/>
            <a:r>
              <a:rPr lang="en-US" dirty="0"/>
              <a:t>Third level</a:t>
            </a:r>
            <a:endParaRPr lang="en-US" dirty="0"/>
          </a:p>
          <a:p>
            <a:pPr lvl="4"/>
            <a:r>
              <a:rPr lang="en-US" dirty="0"/>
              <a:t>Fourth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3" r:id="rId1"/>
    <p:sldLayoutId id="2147484004" r:id="rId2"/>
    <p:sldLayoutId id="2147484005" r:id="rId3"/>
    <p:sldLayoutId id="2147484006" r:id="rId4"/>
    <p:sldLayoutId id="2147484007" r:id="rId5"/>
    <p:sldLayoutId id="2147484008" r:id="rId6"/>
    <p:sldLayoutId id="2147484009" r:id="rId7"/>
    <p:sldLayoutId id="2147484010" r:id="rId8"/>
    <p:sldLayoutId id="2147484011" r:id="rId9"/>
    <p:sldLayoutId id="2147484012" r:id="rId10"/>
    <p:sldLayoutId id="2147484013" r:id="rId11"/>
    <p:sldLayoutId id="2147484014" r:id="rId12"/>
    <p:sldLayoutId id="214748401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2855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First level</a:t>
            </a:r>
            <a:endParaRPr lang="en-US" dirty="0"/>
          </a:p>
          <a:p>
            <a:pPr lvl="2"/>
            <a:r>
              <a:rPr lang="en-US" dirty="0"/>
              <a:t>Second level</a:t>
            </a:r>
            <a:endParaRPr lang="en-US" dirty="0"/>
          </a:p>
          <a:p>
            <a:pPr lvl="3"/>
            <a:r>
              <a:rPr lang="en-US" dirty="0"/>
              <a:t>Third level</a:t>
            </a:r>
            <a:endParaRPr lang="en-US" dirty="0"/>
          </a:p>
          <a:p>
            <a:pPr lvl="4"/>
            <a:r>
              <a:rPr lang="en-US" dirty="0"/>
              <a:t>Fourth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7" r:id="rId1"/>
    <p:sldLayoutId id="2147484018" r:id="rId2"/>
    <p:sldLayoutId id="2147484019" r:id="rId3"/>
    <p:sldLayoutId id="2147484020" r:id="rId4"/>
    <p:sldLayoutId id="2147484021" r:id="rId5"/>
    <p:sldLayoutId id="2147484022" r:id="rId6"/>
    <p:sldLayoutId id="2147484023" r:id="rId7"/>
    <p:sldLayoutId id="2147484024" r:id="rId8"/>
    <p:sldLayoutId id="2147484025" r:id="rId9"/>
    <p:sldLayoutId id="2147484026" r:id="rId10"/>
    <p:sldLayoutId id="2147484027" r:id="rId11"/>
    <p:sldLayoutId id="2147484028" r:id="rId12"/>
    <p:sldLayoutId id="2147484029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2855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First level</a:t>
            </a:r>
            <a:endParaRPr lang="en-US" dirty="0"/>
          </a:p>
          <a:p>
            <a:pPr lvl="2"/>
            <a:r>
              <a:rPr lang="en-US" dirty="0"/>
              <a:t>Second level</a:t>
            </a:r>
            <a:endParaRPr lang="en-US" dirty="0"/>
          </a:p>
          <a:p>
            <a:pPr lvl="3"/>
            <a:r>
              <a:rPr lang="en-US" dirty="0"/>
              <a:t>Third level</a:t>
            </a:r>
            <a:endParaRPr lang="en-US" dirty="0"/>
          </a:p>
          <a:p>
            <a:pPr lvl="4"/>
            <a:r>
              <a:rPr lang="en-US" dirty="0"/>
              <a:t>Fourth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1" r:id="rId1"/>
    <p:sldLayoutId id="2147484032" r:id="rId2"/>
    <p:sldLayoutId id="2147484033" r:id="rId3"/>
    <p:sldLayoutId id="2147484034" r:id="rId4"/>
    <p:sldLayoutId id="2147484035" r:id="rId5"/>
    <p:sldLayoutId id="2147484036" r:id="rId6"/>
    <p:sldLayoutId id="2147484037" r:id="rId7"/>
    <p:sldLayoutId id="2147484038" r:id="rId8"/>
    <p:sldLayoutId id="2147484039" r:id="rId9"/>
    <p:sldLayoutId id="2147484040" r:id="rId10"/>
    <p:sldLayoutId id="2147484041" r:id="rId11"/>
    <p:sldLayoutId id="2147484042" r:id="rId12"/>
    <p:sldLayoutId id="2147484043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2855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First level</a:t>
            </a:r>
            <a:endParaRPr lang="en-US" dirty="0"/>
          </a:p>
          <a:p>
            <a:pPr lvl="2"/>
            <a:r>
              <a:rPr lang="en-US" dirty="0"/>
              <a:t>Second level</a:t>
            </a:r>
            <a:endParaRPr lang="en-US" dirty="0"/>
          </a:p>
          <a:p>
            <a:pPr lvl="3"/>
            <a:r>
              <a:rPr lang="en-US" dirty="0"/>
              <a:t>Third level</a:t>
            </a:r>
            <a:endParaRPr lang="en-US" dirty="0"/>
          </a:p>
          <a:p>
            <a:pPr lvl="4"/>
            <a:r>
              <a:rPr lang="en-US" dirty="0"/>
              <a:t>Fourth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  <p:sldLayoutId id="2147484046" r:id="rId2"/>
    <p:sldLayoutId id="2147484047" r:id="rId3"/>
    <p:sldLayoutId id="2147484048" r:id="rId4"/>
    <p:sldLayoutId id="2147484049" r:id="rId5"/>
    <p:sldLayoutId id="2147484050" r:id="rId6"/>
    <p:sldLayoutId id="2147484051" r:id="rId7"/>
    <p:sldLayoutId id="2147484052" r:id="rId8"/>
    <p:sldLayoutId id="2147484053" r:id="rId9"/>
    <p:sldLayoutId id="2147484054" r:id="rId10"/>
    <p:sldLayoutId id="2147484055" r:id="rId11"/>
    <p:sldLayoutId id="2147484056" r:id="rId12"/>
    <p:sldLayoutId id="2147484057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2855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First level</a:t>
            </a:r>
            <a:endParaRPr lang="en-US" dirty="0"/>
          </a:p>
          <a:p>
            <a:pPr lvl="2"/>
            <a:r>
              <a:rPr lang="en-US" dirty="0"/>
              <a:t>Second level</a:t>
            </a:r>
            <a:endParaRPr lang="en-US" dirty="0"/>
          </a:p>
          <a:p>
            <a:pPr lvl="3"/>
            <a:r>
              <a:rPr lang="en-US" dirty="0"/>
              <a:t>Third level</a:t>
            </a:r>
            <a:endParaRPr lang="en-US" dirty="0"/>
          </a:p>
          <a:p>
            <a:pPr lvl="4"/>
            <a:r>
              <a:rPr lang="en-US" dirty="0"/>
              <a:t>Fourth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9" r:id="rId1"/>
    <p:sldLayoutId id="2147484060" r:id="rId2"/>
    <p:sldLayoutId id="2147484061" r:id="rId3"/>
    <p:sldLayoutId id="2147484062" r:id="rId4"/>
    <p:sldLayoutId id="2147484063" r:id="rId5"/>
    <p:sldLayoutId id="2147484064" r:id="rId6"/>
    <p:sldLayoutId id="2147484065" r:id="rId7"/>
    <p:sldLayoutId id="2147484066" r:id="rId8"/>
    <p:sldLayoutId id="2147484067" r:id="rId9"/>
    <p:sldLayoutId id="2147484068" r:id="rId10"/>
    <p:sldLayoutId id="2147484069" r:id="rId11"/>
    <p:sldLayoutId id="2147484070" r:id="rId12"/>
    <p:sldLayoutId id="214748407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2855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First level</a:t>
            </a:r>
            <a:endParaRPr lang="en-US" dirty="0"/>
          </a:p>
          <a:p>
            <a:pPr lvl="2"/>
            <a:r>
              <a:rPr lang="en-US" dirty="0"/>
              <a:t>Second level</a:t>
            </a:r>
            <a:endParaRPr lang="en-US" dirty="0"/>
          </a:p>
          <a:p>
            <a:pPr lvl="3"/>
            <a:r>
              <a:rPr lang="en-US" dirty="0"/>
              <a:t>Third level</a:t>
            </a:r>
            <a:endParaRPr lang="en-US" dirty="0"/>
          </a:p>
          <a:p>
            <a:pPr lvl="4"/>
            <a:r>
              <a:rPr lang="en-US" dirty="0"/>
              <a:t>Fourth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3" r:id="rId1"/>
    <p:sldLayoutId id="2147484074" r:id="rId2"/>
    <p:sldLayoutId id="2147484075" r:id="rId3"/>
    <p:sldLayoutId id="2147484076" r:id="rId4"/>
    <p:sldLayoutId id="2147484077" r:id="rId5"/>
    <p:sldLayoutId id="2147484078" r:id="rId6"/>
    <p:sldLayoutId id="2147484079" r:id="rId7"/>
    <p:sldLayoutId id="2147484080" r:id="rId8"/>
    <p:sldLayoutId id="2147484081" r:id="rId9"/>
    <p:sldLayoutId id="2147484082" r:id="rId10"/>
    <p:sldLayoutId id="2147484083" r:id="rId11"/>
    <p:sldLayoutId id="2147484084" r:id="rId12"/>
    <p:sldLayoutId id="214748408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2855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First level</a:t>
            </a:r>
            <a:endParaRPr lang="en-US" dirty="0"/>
          </a:p>
          <a:p>
            <a:pPr lvl="2"/>
            <a:r>
              <a:rPr lang="en-US" dirty="0"/>
              <a:t>Second level</a:t>
            </a:r>
            <a:endParaRPr lang="en-US" dirty="0"/>
          </a:p>
          <a:p>
            <a:pPr lvl="3"/>
            <a:r>
              <a:rPr lang="en-US" dirty="0"/>
              <a:t>Third level</a:t>
            </a:r>
            <a:endParaRPr lang="en-US" dirty="0"/>
          </a:p>
          <a:p>
            <a:pPr lvl="4"/>
            <a:r>
              <a:rPr lang="en-US" dirty="0"/>
              <a:t>Fourth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7" r:id="rId1"/>
    <p:sldLayoutId id="2147484088" r:id="rId2"/>
    <p:sldLayoutId id="2147484089" r:id="rId3"/>
    <p:sldLayoutId id="2147484090" r:id="rId4"/>
    <p:sldLayoutId id="2147484091" r:id="rId5"/>
    <p:sldLayoutId id="2147484092" r:id="rId6"/>
    <p:sldLayoutId id="2147484093" r:id="rId7"/>
    <p:sldLayoutId id="2147484094" r:id="rId8"/>
    <p:sldLayoutId id="2147484095" r:id="rId9"/>
    <p:sldLayoutId id="2147484096" r:id="rId10"/>
    <p:sldLayoutId id="2147484097" r:id="rId11"/>
    <p:sldLayoutId id="2147484098" r:id="rId12"/>
    <p:sldLayoutId id="2147484099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2855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First level</a:t>
            </a:r>
            <a:endParaRPr lang="en-US" dirty="0"/>
          </a:p>
          <a:p>
            <a:pPr lvl="2"/>
            <a:r>
              <a:rPr lang="en-US" dirty="0"/>
              <a:t>Second level</a:t>
            </a:r>
            <a:endParaRPr lang="en-US" dirty="0"/>
          </a:p>
          <a:p>
            <a:pPr lvl="3"/>
            <a:r>
              <a:rPr lang="en-US" dirty="0"/>
              <a:t>Third level</a:t>
            </a:r>
            <a:endParaRPr lang="en-US" dirty="0"/>
          </a:p>
          <a:p>
            <a:pPr lvl="4"/>
            <a:r>
              <a:rPr lang="en-US" dirty="0"/>
              <a:t>Fourth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1" r:id="rId1"/>
    <p:sldLayoutId id="2147484102" r:id="rId2"/>
    <p:sldLayoutId id="2147484103" r:id="rId3"/>
    <p:sldLayoutId id="2147484104" r:id="rId4"/>
    <p:sldLayoutId id="2147484105" r:id="rId5"/>
    <p:sldLayoutId id="2147484106" r:id="rId6"/>
    <p:sldLayoutId id="2147484107" r:id="rId7"/>
    <p:sldLayoutId id="2147484108" r:id="rId8"/>
    <p:sldLayoutId id="2147484109" r:id="rId9"/>
    <p:sldLayoutId id="2147484110" r:id="rId10"/>
    <p:sldLayoutId id="2147484111" r:id="rId11"/>
    <p:sldLayoutId id="2147484112" r:id="rId12"/>
    <p:sldLayoutId id="2147484113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2855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First level</a:t>
            </a:r>
            <a:endParaRPr lang="en-US" dirty="0"/>
          </a:p>
          <a:p>
            <a:pPr lvl="2"/>
            <a:r>
              <a:rPr lang="en-US" dirty="0"/>
              <a:t>Second level</a:t>
            </a:r>
            <a:endParaRPr lang="en-US" dirty="0"/>
          </a:p>
          <a:p>
            <a:pPr lvl="3"/>
            <a:r>
              <a:rPr lang="en-US" dirty="0"/>
              <a:t>Third level</a:t>
            </a:r>
            <a:endParaRPr lang="en-US" dirty="0"/>
          </a:p>
          <a:p>
            <a:pPr lvl="4"/>
            <a:r>
              <a:rPr lang="en-US" dirty="0"/>
              <a:t>Fourth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5" r:id="rId1"/>
    <p:sldLayoutId id="2147484116" r:id="rId2"/>
    <p:sldLayoutId id="2147484117" r:id="rId3"/>
    <p:sldLayoutId id="2147484118" r:id="rId4"/>
    <p:sldLayoutId id="2147484119" r:id="rId5"/>
    <p:sldLayoutId id="2147484120" r:id="rId6"/>
    <p:sldLayoutId id="2147484121" r:id="rId7"/>
    <p:sldLayoutId id="2147484122" r:id="rId8"/>
    <p:sldLayoutId id="2147484123" r:id="rId9"/>
    <p:sldLayoutId id="2147484124" r:id="rId10"/>
    <p:sldLayoutId id="2147484125" r:id="rId11"/>
    <p:sldLayoutId id="2147484126" r:id="rId12"/>
    <p:sldLayoutId id="2147484127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2855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First level</a:t>
            </a:r>
            <a:endParaRPr lang="en-US" dirty="0"/>
          </a:p>
          <a:p>
            <a:pPr lvl="2"/>
            <a:r>
              <a:rPr lang="en-US" dirty="0"/>
              <a:t>Second level</a:t>
            </a:r>
            <a:endParaRPr lang="en-US" dirty="0"/>
          </a:p>
          <a:p>
            <a:pPr lvl="3"/>
            <a:r>
              <a:rPr lang="en-US" dirty="0"/>
              <a:t>Third level</a:t>
            </a:r>
            <a:endParaRPr lang="en-US" dirty="0"/>
          </a:p>
          <a:p>
            <a:pPr lvl="4"/>
            <a:r>
              <a:rPr lang="en-US" dirty="0"/>
              <a:t>Fourth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29" r:id="rId1"/>
    <p:sldLayoutId id="2147484130" r:id="rId2"/>
    <p:sldLayoutId id="2147484131" r:id="rId3"/>
    <p:sldLayoutId id="2147484132" r:id="rId4"/>
    <p:sldLayoutId id="2147484133" r:id="rId5"/>
    <p:sldLayoutId id="2147484134" r:id="rId6"/>
    <p:sldLayoutId id="2147484135" r:id="rId7"/>
    <p:sldLayoutId id="2147484136" r:id="rId8"/>
    <p:sldLayoutId id="2147484137" r:id="rId9"/>
    <p:sldLayoutId id="2147484138" r:id="rId10"/>
    <p:sldLayoutId id="2147484139" r:id="rId11"/>
    <p:sldLayoutId id="2147484140" r:id="rId12"/>
    <p:sldLayoutId id="214748414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2855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First level</a:t>
            </a:r>
            <a:endParaRPr lang="en-US" dirty="0"/>
          </a:p>
          <a:p>
            <a:pPr lvl="2"/>
            <a:r>
              <a:rPr lang="en-US" dirty="0"/>
              <a:t>Second level</a:t>
            </a:r>
            <a:endParaRPr lang="en-US" dirty="0"/>
          </a:p>
          <a:p>
            <a:pPr lvl="3"/>
            <a:r>
              <a:rPr lang="en-US" dirty="0"/>
              <a:t>Third level</a:t>
            </a:r>
            <a:endParaRPr lang="en-US" dirty="0"/>
          </a:p>
          <a:p>
            <a:pPr lvl="4"/>
            <a:r>
              <a:rPr lang="en-US" dirty="0"/>
              <a:t>Fourth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2855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First level</a:t>
            </a:r>
            <a:endParaRPr lang="en-US" dirty="0"/>
          </a:p>
          <a:p>
            <a:pPr lvl="2"/>
            <a:r>
              <a:rPr lang="en-US" dirty="0"/>
              <a:t>Second level</a:t>
            </a:r>
            <a:endParaRPr lang="en-US" dirty="0"/>
          </a:p>
          <a:p>
            <a:pPr lvl="3"/>
            <a:r>
              <a:rPr lang="en-US" dirty="0"/>
              <a:t>Third level</a:t>
            </a:r>
            <a:endParaRPr lang="en-US" dirty="0"/>
          </a:p>
          <a:p>
            <a:pPr lvl="4"/>
            <a:r>
              <a:rPr lang="en-US" dirty="0"/>
              <a:t>Fourth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43" r:id="rId1"/>
    <p:sldLayoutId id="2147484144" r:id="rId2"/>
    <p:sldLayoutId id="2147484145" r:id="rId3"/>
    <p:sldLayoutId id="2147484146" r:id="rId4"/>
    <p:sldLayoutId id="2147484147" r:id="rId5"/>
    <p:sldLayoutId id="2147484148" r:id="rId6"/>
    <p:sldLayoutId id="2147484149" r:id="rId7"/>
    <p:sldLayoutId id="2147484150" r:id="rId8"/>
    <p:sldLayoutId id="2147484151" r:id="rId9"/>
    <p:sldLayoutId id="2147484152" r:id="rId10"/>
    <p:sldLayoutId id="2147484153" r:id="rId11"/>
    <p:sldLayoutId id="2147484154" r:id="rId12"/>
    <p:sldLayoutId id="214748415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2855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First level</a:t>
            </a:r>
            <a:endParaRPr lang="en-US" dirty="0"/>
          </a:p>
          <a:p>
            <a:pPr lvl="2"/>
            <a:r>
              <a:rPr lang="en-US" dirty="0"/>
              <a:t>Second level</a:t>
            </a:r>
            <a:endParaRPr lang="en-US" dirty="0"/>
          </a:p>
          <a:p>
            <a:pPr lvl="3"/>
            <a:r>
              <a:rPr lang="en-US" dirty="0"/>
              <a:t>Third level</a:t>
            </a:r>
            <a:endParaRPr lang="en-US" dirty="0"/>
          </a:p>
          <a:p>
            <a:pPr lvl="4"/>
            <a:r>
              <a:rPr lang="en-US" dirty="0"/>
              <a:t>Fourth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7" r:id="rId1"/>
    <p:sldLayoutId id="2147484158" r:id="rId2"/>
    <p:sldLayoutId id="2147484159" r:id="rId3"/>
    <p:sldLayoutId id="2147484160" r:id="rId4"/>
    <p:sldLayoutId id="2147484161" r:id="rId5"/>
    <p:sldLayoutId id="2147484162" r:id="rId6"/>
    <p:sldLayoutId id="2147484163" r:id="rId7"/>
    <p:sldLayoutId id="2147484164" r:id="rId8"/>
    <p:sldLayoutId id="2147484165" r:id="rId9"/>
    <p:sldLayoutId id="2147484166" r:id="rId10"/>
    <p:sldLayoutId id="2147484167" r:id="rId11"/>
    <p:sldLayoutId id="2147484168" r:id="rId12"/>
    <p:sldLayoutId id="2147484169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2855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First level</a:t>
            </a:r>
            <a:endParaRPr lang="en-US" dirty="0"/>
          </a:p>
          <a:p>
            <a:pPr lvl="2"/>
            <a:r>
              <a:rPr lang="en-US" dirty="0"/>
              <a:t>Second level</a:t>
            </a:r>
            <a:endParaRPr lang="en-US" dirty="0"/>
          </a:p>
          <a:p>
            <a:pPr lvl="3"/>
            <a:r>
              <a:rPr lang="en-US" dirty="0"/>
              <a:t>Third level</a:t>
            </a:r>
            <a:endParaRPr lang="en-US" dirty="0"/>
          </a:p>
          <a:p>
            <a:pPr lvl="4"/>
            <a:r>
              <a:rPr lang="en-US" dirty="0"/>
              <a:t>Fourth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71" r:id="rId1"/>
    <p:sldLayoutId id="2147484172" r:id="rId2"/>
    <p:sldLayoutId id="2147484173" r:id="rId3"/>
    <p:sldLayoutId id="2147484174" r:id="rId4"/>
    <p:sldLayoutId id="2147484175" r:id="rId5"/>
    <p:sldLayoutId id="2147484176" r:id="rId6"/>
    <p:sldLayoutId id="2147484177" r:id="rId7"/>
    <p:sldLayoutId id="2147484178" r:id="rId8"/>
    <p:sldLayoutId id="2147484179" r:id="rId9"/>
    <p:sldLayoutId id="2147484180" r:id="rId10"/>
    <p:sldLayoutId id="2147484181" r:id="rId11"/>
    <p:sldLayoutId id="2147484182" r:id="rId12"/>
    <p:sldLayoutId id="2147484183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2855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First level</a:t>
            </a:r>
            <a:endParaRPr lang="en-US" dirty="0"/>
          </a:p>
          <a:p>
            <a:pPr lvl="2"/>
            <a:r>
              <a:rPr lang="en-US" dirty="0"/>
              <a:t>Second level</a:t>
            </a:r>
            <a:endParaRPr lang="en-US" dirty="0"/>
          </a:p>
          <a:p>
            <a:pPr lvl="3"/>
            <a:r>
              <a:rPr lang="en-US" dirty="0"/>
              <a:t>Third level</a:t>
            </a:r>
            <a:endParaRPr lang="en-US" dirty="0"/>
          </a:p>
          <a:p>
            <a:pPr lvl="4"/>
            <a:r>
              <a:rPr lang="en-US" dirty="0"/>
              <a:t>Fourth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5" r:id="rId1"/>
    <p:sldLayoutId id="2147484186" r:id="rId2"/>
    <p:sldLayoutId id="2147484187" r:id="rId3"/>
    <p:sldLayoutId id="2147484188" r:id="rId4"/>
    <p:sldLayoutId id="2147484189" r:id="rId5"/>
    <p:sldLayoutId id="2147484190" r:id="rId6"/>
    <p:sldLayoutId id="2147484191" r:id="rId7"/>
    <p:sldLayoutId id="2147484192" r:id="rId8"/>
    <p:sldLayoutId id="2147484193" r:id="rId9"/>
    <p:sldLayoutId id="2147484194" r:id="rId10"/>
    <p:sldLayoutId id="2147484195" r:id="rId11"/>
    <p:sldLayoutId id="2147484196" r:id="rId12"/>
    <p:sldLayoutId id="2147484197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2855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First level</a:t>
            </a:r>
            <a:endParaRPr lang="en-US" dirty="0"/>
          </a:p>
          <a:p>
            <a:pPr lvl="2"/>
            <a:r>
              <a:rPr lang="en-US" dirty="0"/>
              <a:t>Second level</a:t>
            </a:r>
            <a:endParaRPr lang="en-US" dirty="0"/>
          </a:p>
          <a:p>
            <a:pPr lvl="3"/>
            <a:r>
              <a:rPr lang="en-US" dirty="0"/>
              <a:t>Third level</a:t>
            </a:r>
            <a:endParaRPr lang="en-US" dirty="0"/>
          </a:p>
          <a:p>
            <a:pPr lvl="4"/>
            <a:r>
              <a:rPr lang="en-US" dirty="0"/>
              <a:t>Fourth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2855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First level</a:t>
            </a:r>
            <a:endParaRPr lang="en-US" dirty="0"/>
          </a:p>
          <a:p>
            <a:pPr lvl="2"/>
            <a:r>
              <a:rPr lang="en-US" dirty="0"/>
              <a:t>Second level</a:t>
            </a:r>
            <a:endParaRPr lang="en-US" dirty="0"/>
          </a:p>
          <a:p>
            <a:pPr lvl="3"/>
            <a:r>
              <a:rPr lang="en-US" dirty="0"/>
              <a:t>Third level</a:t>
            </a:r>
            <a:endParaRPr lang="en-US" dirty="0"/>
          </a:p>
          <a:p>
            <a:pPr lvl="4"/>
            <a:r>
              <a:rPr lang="en-US" dirty="0"/>
              <a:t>Fourth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2855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First level</a:t>
            </a:r>
            <a:endParaRPr lang="en-US" dirty="0"/>
          </a:p>
          <a:p>
            <a:pPr lvl="2"/>
            <a:r>
              <a:rPr lang="en-US" dirty="0"/>
              <a:t>Second level</a:t>
            </a:r>
            <a:endParaRPr lang="en-US" dirty="0"/>
          </a:p>
          <a:p>
            <a:pPr lvl="3"/>
            <a:r>
              <a:rPr lang="en-US" dirty="0"/>
              <a:t>Third level</a:t>
            </a:r>
            <a:endParaRPr lang="en-US" dirty="0"/>
          </a:p>
          <a:p>
            <a:pPr lvl="4"/>
            <a:r>
              <a:rPr lang="en-US" dirty="0"/>
              <a:t>Fourth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2855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First level</a:t>
            </a:r>
            <a:endParaRPr lang="en-US" dirty="0"/>
          </a:p>
          <a:p>
            <a:pPr lvl="2"/>
            <a:r>
              <a:rPr lang="en-US" dirty="0"/>
              <a:t>Second level</a:t>
            </a:r>
            <a:endParaRPr lang="en-US" dirty="0"/>
          </a:p>
          <a:p>
            <a:pPr lvl="3"/>
            <a:r>
              <a:rPr lang="en-US" dirty="0"/>
              <a:t>Third level</a:t>
            </a:r>
            <a:endParaRPr lang="en-US" dirty="0"/>
          </a:p>
          <a:p>
            <a:pPr lvl="4"/>
            <a:r>
              <a:rPr lang="en-US" dirty="0"/>
              <a:t>Fourth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2855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First level</a:t>
            </a:r>
            <a:endParaRPr lang="en-US" dirty="0"/>
          </a:p>
          <a:p>
            <a:pPr lvl="2"/>
            <a:r>
              <a:rPr lang="en-US" dirty="0"/>
              <a:t>Second level</a:t>
            </a:r>
            <a:endParaRPr lang="en-US" dirty="0"/>
          </a:p>
          <a:p>
            <a:pPr lvl="3"/>
            <a:r>
              <a:rPr lang="en-US" dirty="0"/>
              <a:t>Third level</a:t>
            </a:r>
            <a:endParaRPr lang="en-US" dirty="0"/>
          </a:p>
          <a:p>
            <a:pPr lvl="4"/>
            <a:r>
              <a:rPr lang="en-US" dirty="0"/>
              <a:t>Fourth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2855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.svg"/><Relationship Id="rId1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9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67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4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02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1.xml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6.xml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445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3" Type="http://schemas.openxmlformats.org/officeDocument/2006/relationships/image" Target="../media/image24.png"/><Relationship Id="rId2" Type="http://schemas.openxmlformats.org/officeDocument/2006/relationships/image" Target="../media/image15.png"/><Relationship Id="rId1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0.xml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9.xml"/><Relationship Id="rId3" Type="http://schemas.openxmlformats.org/officeDocument/2006/relationships/image" Target="../media/image30.png"/><Relationship Id="rId2" Type="http://schemas.openxmlformats.org/officeDocument/2006/relationships/image" Target="../media/image3.svg"/><Relationship Id="rId1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8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63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15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1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82619" y="423949"/>
            <a:ext cx="11226763" cy="5818101"/>
          </a:xfrm>
        </p:spPr>
        <p:txBody>
          <a:bodyPr lIns="548640" rIns="274320">
            <a:norm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en-US" sz="3600" dirty="0">
                <a:latin typeface="+mn-lt"/>
              </a:rPr>
              <a:t>CEC Charger Reliability Study Economics</a:t>
            </a:r>
            <a:endParaRPr lang="en-US" altLang="en-US" sz="3600" dirty="0">
              <a:latin typeface="+mn-lt"/>
            </a:endParaRPr>
          </a:p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en-US" sz="3600" dirty="0">
              <a:latin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7223" y="5050363"/>
            <a:ext cx="6097554" cy="660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en-US" sz="1600" b="1" dirty="0">
                <a:solidFill>
                  <a:srgbClr val="002060"/>
                </a:solidFill>
              </a:rPr>
              <a:t>Aaron Rabinowitz</a:t>
            </a:r>
            <a:endParaRPr lang="en-US" altLang="en-US" sz="1600" b="1" dirty="0">
              <a:solidFill>
                <a:srgbClr val="002060"/>
              </a:solidFill>
            </a:endParaRPr>
          </a:p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en-US" sz="1600" b="1" dirty="0">
                <a:solidFill>
                  <a:srgbClr val="002060"/>
                </a:solidFill>
              </a:rPr>
              <a:t>2/7/2024</a:t>
            </a:r>
            <a:endParaRPr lang="en-US" altLang="en-US" sz="1600" b="1" dirty="0">
              <a:solidFill>
                <a:srgbClr val="002060"/>
              </a:solidFill>
              <a:latin typeface="+mn-lt"/>
            </a:endParaRPr>
          </a:p>
        </p:txBody>
      </p:sp>
      <p:pic>
        <p:nvPicPr>
          <p:cNvPr id="12" name="Graphic 11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5107781" y="6434820"/>
            <a:ext cx="1976438" cy="35718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p>
            <a:pPr algn="r"/>
            <a:r>
              <a:rPr lang="en-US" altLang="en-US" sz="2000"/>
              <a:t>Routing Economics</a:t>
            </a:r>
            <a:endParaRPr lang="en-US" altLang="en-US" sz="200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20000"/>
          </a:bodyPr>
          <a:p>
            <a:r>
              <a:rPr lang="en-US" altLang="en-US" sz="2000"/>
              <a:t>Medium Routes and </a:t>
            </a:r>
            <a:r>
              <a:rPr lang="en-US" sz="2000"/>
              <a:t>Medium Testing Duration</a:t>
            </a:r>
            <a:r>
              <a:rPr lang="en-US" altLang="en-US" sz="2000"/>
              <a:t> (MRMT)</a:t>
            </a:r>
            <a:endParaRPr lang="en-US" altLang="en-US" sz="200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465455" y="1426845"/>
            <a:ext cx="5829300" cy="24301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279 routes</a:t>
            </a: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1,664 stations (5.96 per route)</a:t>
            </a: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3,385 chargers (12.13 per route)</a:t>
            </a: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1,989 person-hours (1.20 per station, 0.59 per charger)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5455" y="2827655"/>
            <a:ext cx="5124450" cy="34194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1150" y="1011555"/>
            <a:ext cx="4748559" cy="539496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p>
            <a:pPr algn="r"/>
            <a:r>
              <a:rPr lang="en-US" altLang="en-US" sz="2000"/>
              <a:t>Routing Economics</a:t>
            </a:r>
            <a:endParaRPr lang="en-US" altLang="en-US" sz="200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20000"/>
          </a:bodyPr>
          <a:p>
            <a:r>
              <a:rPr lang="en-US" altLang="en-US" sz="2000"/>
              <a:t>Medium Routes and Long</a:t>
            </a:r>
            <a:r>
              <a:rPr lang="en-US" sz="2000"/>
              <a:t> Testing Duration</a:t>
            </a:r>
            <a:r>
              <a:rPr lang="en-US" altLang="en-US" sz="2000"/>
              <a:t> (MRLT)</a:t>
            </a:r>
            <a:endParaRPr lang="en-US" altLang="en-US" sz="200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465455" y="1426845"/>
            <a:ext cx="5829300" cy="24301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305 routes</a:t>
            </a: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1,690 stations (5.54 per route)</a:t>
            </a: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2,983 chargers (9.78 per route)</a:t>
            </a: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2,236 person-hours (1.32 per station, 0.75 per charger)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5455" y="2884170"/>
            <a:ext cx="5124450" cy="34385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2410" y="1011555"/>
            <a:ext cx="4729943" cy="539496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p>
            <a:pPr algn="r"/>
            <a:r>
              <a:rPr lang="en-US" altLang="en-US" sz="2000"/>
              <a:t>Routing Economics</a:t>
            </a:r>
            <a:endParaRPr lang="en-US" altLang="en-US" sz="200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p>
            <a:r>
              <a:rPr lang="en-US" altLang="en-US" sz="2000"/>
              <a:t>Long Routes and Short Testing Duration (LRST)</a:t>
            </a:r>
            <a:endParaRPr lang="en-US" altLang="en-US" sz="200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465455" y="1426845"/>
            <a:ext cx="5829300" cy="24301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102 routes</a:t>
            </a: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1,565 stations (15.34 per route)</a:t>
            </a: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4,839 chargers (47.44 per route)</a:t>
            </a: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1,881 person-hours (1.20 per station, 0.39 per charger)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84315" y="1011555"/>
            <a:ext cx="4716452" cy="539496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55" y="2839085"/>
            <a:ext cx="5124450" cy="34480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p>
            <a:pPr algn="r"/>
            <a:r>
              <a:rPr lang="en-US" altLang="en-US" sz="2000"/>
              <a:t>Routing Economics</a:t>
            </a:r>
            <a:endParaRPr lang="en-US" altLang="en-US" sz="200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p>
            <a:r>
              <a:rPr lang="en-US" altLang="en-US" sz="2000"/>
              <a:t>Long Routes and Medium Testing Duration (LRMT)</a:t>
            </a:r>
            <a:endParaRPr lang="en-US" altLang="en-US" sz="200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465455" y="1426845"/>
            <a:ext cx="5829300" cy="24301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122 routes</a:t>
            </a: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1,600 stations (13.11 per route)</a:t>
            </a: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4,492 chargers (36.82 per route)</a:t>
            </a: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2,289 person-hours (1.43 per station, 0.51 per charger)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5455" y="2800985"/>
            <a:ext cx="5191125" cy="34099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3530" y="1011555"/>
            <a:ext cx="4741275" cy="539496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p>
            <a:pPr algn="r"/>
            <a:r>
              <a:rPr lang="en-US" altLang="en-US" sz="2000"/>
              <a:t>Routing Economics</a:t>
            </a:r>
            <a:endParaRPr lang="en-US" altLang="en-US" sz="200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p>
            <a:r>
              <a:rPr lang="en-US" altLang="en-US" sz="2000"/>
              <a:t>Long Routes and Long Testing Duration (LRLT)</a:t>
            </a:r>
            <a:endParaRPr lang="en-US" altLang="en-US" sz="200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465455" y="1426845"/>
            <a:ext cx="5829300" cy="24301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144 routes</a:t>
            </a: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1,636 stations (11.36 per route)</a:t>
            </a: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4,404 chargers (30.58 per route)</a:t>
            </a: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2,708 person-hours (1.65 per station, 061 per charger)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5455" y="2893695"/>
            <a:ext cx="5181600" cy="34194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3525" y="1011555"/>
            <a:ext cx="4746566" cy="539496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p>
            <a:pPr algn="r"/>
            <a:r>
              <a:rPr lang="en-US" altLang="en-US" sz="2000"/>
              <a:t>Routing Economics</a:t>
            </a:r>
            <a:endParaRPr lang="en-US" altLang="en-US" sz="200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p>
            <a:r>
              <a:rPr lang="" sz="2000"/>
              <a:t>Cost Structure</a:t>
            </a:r>
            <a:endParaRPr lang="" sz="200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24510" y="1011555"/>
            <a:ext cx="4879340" cy="5354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Car Rentals: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$79,839 over 3 years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$26,613 per year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$19,960 per car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$6,635 per c</a:t>
            </a:r>
            <a:r>
              <a:rPr lang="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ar-year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Salaries: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per tester-hour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Hotels: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$120 - $275 per tester-night (assume $200)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Per-Diems: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$79 per tester-day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Energy Cost: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0.50 - $0.72 per kWh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All costs expected to rise in years 2 and 3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/>
          <p:cNvGraphicFramePr/>
          <p:nvPr/>
        </p:nvGraphicFramePr>
        <p:xfrm>
          <a:off x="5499100" y="2124075"/>
          <a:ext cx="6400800" cy="312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/>
                <a:gridCol w="2133600"/>
                <a:gridCol w="2133600"/>
              </a:tblGrid>
              <a:tr h="1203960"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 </a:t>
                      </a: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Route Duration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Dollars per Work Hour Without Non-UCD Depots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Dollars per Work Hour </a:t>
                      </a: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With Non-UCD Depots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480695"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4 Hour</a:t>
                      </a:r>
                      <a:endParaRPr lang="" alt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  <a:endParaRPr lang="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109.75</a:t>
                      </a:r>
                      <a:endParaRPr lang="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481965"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8 Hour</a:t>
                      </a:r>
                      <a:endParaRPr lang="" alt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  <a:endParaRPr lang="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74.875</a:t>
                      </a:r>
                      <a:endParaRPr lang="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481330"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16 Hour</a:t>
                      </a:r>
                      <a:endParaRPr lang="" alt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84.75</a:t>
                      </a:r>
                      <a:endParaRPr lang="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84.75</a:t>
                      </a:r>
                      <a:endParaRPr lang="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481330"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24 Hour</a:t>
                      </a:r>
                      <a:endParaRPr lang="" alt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84.75</a:t>
                      </a:r>
                      <a:endParaRPr lang="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84.75</a:t>
                      </a:r>
                      <a:endParaRPr lang="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p>
            <a:pPr algn="r"/>
            <a:r>
              <a:rPr lang="en-US" altLang="en-US" sz="2000"/>
              <a:t>Routing Economics</a:t>
            </a:r>
            <a:endParaRPr lang="en-US" altLang="en-US" sz="200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p>
            <a:r>
              <a:rPr lang="" altLang="en-US" sz="2000"/>
              <a:t>Cost Structure</a:t>
            </a:r>
            <a:endParaRPr lang="" altLang="en-US" sz="200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24510" y="1011555"/>
            <a:ext cx="4879340" cy="5354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Car Rentals </a:t>
            </a:r>
            <a:r>
              <a:rPr lang="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(Vehicular)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$79,839 over 3 years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$26,613 per year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$19,960 per car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$6,635 per car-year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Salaries </a:t>
            </a:r>
            <a:r>
              <a:rPr lang="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Personnel</a:t>
            </a:r>
            <a:r>
              <a:rPr lang="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$20 per tester-hour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Hotels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(Personnel)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$120 - $275 per tester-night (assume $200)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Per-Diems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(Personnel)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$79 per tester-day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Energy Cost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(Operational)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$0.50 - $0.72 per kWh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All costs expected to rise in years 2 and 3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/>
          <p:cNvGraphicFramePr/>
          <p:nvPr/>
        </p:nvGraphicFramePr>
        <p:xfrm>
          <a:off x="5499100" y="2124075"/>
          <a:ext cx="6400800" cy="312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/>
                <a:gridCol w="2133600"/>
                <a:gridCol w="2133600"/>
              </a:tblGrid>
              <a:tr h="12039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 Route Duration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Personnel Costs </a:t>
                      </a: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 Work Hour </a:t>
                      </a:r>
                      <a:r>
                        <a:rPr lang="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(Single Day)</a:t>
                      </a:r>
                      <a:endParaRPr lang="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Personnel Costs </a:t>
                      </a:r>
                      <a:r>
                        <a:rPr lang="en-US" alt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per Work Hour </a:t>
                      </a:r>
                      <a:r>
                        <a:rPr lang="" alt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(Overnight)</a:t>
                      </a:r>
                      <a:endParaRPr lang="" alt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/>
                </a:tc>
              </a:tr>
              <a:tr h="4806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4 Hour</a:t>
                      </a:r>
                      <a:endParaRPr lang="en-US" alt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109.75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48196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8 Hour</a:t>
                      </a:r>
                      <a:endParaRPr lang="en-US" alt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74.875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48133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16 Hour</a:t>
                      </a:r>
                      <a:endParaRPr lang="en-US" alt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84.75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84.75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48133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24 Hour</a:t>
                      </a:r>
                      <a:endParaRPr lang="en-US" alt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84.75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84.75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p>
            <a:pPr algn="r"/>
            <a:r>
              <a:rPr lang="en-US" altLang="en-US" sz="2000"/>
              <a:t>Routing Economics</a:t>
            </a:r>
            <a:endParaRPr lang="en-US" altLang="en-US" sz="200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20000"/>
          </a:bodyPr>
          <a:p>
            <a:r>
              <a:rPr lang="en-US" altLang="en-US" sz="2000">
                <a:sym typeface="+mn-ea"/>
              </a:rPr>
              <a:t>Expected Test Costs (Non-UCD Depot Hotels Not Included)</a:t>
            </a:r>
            <a:endParaRPr lang="en-US" altLang="en-US" sz="200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4451071F-1CD7-4437-835D-BFC5B84C8C69}" type="slidenum">
              <a:rPr lang="en-US" smtClean="0"/>
            </a:fld>
            <a:endParaRPr lang="en-US"/>
          </a:p>
        </p:txBody>
      </p:sp>
      <p:graphicFrame>
        <p:nvGraphicFramePr>
          <p:cNvPr id="5" name="Table 4"/>
          <p:cNvGraphicFramePr/>
          <p:nvPr/>
        </p:nvGraphicFramePr>
        <p:xfrm>
          <a:off x="242570" y="1242060"/>
          <a:ext cx="11712575" cy="42049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2515"/>
                <a:gridCol w="2342515"/>
                <a:gridCol w="2342515"/>
                <a:gridCol w="2342515"/>
                <a:gridCol w="2342515"/>
              </a:tblGrid>
              <a:tr h="68453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Route Duration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Duration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 Hours per Charger Test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 Dollars per Charger Test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Mean Dollars per Charger Test * 3600</a:t>
                      </a:r>
                      <a:endParaRPr lang="en-US" alt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/>
                </a:tc>
              </a:tr>
              <a:tr h="3911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Short (&lt; 4 hours)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Short (5 minutes)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0.59</a:t>
                      </a:r>
                      <a:endParaRPr lang="en-US" alt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23.33</a:t>
                      </a:r>
                      <a:endParaRPr lang="en-US" alt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83,980</a:t>
                      </a:r>
                      <a:endParaRPr lang="en-US" alt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/>
                </a:tc>
              </a:tr>
              <a:tr h="3911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Short (&lt; 4 hours)</a:t>
                      </a:r>
                      <a:endParaRPr lang="en-US" alt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Medium </a:t>
                      </a:r>
                      <a:r>
                        <a:rPr lang="en-US" alt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(10 minutes)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0.78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29.79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107,256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911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Short (&lt; 4 hours)</a:t>
                      </a:r>
                      <a:endParaRPr lang="en-US" alt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Long </a:t>
                      </a:r>
                      <a:r>
                        <a:rPr lang="en-US" alt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(15 minutes)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0.93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34.90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125,632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</a:tr>
              <a:tr h="3911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Medium (&lt; 8 hours)</a:t>
                      </a:r>
                      <a:endParaRPr lang="en-US" alt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>
                    <a:solidFill>
                      <a:srgbClr val="CBCFE7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Short </a:t>
                      </a:r>
                      <a:r>
                        <a:rPr lang="en-US" alt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(5 minutes)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CBCFE7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0.43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CBCFE7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17.88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CBCFE7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64,378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CBCFE7"/>
                    </a:solidFill>
                  </a:tcPr>
                </a:tc>
              </a:tr>
              <a:tr h="3911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Medium (&lt; 8 hours)</a:t>
                      </a:r>
                      <a:endParaRPr lang="en-US" alt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>
                    <a:solidFill>
                      <a:srgbClr val="E7E9F3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Medium </a:t>
                      </a:r>
                      <a:r>
                        <a:rPr lang="en-US" alt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(10 minutes)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E7E9F3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0.59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E7E9F3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23.33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E7E9F3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83,980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E7E9F3"/>
                    </a:solidFill>
                  </a:tcPr>
                </a:tc>
              </a:tr>
              <a:tr h="3911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Medium (&lt; 8 hours)</a:t>
                      </a:r>
                      <a:endParaRPr lang="en-US" alt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Long </a:t>
                      </a:r>
                      <a:r>
                        <a:rPr lang="en-US" alt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(15 minutes)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0.75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28.77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103,581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</a:tr>
              <a:tr h="3911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Long (&lt; 20 hours)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CBCFE7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Short </a:t>
                      </a:r>
                      <a:r>
                        <a:rPr lang="en-US" alt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(5 minutes)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CBCFE7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0.39*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CBCFE7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30.48**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CBCFE7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109,741**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CBCFE7"/>
                    </a:solidFill>
                  </a:tcPr>
                </a:tc>
              </a:tr>
              <a:tr h="3911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Long (&lt; 20 hours)</a:t>
                      </a:r>
                      <a:endParaRPr lang="en-US" alt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Medium </a:t>
                      </a:r>
                      <a:r>
                        <a:rPr lang="en-US" alt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(10 minutes)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0.51*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38.86**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139,908**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911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Long (&lt; 20 hours)</a:t>
                      </a:r>
                      <a:endParaRPr lang="en-US" alt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Long </a:t>
                      </a:r>
                      <a:r>
                        <a:rPr lang="en-US" alt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(15 minutes)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0.61*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45.85**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165,047**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Text Box 10"/>
          <p:cNvSpPr txBox="1"/>
          <p:nvPr/>
        </p:nvSpPr>
        <p:spPr>
          <a:xfrm>
            <a:off x="2633980" y="5745480"/>
            <a:ext cx="69240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* Working hours only</a:t>
            </a:r>
            <a:endParaRPr lang="en-US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en-US" sz="1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** Includes two hotel rooms and per-diems</a:t>
            </a:r>
            <a:endParaRPr lang="en-US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p>
            <a:pPr algn="r"/>
            <a:r>
              <a:rPr lang="en-US" altLang="en-US" sz="2000"/>
              <a:t>Routing Economics</a:t>
            </a:r>
            <a:endParaRPr lang="en-US" altLang="en-US" sz="200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20000"/>
          </a:bodyPr>
          <a:p>
            <a:r>
              <a:rPr lang="en-US" altLang="en-US" sz="2000">
                <a:sym typeface="+mn-ea"/>
              </a:rPr>
              <a:t>Expected Test Costs </a:t>
            </a:r>
            <a:r>
              <a:rPr lang="en-US" altLang="en-US" sz="2000"/>
              <a:t>(Non-UCD Depot Hotels Included)</a:t>
            </a:r>
            <a:endParaRPr lang="en-US" altLang="en-US" sz="200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4451071F-1CD7-4437-835D-BFC5B84C8C69}" type="slidenum">
              <a:rPr lang="en-US" smtClean="0"/>
            </a:fld>
            <a:endParaRPr lang="en-US"/>
          </a:p>
        </p:txBody>
      </p:sp>
      <p:graphicFrame>
        <p:nvGraphicFramePr>
          <p:cNvPr id="5" name="Table 4"/>
          <p:cNvGraphicFramePr/>
          <p:nvPr/>
        </p:nvGraphicFramePr>
        <p:xfrm>
          <a:off x="242570" y="1242060"/>
          <a:ext cx="11712575" cy="42049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2515"/>
                <a:gridCol w="2342515"/>
                <a:gridCol w="2342515"/>
                <a:gridCol w="2342515"/>
                <a:gridCol w="2342515"/>
              </a:tblGrid>
              <a:tr h="68453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Route Duration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Duration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 Hours per Charger Test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 Dollars per Charger Test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Mean Dollars per Charger Test * 3600</a:t>
                      </a:r>
                      <a:endParaRPr lang="en-US" alt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/>
                </a:tc>
              </a:tr>
              <a:tr h="3911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Short (&lt; 4 hours)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Short (5 minutes)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0.59</a:t>
                      </a:r>
                      <a:endParaRPr lang="en-US" alt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64.48</a:t>
                      </a:r>
                      <a:endParaRPr lang="en-US" alt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232,129</a:t>
                      </a:r>
                      <a:endParaRPr lang="en-US" alt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/>
                </a:tc>
              </a:tr>
              <a:tr h="3911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Short (&lt; 4 hours)</a:t>
                      </a:r>
                      <a:endParaRPr lang="en-US" alt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Medium </a:t>
                      </a:r>
                      <a:r>
                        <a:rPr lang="en-US" alt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(10 minutes)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0.78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84.20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303,114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911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Short (&lt; 4 hours)</a:t>
                      </a:r>
                      <a:endParaRPr lang="en-US" alt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Long </a:t>
                      </a:r>
                      <a:r>
                        <a:rPr lang="en-US" alt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(15 minutes)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0.93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99.77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359,155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</a:tr>
              <a:tr h="3911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Medium (&lt; 8 hours)</a:t>
                      </a:r>
                      <a:endParaRPr lang="en-US" alt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>
                    <a:solidFill>
                      <a:srgbClr val="CBCFE7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Short </a:t>
                      </a:r>
                      <a:r>
                        <a:rPr lang="en-US" alt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(5 minutes)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CBCFE7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0.43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CBCFE7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32.88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CBCFE7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118,365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CBCFE7"/>
                    </a:solidFill>
                  </a:tcPr>
                </a:tc>
              </a:tr>
              <a:tr h="3911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Medium (&lt; 8 hours)</a:t>
                      </a:r>
                      <a:endParaRPr lang="en-US" alt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>
                    <a:solidFill>
                      <a:srgbClr val="E7E9F3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Medium </a:t>
                      </a:r>
                      <a:r>
                        <a:rPr lang="en-US" alt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(10 minutes)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E7E9F3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0.59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E7E9F3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43.90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E7E9F3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158,054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E7E9F3"/>
                    </a:solidFill>
                  </a:tcPr>
                </a:tc>
              </a:tr>
              <a:tr h="3911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Medium (&lt; 8 hours)</a:t>
                      </a:r>
                      <a:endParaRPr lang="en-US" alt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Long </a:t>
                      </a:r>
                      <a:r>
                        <a:rPr lang="en-US" alt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(15 minutes)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0.75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54.93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197.744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</a:tr>
              <a:tr h="3911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Long (&lt; 20 hours)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CBCFE7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Short </a:t>
                      </a:r>
                      <a:r>
                        <a:rPr lang="en-US" alt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(5 minutes)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CBCFE7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0.39*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CBCFE7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30.48**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CBCFE7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109,741**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CBCFE7"/>
                    </a:solidFill>
                  </a:tcPr>
                </a:tc>
              </a:tr>
              <a:tr h="3911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Long (&lt; 20 hours)</a:t>
                      </a:r>
                      <a:endParaRPr lang="en-US" alt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Medium </a:t>
                      </a:r>
                      <a:r>
                        <a:rPr lang="en-US" alt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(10 minutes)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0.51*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38.86**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139,908**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911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Long (&lt; 20 hours)</a:t>
                      </a:r>
                      <a:endParaRPr lang="en-US" alt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Long </a:t>
                      </a:r>
                      <a:r>
                        <a:rPr lang="en-US" alt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(15 minutes)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0.61*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45.85**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165,047**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Text Box 10"/>
          <p:cNvSpPr txBox="1"/>
          <p:nvPr/>
        </p:nvSpPr>
        <p:spPr>
          <a:xfrm>
            <a:off x="2633980" y="5745480"/>
            <a:ext cx="69240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* Working hours only</a:t>
            </a:r>
            <a:endParaRPr lang="en-US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en-US" sz="1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** Includes two hotel rooms and per-diems</a:t>
            </a:r>
            <a:endParaRPr lang="en-US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p>
            <a:pPr algn="r"/>
            <a:r>
              <a:rPr lang="en-US" altLang="en-US" sz="2000"/>
              <a:t>Routing Economics</a:t>
            </a:r>
            <a:endParaRPr lang="en-US" altLang="en-US" sz="200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20000"/>
          </a:bodyPr>
          <a:p>
            <a:r>
              <a:rPr lang="en-US" altLang="en-US" sz="2000"/>
              <a:t>Paths to 3,600 Tests Without Inflation (Random Selection)</a:t>
            </a:r>
            <a:endParaRPr lang="en-US" altLang="en-US" sz="200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4451071F-1CD7-4437-835D-BFC5B84C8C69}" type="slidenum">
              <a:rPr lang="en-US" smtClean="0"/>
            </a:fld>
            <a:endParaRPr lang="en-US"/>
          </a:p>
        </p:txBody>
      </p:sp>
      <p:graphicFrame>
        <p:nvGraphicFramePr>
          <p:cNvPr id="5" name="Table 4"/>
          <p:cNvGraphicFramePr/>
          <p:nvPr/>
        </p:nvGraphicFramePr>
        <p:xfrm>
          <a:off x="242570" y="1242060"/>
          <a:ext cx="11712575" cy="42049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2515"/>
                <a:gridCol w="2342515"/>
                <a:gridCol w="2342515"/>
                <a:gridCol w="2342515"/>
                <a:gridCol w="2342515"/>
              </a:tblGrid>
              <a:tr h="68453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Duration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Chargers Tested on Short Routes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Chargers Tested on Medium Routes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Chargers Tested on Long Routes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Expected Testing Cost</a:t>
                      </a:r>
                      <a:endParaRPr lang="en-US" alt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/>
                </a:tc>
              </a:tr>
              <a:tr h="3911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Short (5 minutes)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1,079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1,900</a:t>
                      </a:r>
                      <a:endParaRPr lang="en-US" alt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621</a:t>
                      </a:r>
                      <a:endParaRPr lang="en-US" alt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78,073</a:t>
                      </a:r>
                      <a:endParaRPr lang="en-US" alt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/>
                </a:tc>
              </a:tr>
              <a:tr h="3911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Medium </a:t>
                      </a:r>
                      <a:r>
                        <a:rPr lang="en-US" alt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(10 minutes)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578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2,273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749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99,354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911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Long </a:t>
                      </a:r>
                      <a:r>
                        <a:rPr lang="en-US" alt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(15 minutes)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261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2,530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809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118,990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" name="Table 1"/>
          <p:cNvGraphicFramePr/>
          <p:nvPr/>
        </p:nvGraphicFramePr>
        <p:xfrm>
          <a:off x="239395" y="3615055"/>
          <a:ext cx="11712575" cy="42049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2515"/>
                <a:gridCol w="2342515"/>
                <a:gridCol w="2342515"/>
                <a:gridCol w="2342515"/>
                <a:gridCol w="2342515"/>
              </a:tblGrid>
              <a:tr h="68453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Duration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Chargers Tested on Short Routes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Chargers Tested on Medium Routes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Chargers Tested on Long Routes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Expected Testing Cost</a:t>
                      </a:r>
                      <a:endParaRPr lang="en-US" alt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/>
                </a:tc>
              </a:tr>
              <a:tr h="3911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Short (5 minutes)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1,079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1,900</a:t>
                      </a:r>
                      <a:endParaRPr lang="en-US" alt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621</a:t>
                      </a:r>
                      <a:endParaRPr lang="en-US" alt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150,974</a:t>
                      </a:r>
                      <a:endParaRPr lang="en-US" alt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/>
                </a:tc>
              </a:tr>
              <a:tr h="3911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Medium </a:t>
                      </a:r>
                      <a:r>
                        <a:rPr lang="en-US" alt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(10 minutes)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578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2,273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749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177,588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911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Long </a:t>
                      </a:r>
                      <a:r>
                        <a:rPr lang="en-US" alt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(15 minutes)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261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2,530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809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202,105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Text Box 5"/>
          <p:cNvSpPr txBox="1"/>
          <p:nvPr/>
        </p:nvSpPr>
        <p:spPr>
          <a:xfrm>
            <a:off x="4450080" y="3100070"/>
            <a:ext cx="32981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Without non-UCD Depot Hotels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4603115" y="5473065"/>
            <a:ext cx="2984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With non-UCD Depot Hotels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p>
            <a:pPr algn="r"/>
            <a:r>
              <a:rPr lang="en-US" altLang="en-US" sz="2000"/>
              <a:t>Routing Methodology</a:t>
            </a:r>
            <a:endParaRPr lang="en-US" altLang="en-US" sz="200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p>
            <a:r>
              <a:rPr lang="en-US" altLang="en-US" sz="2000"/>
              <a:t>Overview</a:t>
            </a:r>
            <a:endParaRPr lang="en-US" altLang="en-US" sz="200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465455" y="1524635"/>
            <a:ext cx="11261725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Goal is to minimize the cost of the project by computing optimal routes which minimize for time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Less time is less student pay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Less time is less car rental expense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Less time is less operational expenditure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Routing is accomplished by solving Non-Homogenous Fleet Capacitated Vehicle Routing Problem (NHFCVRP)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Chargers are destinations to be visited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EVRC + overnight stay locations are depots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Fleet size is reflected in vehicle days (each itinerary is treated as an independent vehicle)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NHFCVRP is solved using the Clarke-Wright savings method and solution is refined via Simulated Annealing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In line with current operations planning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indent="0">
              <a:buFont typeface="Arial" panose="020B0604020202020204" pitchFamily="34" charset="0"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p>
            <a:pPr algn="r"/>
            <a:r>
              <a:rPr lang="en-US" altLang="en-US" sz="2000"/>
              <a:t>Routing Methodology</a:t>
            </a:r>
            <a:endParaRPr lang="en-US" altLang="en-US" sz="200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p>
            <a:r>
              <a:rPr lang="en-US" altLang="en-US" sz="2000"/>
              <a:t>Operational Concept - Ordered Durations</a:t>
            </a:r>
            <a:endParaRPr lang="en-US" altLang="en-US" sz="200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465455" y="1524635"/>
            <a:ext cx="1067498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following process will be carried out iteratively until the project is complete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Optimal routes are computed for remaining chargers at midnight (takes about 1 minute)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Students check out a route based on vehicle and time allowance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Students go out and test (will not always follow route)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Students mark off visited stations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indent="0">
              <a:buFont typeface="Arial" panose="020B0604020202020204" pitchFamily="34" charset="0"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It is not possible to know, a priori how students will allocate their time, half-day routes can be scheduled easier but, eventually, will no longer be possible as the close-by chargers are exhausted.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indent="0">
              <a:buFont typeface="Arial" panose="020B0604020202020204" pitchFamily="34" charset="0"/>
              <a:buNone/>
            </a:pP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indent="0">
              <a:buFont typeface="Arial" panose="020B0604020202020204" pitchFamily="34" charset="0"/>
              <a:buNone/>
            </a:pPr>
            <a:r>
              <a:rPr lang="en-US" altLang="en-US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The assumption is that selection of route duration is ordered - short reoute are exhausted, then medium, then long.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indent="0">
              <a:buFont typeface="Arial" panose="020B0604020202020204" pitchFamily="34" charset="0"/>
              <a:buNone/>
            </a:pP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indent="0">
              <a:buFont typeface="Arial" panose="020B0604020202020204" pitchFamily="34" charset="0"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economics of routes will, thus be considered by duration category in the following slides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p>
            <a:pPr algn="r"/>
            <a:r>
              <a:rPr lang="en-US" altLang="en-US" sz="2000"/>
              <a:t>Routing Methodology</a:t>
            </a:r>
            <a:endParaRPr lang="en-US" altLang="en-US" sz="200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p>
            <a:r>
              <a:rPr lang="en-US" altLang="en-US" sz="2000"/>
              <a:t>Operational Concept - Ordered Durations</a:t>
            </a:r>
            <a:endParaRPr lang="en-US" altLang="en-US" sz="200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4451071F-1CD7-4437-835D-BFC5B84C8C69}" type="slidenum">
              <a:rPr lang="en-US" smtClean="0"/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2331085" y="1079500"/>
            <a:ext cx="6836410" cy="4964430"/>
            <a:chOff x="5946" y="1796"/>
            <a:chExt cx="10766" cy="781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5983" y="1796"/>
              <a:ext cx="3259" cy="374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698" y="1796"/>
              <a:ext cx="3285" cy="3744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327" y="1796"/>
              <a:ext cx="3290" cy="374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430" y="5870"/>
              <a:ext cx="3282" cy="3744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688" y="5870"/>
              <a:ext cx="3295" cy="3744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946" y="5870"/>
              <a:ext cx="3296" cy="3744"/>
            </a:xfrm>
            <a:prstGeom prst="rect">
              <a:avLst/>
            </a:prstGeom>
          </p:spPr>
        </p:pic>
      </p:grpSp>
      <p:sp>
        <p:nvSpPr>
          <p:cNvPr id="13" name="Text Box 12"/>
          <p:cNvSpPr txBox="1"/>
          <p:nvPr/>
        </p:nvSpPr>
        <p:spPr>
          <a:xfrm>
            <a:off x="405130" y="1807210"/>
            <a:ext cx="171005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Random Duration Selection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 Box 13"/>
          <p:cNvSpPr txBox="1"/>
          <p:nvPr/>
        </p:nvSpPr>
        <p:spPr>
          <a:xfrm>
            <a:off x="405130" y="4394200"/>
            <a:ext cx="171005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Ordered Duration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Selection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2534285" y="6043930"/>
            <a:ext cx="17100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Short Routes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 Box 15"/>
          <p:cNvSpPr txBox="1"/>
          <p:nvPr/>
        </p:nvSpPr>
        <p:spPr>
          <a:xfrm>
            <a:off x="4897755" y="6043930"/>
            <a:ext cx="17100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Medium Routes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7270750" y="6043930"/>
            <a:ext cx="17100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Long Routes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 Box 17"/>
          <p:cNvSpPr txBox="1"/>
          <p:nvPr/>
        </p:nvSpPr>
        <p:spPr>
          <a:xfrm>
            <a:off x="9510395" y="2729230"/>
            <a:ext cx="260540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Longer duration routes are less efficient under the ordered duration selection assumption because depot-proximate chargers are known to be tested.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Straight Arrow Connector 18"/>
          <p:cNvCxnSpPr>
            <a:stCxn id="18" idx="1"/>
          </p:cNvCxnSpPr>
          <p:nvPr/>
        </p:nvCxnSpPr>
        <p:spPr>
          <a:xfrm flipH="1" flipV="1">
            <a:off x="8296275" y="2673985"/>
            <a:ext cx="1214120" cy="93218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8" idx="1"/>
          </p:cNvCxnSpPr>
          <p:nvPr/>
        </p:nvCxnSpPr>
        <p:spPr>
          <a:xfrm flipH="1">
            <a:off x="8423275" y="3606165"/>
            <a:ext cx="1087120" cy="129413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p>
            <a:pPr algn="r"/>
            <a:r>
              <a:rPr lang="en-US" altLang="en-US" sz="2000"/>
              <a:t>Routing Economics</a:t>
            </a:r>
            <a:endParaRPr lang="en-US" altLang="en-US" sz="200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20000"/>
          </a:bodyPr>
          <a:p>
            <a:r>
              <a:rPr lang="en-US" altLang="en-US" sz="2000">
                <a:sym typeface="+mn-ea"/>
              </a:rPr>
              <a:t>Expected Test Costs (Non-UCD Depot Hotels Not Included)</a:t>
            </a:r>
            <a:endParaRPr lang="en-US" altLang="en-US" sz="200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4451071F-1CD7-4437-835D-BFC5B84C8C69}" type="slidenum">
              <a:rPr lang="en-US" smtClean="0"/>
            </a:fld>
            <a:endParaRPr lang="en-US"/>
          </a:p>
        </p:txBody>
      </p:sp>
      <p:graphicFrame>
        <p:nvGraphicFramePr>
          <p:cNvPr id="5" name="Table 4"/>
          <p:cNvGraphicFramePr/>
          <p:nvPr/>
        </p:nvGraphicFramePr>
        <p:xfrm>
          <a:off x="242570" y="1242060"/>
          <a:ext cx="11712575" cy="42049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2515"/>
                <a:gridCol w="2342515"/>
                <a:gridCol w="2342515"/>
                <a:gridCol w="2342515"/>
                <a:gridCol w="2342515"/>
              </a:tblGrid>
              <a:tr h="68453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Route Duration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Duration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 Hours per Charger Test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 Dollars per Charger Test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Mean Dollars per Charger Test * 3600</a:t>
                      </a:r>
                      <a:endParaRPr lang="en-US" alt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/>
                </a:tc>
              </a:tr>
              <a:tr h="3911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Short (&lt; 4 hours)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Short (5 minutes)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0.59</a:t>
                      </a:r>
                      <a:endParaRPr lang="en-US" alt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23.33</a:t>
                      </a:r>
                      <a:endParaRPr lang="en-US" alt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83,980</a:t>
                      </a:r>
                      <a:endParaRPr lang="en-US" alt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/>
                </a:tc>
              </a:tr>
              <a:tr h="3911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Short (&lt; 4 hours)</a:t>
                      </a:r>
                      <a:endParaRPr lang="en-US" alt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Medium </a:t>
                      </a:r>
                      <a:r>
                        <a:rPr lang="en-US" alt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(10 minutes)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0.78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29.79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107,256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911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Short (&lt; 4 hours)</a:t>
                      </a:r>
                      <a:endParaRPr lang="en-US" alt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Long </a:t>
                      </a:r>
                      <a:r>
                        <a:rPr lang="en-US" alt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(15 minutes)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0.93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34.90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125,632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</a:tr>
              <a:tr h="3911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Medium (&lt; 8 hours)</a:t>
                      </a:r>
                      <a:endParaRPr lang="en-US" alt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>
                    <a:solidFill>
                      <a:srgbClr val="CBCFE7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Short </a:t>
                      </a:r>
                      <a:r>
                        <a:rPr lang="en-US" alt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(5 minutes)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CBCFE7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0.45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CBCFE7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18.56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CBCFE7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66,829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CBCFE7"/>
                    </a:solidFill>
                  </a:tcPr>
                </a:tc>
              </a:tr>
              <a:tr h="3911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Medium (&lt; 8 hours)</a:t>
                      </a:r>
                      <a:endParaRPr lang="en-US" alt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>
                    <a:solidFill>
                      <a:srgbClr val="E7E9F3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Medium </a:t>
                      </a:r>
                      <a:r>
                        <a:rPr lang="en-US" alt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(10 minutes)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E7E9F3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0.61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E7E9F3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24.01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E7E9F3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86,430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E7E9F3"/>
                    </a:solidFill>
                  </a:tcPr>
                </a:tc>
              </a:tr>
              <a:tr h="3911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Medium (&lt; 8 hours)</a:t>
                      </a:r>
                      <a:endParaRPr lang="en-US" alt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Long </a:t>
                      </a:r>
                      <a:r>
                        <a:rPr lang="en-US" alt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(15 minutes)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0.78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29.79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107,256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</a:tr>
              <a:tr h="3911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Long (&lt; 20 hours)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CBCFE7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Short </a:t>
                      </a:r>
                      <a:r>
                        <a:rPr lang="en-US" alt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(5 minutes)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CBCFE7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0.76*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CBCFE7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56.32**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CBCFE7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202,755**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CBCFE7"/>
                    </a:solidFill>
                  </a:tcPr>
                </a:tc>
              </a:tr>
              <a:tr h="3911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Long (&lt; 20 hours)</a:t>
                      </a:r>
                      <a:endParaRPr lang="en-US" alt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Medium </a:t>
                      </a:r>
                      <a:r>
                        <a:rPr lang="en-US" alt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(10 minutes)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0.66*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49.34**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177,616**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911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Long (&lt; 20 hours)</a:t>
                      </a:r>
                      <a:endParaRPr lang="en-US" alt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Long </a:t>
                      </a:r>
                      <a:r>
                        <a:rPr lang="en-US" alt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(15 minutes)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0.65*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48.64**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175,102**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Text Box 10"/>
          <p:cNvSpPr txBox="1"/>
          <p:nvPr/>
        </p:nvSpPr>
        <p:spPr>
          <a:xfrm>
            <a:off x="2633980" y="5745480"/>
            <a:ext cx="69240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* Working hours only</a:t>
            </a:r>
            <a:endParaRPr lang="en-US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en-US" sz="1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** Includes two hotel rooms and per-diems</a:t>
            </a:r>
            <a:endParaRPr lang="en-US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p>
            <a:pPr algn="r"/>
            <a:r>
              <a:rPr lang="en-US" altLang="en-US" sz="2000"/>
              <a:t>Routing Economics</a:t>
            </a:r>
            <a:endParaRPr lang="en-US" altLang="en-US" sz="200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20000"/>
          </a:bodyPr>
          <a:p>
            <a:r>
              <a:rPr lang="en-US" altLang="en-US" sz="2000">
                <a:sym typeface="+mn-ea"/>
              </a:rPr>
              <a:t>Expected Test Costs </a:t>
            </a:r>
            <a:r>
              <a:rPr lang="en-US" altLang="en-US" sz="2000"/>
              <a:t>(Non-UCD Depot Hotels Included)</a:t>
            </a:r>
            <a:endParaRPr lang="en-US" altLang="en-US" sz="200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4451071F-1CD7-4437-835D-BFC5B84C8C69}" type="slidenum">
              <a:rPr lang="en-US" smtClean="0"/>
            </a:fld>
            <a:endParaRPr lang="en-US"/>
          </a:p>
        </p:txBody>
      </p:sp>
      <p:graphicFrame>
        <p:nvGraphicFramePr>
          <p:cNvPr id="5" name="Table 4"/>
          <p:cNvGraphicFramePr/>
          <p:nvPr/>
        </p:nvGraphicFramePr>
        <p:xfrm>
          <a:off x="242570" y="1242060"/>
          <a:ext cx="11712575" cy="42049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2515"/>
                <a:gridCol w="2342515"/>
                <a:gridCol w="2342515"/>
                <a:gridCol w="2342515"/>
                <a:gridCol w="2342515"/>
              </a:tblGrid>
              <a:tr h="68453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Route Duration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Duration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 Hours per Charger Test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 Dollars per Charger Test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Mean Dollars per Charger Test * 3600</a:t>
                      </a:r>
                      <a:endParaRPr lang="en-US" alt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/>
                </a:tc>
              </a:tr>
              <a:tr h="3911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Short (&lt; 4 hours)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Short (5 minutes)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0.59</a:t>
                      </a:r>
                      <a:endParaRPr lang="en-US" alt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64.48</a:t>
                      </a:r>
                      <a:endParaRPr lang="en-US" alt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232,129</a:t>
                      </a:r>
                      <a:endParaRPr lang="en-US" alt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/>
                </a:tc>
              </a:tr>
              <a:tr h="3911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Short (&lt; 4 hours)</a:t>
                      </a:r>
                      <a:endParaRPr lang="en-US" alt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Medium </a:t>
                      </a:r>
                      <a:r>
                        <a:rPr lang="en-US" alt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(10 minutes)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0.78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84.20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303,114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911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Short (&lt; 4 hours)</a:t>
                      </a:r>
                      <a:endParaRPr lang="en-US" alt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Long </a:t>
                      </a:r>
                      <a:r>
                        <a:rPr lang="en-US" alt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(15 minutes)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0.93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99.77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359,155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</a:tr>
              <a:tr h="3911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Medium (&lt; 8 hours)</a:t>
                      </a:r>
                      <a:endParaRPr lang="en-US" alt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>
                    <a:solidFill>
                      <a:srgbClr val="CBCFE7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Short </a:t>
                      </a:r>
                      <a:r>
                        <a:rPr lang="en-US" alt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(5 minutes)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CBCFE7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0.45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CBCFE7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34.26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CBCFE7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123,326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CBCFE7"/>
                    </a:solidFill>
                  </a:tcPr>
                </a:tc>
              </a:tr>
              <a:tr h="3911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Medium (&lt; 8 hours)</a:t>
                      </a:r>
                      <a:endParaRPr lang="en-US" alt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>
                    <a:solidFill>
                      <a:srgbClr val="E7E9F3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Medium </a:t>
                      </a:r>
                      <a:r>
                        <a:rPr lang="en-US" alt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(10 minutes)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E7E9F3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0.61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E7E9F3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45.28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E7E9F3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163,015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E7E9F3"/>
                    </a:solidFill>
                  </a:tcPr>
                </a:tc>
              </a:tr>
              <a:tr h="3911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Medium (&lt; 8 hours)</a:t>
                      </a:r>
                      <a:endParaRPr lang="en-US" alt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Long </a:t>
                      </a:r>
                      <a:r>
                        <a:rPr lang="en-US" alt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(15 minutes)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0.78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57.00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205,185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</a:tr>
              <a:tr h="3911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Long (&lt; 20 hours)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CBCFE7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Short </a:t>
                      </a:r>
                      <a:r>
                        <a:rPr lang="en-US" alt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(5 minutes)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CBCFE7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0.76*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CBCFE7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56.32**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CBCFE7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202,755**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CBCFE7"/>
                    </a:solidFill>
                  </a:tcPr>
                </a:tc>
              </a:tr>
              <a:tr h="3911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Long (&lt; 20 hours)</a:t>
                      </a:r>
                      <a:endParaRPr lang="en-US" alt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Medium </a:t>
                      </a:r>
                      <a:r>
                        <a:rPr lang="en-US" alt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(10 minutes)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0.66*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49.34**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177,616**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911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Long (&lt; 20 hours)</a:t>
                      </a:r>
                      <a:endParaRPr lang="en-US" alt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Long </a:t>
                      </a:r>
                      <a:r>
                        <a:rPr lang="en-US" alt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(15 minutes)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0.65*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48.64**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175,102**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Text Box 10"/>
          <p:cNvSpPr txBox="1"/>
          <p:nvPr/>
        </p:nvSpPr>
        <p:spPr>
          <a:xfrm>
            <a:off x="2633980" y="5745480"/>
            <a:ext cx="69240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* Working hours only</a:t>
            </a:r>
            <a:endParaRPr lang="en-US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en-US" sz="1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** Includes two hotel rooms and per-diems</a:t>
            </a:r>
            <a:endParaRPr lang="en-US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p>
            <a:pPr algn="r"/>
            <a:r>
              <a:rPr lang="en-US" altLang="en-US" sz="2000"/>
              <a:t>Routing Economics</a:t>
            </a:r>
            <a:endParaRPr lang="en-US" altLang="en-US" sz="200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20000"/>
          </a:bodyPr>
          <a:p>
            <a:r>
              <a:rPr lang="en-US" altLang="en-US" sz="2000"/>
              <a:t>Paths to 3,600 Tests Without Inflation (Ordered Selection)</a:t>
            </a:r>
            <a:endParaRPr lang="en-US" altLang="en-US" sz="200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4451071F-1CD7-4437-835D-BFC5B84C8C69}" type="slidenum">
              <a:rPr lang="en-US" smtClean="0"/>
            </a:fld>
            <a:endParaRPr lang="en-US"/>
          </a:p>
        </p:txBody>
      </p:sp>
      <p:graphicFrame>
        <p:nvGraphicFramePr>
          <p:cNvPr id="5" name="Table 4"/>
          <p:cNvGraphicFramePr/>
          <p:nvPr/>
        </p:nvGraphicFramePr>
        <p:xfrm>
          <a:off x="242570" y="1242060"/>
          <a:ext cx="11712575" cy="42049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2515"/>
                <a:gridCol w="2342515"/>
                <a:gridCol w="2342515"/>
                <a:gridCol w="2342515"/>
                <a:gridCol w="2342515"/>
              </a:tblGrid>
              <a:tr h="68453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Duration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Chargers Tested on Short Routes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Chargers Tested on Medium Routes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Chargers Tested on Long Routes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Expected Testing Cost</a:t>
                      </a:r>
                      <a:endParaRPr lang="en-US" alt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/>
                </a:tc>
              </a:tr>
              <a:tr h="3911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Short (5 minutes)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1,079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2,521</a:t>
                      </a:r>
                      <a:endParaRPr lang="en-US" alt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0</a:t>
                      </a:r>
                      <a:endParaRPr lang="en-US" alt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71,963</a:t>
                      </a:r>
                      <a:endParaRPr lang="en-US" alt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/>
                </a:tc>
              </a:tr>
              <a:tr h="3911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Medium </a:t>
                      </a:r>
                      <a:r>
                        <a:rPr lang="en-US" alt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(10 minutes)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578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1,417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1,605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130,431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911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Long </a:t>
                      </a:r>
                      <a:r>
                        <a:rPr lang="en-US" alt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(15 minutes)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261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1,559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1,780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140,131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" name="Table 1"/>
          <p:cNvGraphicFramePr/>
          <p:nvPr/>
        </p:nvGraphicFramePr>
        <p:xfrm>
          <a:off x="239395" y="3615055"/>
          <a:ext cx="11712575" cy="42049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2515"/>
                <a:gridCol w="2342515"/>
                <a:gridCol w="2342515"/>
                <a:gridCol w="2342515"/>
                <a:gridCol w="2342515"/>
              </a:tblGrid>
              <a:tr h="68453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Duration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Chargers Tested on Short Routes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Chargers Tested on Medium Routes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Chargers Tested on Long Routes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Expected Testing Cost</a:t>
                      </a:r>
                      <a:endParaRPr lang="en-US" alt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/>
                </a:tc>
              </a:tr>
              <a:tr h="3911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Short (5 minutes)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1,079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2,521</a:t>
                      </a:r>
                      <a:endParaRPr lang="en-US" alt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0</a:t>
                      </a:r>
                      <a:endParaRPr lang="en-US" alt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155,943</a:t>
                      </a:r>
                      <a:endParaRPr lang="en-US" alt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/>
                </a:tc>
              </a:tr>
              <a:tr h="3911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Medium </a:t>
                      </a:r>
                      <a:r>
                        <a:rPr lang="en-US" alt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(10 minutes)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578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1,417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1,605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192,020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911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Long </a:t>
                      </a:r>
                      <a:r>
                        <a:rPr lang="en-US" alt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(15 minutes)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261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1,559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1,780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201,482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Text Box 5"/>
          <p:cNvSpPr txBox="1"/>
          <p:nvPr/>
        </p:nvSpPr>
        <p:spPr>
          <a:xfrm>
            <a:off x="4450080" y="3100070"/>
            <a:ext cx="32981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Without non-UCD Depot Hotels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4603115" y="5473065"/>
            <a:ext cx="2984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With non-UCD Depot Hotels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p>
            <a:pPr algn="r"/>
            <a:r>
              <a:rPr lang="en-US" altLang="en-US" sz="2000"/>
              <a:t>Routing Economics</a:t>
            </a:r>
            <a:endParaRPr lang="en-US" altLang="en-US" sz="200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p>
            <a:r>
              <a:rPr lang="en-US" altLang="en-US" sz="2000"/>
              <a:t>Takeaways</a:t>
            </a:r>
            <a:endParaRPr lang="en-US" altLang="en-US" sz="200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465455" y="1524635"/>
            <a:ext cx="1067498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Ignoring inflation, testing likely to cost in 150,000 - 200,000 range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Value of UC Riverside / Humboltd depots are huge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Ordered scheduling likely to contribute to higher costs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Selecting chargers closer to depots will reduce project cost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Limitations: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Inflation not included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Queuing downside risk - this may be significant as it may cause testers to cut routes short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No value-of-information directly computed for this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Time lost due to traffic - may also be significant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Future steps: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Direct cost minimization in route generation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Risk tolerance based route assignment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9"/>
          <p:cNvSpPr txBox="1"/>
          <p:nvPr/>
        </p:nvSpPr>
        <p:spPr>
          <a:xfrm>
            <a:off x="352425" y="287504"/>
            <a:ext cx="6002270" cy="584089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b="1" dirty="0">
                <a:latin typeface="+mj-lt"/>
              </a:rPr>
              <a:t>Q &amp; A</a:t>
            </a:r>
            <a:endParaRPr lang="en-US" b="1" dirty="0">
              <a:latin typeface="+mj-lt"/>
            </a:endParaRPr>
          </a:p>
        </p:txBody>
      </p:sp>
      <p:sp>
        <p:nvSpPr>
          <p:cNvPr id="20" name="Text Placeholder 10"/>
          <p:cNvSpPr txBox="1"/>
          <p:nvPr/>
        </p:nvSpPr>
        <p:spPr>
          <a:xfrm>
            <a:off x="6457950" y="287338"/>
            <a:ext cx="5381624" cy="58420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/>
          </a:p>
        </p:txBody>
      </p:sp>
      <p:sp>
        <p:nvSpPr>
          <p:cNvPr id="21" name="TextBox 20"/>
          <p:cNvSpPr txBox="1"/>
          <p:nvPr/>
        </p:nvSpPr>
        <p:spPr>
          <a:xfrm rot="16200000">
            <a:off x="6091235" y="574866"/>
            <a:ext cx="640080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pic>
        <p:nvPicPr>
          <p:cNvPr id="15" name="Graphic 14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5107781" y="6434820"/>
            <a:ext cx="1976438" cy="35718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alphaModFix amt="41000"/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971541" y="651791"/>
            <a:ext cx="5816267" cy="55048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p>
            <a:pPr algn="r"/>
            <a:r>
              <a:rPr lang="en-US" altLang="en-US" sz="2000"/>
              <a:t>Routing Methodology</a:t>
            </a:r>
            <a:endParaRPr lang="en-US" altLang="en-US" sz="200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p>
            <a:r>
              <a:rPr lang="en-US" altLang="en-US" sz="2000"/>
              <a:t>Constraints</a:t>
            </a:r>
            <a:endParaRPr lang="en-US" altLang="en-US" sz="200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465455" y="1524635"/>
            <a:ext cx="10674985" cy="4799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There are three types of route - short, regular, and long to accomodate student schedules as possible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Short routes: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Distance is less than vehicle range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Time is less than 4 hours (testing included)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Must visit at least two stations*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Medium routes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Distance is less than vehicle range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Time is less than 8 hours (testing included)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Must visit at least two stations*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Long routes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Time is less than 20 hours (testing included)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Chargers in close proximity to depots neglected unless unreached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For all routes, in order to enable testing, no leg can be less than 20 km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indent="0">
              <a:buFont typeface="Arial" panose="020B0604020202020204" pitchFamily="34" charset="0"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indent="0">
              <a:buFont typeface="Arial" panose="020B0604020202020204" pitchFamily="34" charset="0"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*This is done to aviod skewing the economics presented later - many 1 station routes are possible for short and medium routes but should be avoided as they are very inefficient and, instead, be included in longer routes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p>
            <a:pPr algn="r"/>
            <a:r>
              <a:rPr lang="en-US" altLang="en-US" sz="2000"/>
              <a:t>Routing Methodology</a:t>
            </a:r>
            <a:endParaRPr lang="en-US" altLang="en-US" sz="200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p>
            <a:r>
              <a:rPr lang="en-US" altLang="en-US" sz="2000"/>
              <a:t>Testing time</a:t>
            </a:r>
            <a:endParaRPr lang="en-US" altLang="en-US" sz="200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465455" y="1524635"/>
            <a:ext cx="10674985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basic assumption is that a given plug-in test takes a given amount of time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Values are in 5, 10, or 15 minutes per plug-in test (effects will be shown)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For a full slate of 4 DC and 2 AC chargers that would be 30, 60, or 90 minutes at one station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testers may also have to wait in a queue to use a charger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Expected queue wait time is modeled using queuing theory with exponential distributions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Expected arrival frequency is sampled randomly from separate distributions for urban and rural chargers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Expected service time per vehicle is 40 minutes for DC chargers and randomly sampled between 1 and 8 hours for AC chargers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number of servers is modeled as the listed number of chargers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Note that, at this stage all are assumed to be functional - could be adjusted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In general, this model may be adjusted as more information comes in, it is likely an underestimate because of the functionality assumption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indent="0">
              <a:buFont typeface="Arial" panose="020B0604020202020204" pitchFamily="34" charset="0"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p>
            <a:pPr algn="r"/>
            <a:r>
              <a:rPr lang="en-US" altLang="en-US" sz="2000"/>
              <a:t>Routing Methodology</a:t>
            </a:r>
            <a:endParaRPr lang="en-US" altLang="en-US" sz="200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p>
            <a:r>
              <a:rPr lang="en-US" altLang="en-US" sz="2000"/>
              <a:t>Operational Concept</a:t>
            </a:r>
            <a:endParaRPr lang="en-US" altLang="en-US" sz="200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465455" y="1524635"/>
            <a:ext cx="10674985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following process will be carried out iteratively until the project is complete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Optimal routes are computed for remaining chargers at midnight (takes about 1 minute)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Students check out a route based on vehicle and time allowance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Students go out and test (will not always follow route)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Students mark off visited stations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indent="0">
              <a:buFont typeface="Arial" panose="020B0604020202020204" pitchFamily="34" charset="0"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It is not possible to know, a priori how students will allocate their time, half-day routes can be scheduled easier but, eventually, will no longer be possible as the close-by chargers are exhausted.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indent="0">
              <a:buFont typeface="Arial" panose="020B0604020202020204" pitchFamily="34" charset="0"/>
              <a:buNone/>
            </a:pP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indent="0">
              <a:buFont typeface="Arial" panose="020B0604020202020204" pitchFamily="34" charset="0"/>
              <a:buNone/>
            </a:pPr>
            <a:r>
              <a:rPr lang="en-US" altLang="en-US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The assumption is that selection of route duration is random. All route durations are equally likely.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indent="0">
              <a:buFont typeface="Arial" panose="020B0604020202020204" pitchFamily="34" charset="0"/>
              <a:buNone/>
            </a:pP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indent="0">
              <a:buFont typeface="Arial" panose="020B0604020202020204" pitchFamily="34" charset="0"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economics of routes will, thus be considered by duration category in the following slides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p>
            <a:pPr algn="r"/>
            <a:r>
              <a:rPr lang="en-US" altLang="en-US" sz="2000"/>
              <a:t>Routing Economics</a:t>
            </a:r>
            <a:endParaRPr lang="en-US" altLang="en-US" sz="200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p>
            <a:r>
              <a:rPr lang="en-US" altLang="en-US" sz="2000"/>
              <a:t>Short Routes and Short Testing Duration (SRST)</a:t>
            </a:r>
            <a:endParaRPr lang="en-US" altLang="en-US" sz="200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465455" y="1524635"/>
            <a:ext cx="5658485" cy="24301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190 routes</a:t>
            </a: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807 stations (4.25 per route)</a:t>
            </a: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1,079 chargers (5.77 per route)</a:t>
            </a: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633 person-hours (0.78 per station, 0.59 per charger)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68770" y="1011555"/>
            <a:ext cx="4742639" cy="53949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55" y="2939415"/>
            <a:ext cx="5105400" cy="34671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p>
            <a:pPr algn="r"/>
            <a:r>
              <a:rPr lang="en-US" altLang="en-US" sz="2000"/>
              <a:t>Routing Economics</a:t>
            </a:r>
            <a:endParaRPr lang="en-US" altLang="en-US" sz="200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p>
            <a:r>
              <a:rPr lang="en-US" altLang="en-US" sz="2000"/>
              <a:t>Short Routes and Medium Testing Duration (SRMT)</a:t>
            </a:r>
            <a:endParaRPr lang="en-US" altLang="en-US" sz="200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465455" y="1524635"/>
            <a:ext cx="5658485" cy="24301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130 routes</a:t>
            </a: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534 stations (4.11 per route)</a:t>
            </a: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578 chargers (4.45 per route)</a:t>
            </a: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454 person-hours (0.85 per station, 0.78 per charger)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5455" y="2848610"/>
            <a:ext cx="5153025" cy="34766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3845" y="1011555"/>
            <a:ext cx="4696981" cy="539496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p>
            <a:pPr algn="r"/>
            <a:r>
              <a:rPr lang="en-US" altLang="en-US" sz="2000"/>
              <a:t>Routing Economics</a:t>
            </a:r>
            <a:endParaRPr lang="en-US" altLang="en-US" sz="200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p>
            <a:r>
              <a:rPr lang="en-US" altLang="en-US" sz="2000"/>
              <a:t>Short Routes and Long Testing Duration (SRLT)</a:t>
            </a:r>
            <a:endParaRPr lang="en-US" altLang="en-US" sz="200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465455" y="1524635"/>
            <a:ext cx="5658485" cy="24301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65 routes</a:t>
            </a: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253 stations (3.89 per route)</a:t>
            </a: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261 chargers (4.02 per route)</a:t>
            </a: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236 person-hours (0.93 per station, 0.91 per charger)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4475" y="2929890"/>
            <a:ext cx="5057775" cy="34766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7320" y="1011555"/>
            <a:ext cx="4779819" cy="539496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p>
            <a:pPr algn="r"/>
            <a:r>
              <a:rPr lang="en-US" altLang="en-US" sz="2000"/>
              <a:t>Routing Economics</a:t>
            </a:r>
            <a:endParaRPr lang="en-US" altLang="en-US" sz="200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p>
            <a:r>
              <a:rPr lang="en-US" altLang="en-US" sz="2000"/>
              <a:t>Medium Routes and Short Testing Duration (MRST)</a:t>
            </a:r>
            <a:endParaRPr lang="en-US" altLang="en-US" sz="200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465455" y="1426845"/>
            <a:ext cx="5829300" cy="24301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246 routes</a:t>
            </a: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1,612 stations (6.55 per route)</a:t>
            </a: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3,813 chargers (15.50 per route)</a:t>
            </a: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1,653 person-hours (1.03 per station, 0.43 per charger)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57340" y="1011555"/>
            <a:ext cx="4733413" cy="539496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55" y="2920365"/>
            <a:ext cx="5114925" cy="34861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UC Davis Colors">
      <a:dk1>
        <a:sysClr val="windowText" lastClr="000000"/>
      </a:dk1>
      <a:lt1>
        <a:sysClr val="window" lastClr="FFFFFF"/>
      </a:lt1>
      <a:dk2>
        <a:srgbClr val="022851"/>
      </a:dk2>
      <a:lt2>
        <a:srgbClr val="E7E6E6"/>
      </a:lt2>
      <a:accent1>
        <a:srgbClr val="0047BA"/>
      </a:accent1>
      <a:accent2>
        <a:srgbClr val="F18A00"/>
      </a:accent2>
      <a:accent3>
        <a:srgbClr val="A5A5A5"/>
      </a:accent3>
      <a:accent4>
        <a:srgbClr val="FFDC00"/>
      </a:accent4>
      <a:accent5>
        <a:srgbClr val="00B2E3"/>
      </a:accent5>
      <a:accent6>
        <a:srgbClr val="3DAE2B"/>
      </a:accent6>
      <a:hlink>
        <a:srgbClr val="0047BA"/>
      </a:hlink>
      <a:folHlink>
        <a:srgbClr val="76236C"/>
      </a:folHlink>
    </a:clrScheme>
    <a:fontScheme name="Century Gothic - Lucida Sans">
      <a:majorFont>
        <a:latin typeface="Century Gothic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9_Custom Design">
  <a:themeElements>
    <a:clrScheme name="UC Davis Colors">
      <a:dk1>
        <a:sysClr val="windowText" lastClr="000000"/>
      </a:dk1>
      <a:lt1>
        <a:sysClr val="window" lastClr="FFFFFF"/>
      </a:lt1>
      <a:dk2>
        <a:srgbClr val="022851"/>
      </a:dk2>
      <a:lt2>
        <a:srgbClr val="E7E6E6"/>
      </a:lt2>
      <a:accent1>
        <a:srgbClr val="0047BA"/>
      </a:accent1>
      <a:accent2>
        <a:srgbClr val="F18A00"/>
      </a:accent2>
      <a:accent3>
        <a:srgbClr val="A5A5A5"/>
      </a:accent3>
      <a:accent4>
        <a:srgbClr val="FFDC00"/>
      </a:accent4>
      <a:accent5>
        <a:srgbClr val="00B2E3"/>
      </a:accent5>
      <a:accent6>
        <a:srgbClr val="3DAE2B"/>
      </a:accent6>
      <a:hlink>
        <a:srgbClr val="0047BA"/>
      </a:hlink>
      <a:folHlink>
        <a:srgbClr val="76236C"/>
      </a:folHlink>
    </a:clrScheme>
    <a:fontScheme name="Century Gothic - Lucida Sans">
      <a:majorFont>
        <a:latin typeface="Century Gothic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10_Custom Design">
  <a:themeElements>
    <a:clrScheme name="UC Davis Colors">
      <a:dk1>
        <a:sysClr val="windowText" lastClr="000000"/>
      </a:dk1>
      <a:lt1>
        <a:sysClr val="window" lastClr="FFFFFF"/>
      </a:lt1>
      <a:dk2>
        <a:srgbClr val="022851"/>
      </a:dk2>
      <a:lt2>
        <a:srgbClr val="E7E6E6"/>
      </a:lt2>
      <a:accent1>
        <a:srgbClr val="0047BA"/>
      </a:accent1>
      <a:accent2>
        <a:srgbClr val="F18A00"/>
      </a:accent2>
      <a:accent3>
        <a:srgbClr val="A5A5A5"/>
      </a:accent3>
      <a:accent4>
        <a:srgbClr val="FFDC00"/>
      </a:accent4>
      <a:accent5>
        <a:srgbClr val="00B2E3"/>
      </a:accent5>
      <a:accent6>
        <a:srgbClr val="3DAE2B"/>
      </a:accent6>
      <a:hlink>
        <a:srgbClr val="0047BA"/>
      </a:hlink>
      <a:folHlink>
        <a:srgbClr val="76236C"/>
      </a:folHlink>
    </a:clrScheme>
    <a:fontScheme name="Century Gothic - Lucida Sans">
      <a:majorFont>
        <a:latin typeface="Century Gothic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11_Custom Design">
  <a:themeElements>
    <a:clrScheme name="UC Davis Colors">
      <a:dk1>
        <a:sysClr val="windowText" lastClr="000000"/>
      </a:dk1>
      <a:lt1>
        <a:sysClr val="window" lastClr="FFFFFF"/>
      </a:lt1>
      <a:dk2>
        <a:srgbClr val="022851"/>
      </a:dk2>
      <a:lt2>
        <a:srgbClr val="E7E6E6"/>
      </a:lt2>
      <a:accent1>
        <a:srgbClr val="0047BA"/>
      </a:accent1>
      <a:accent2>
        <a:srgbClr val="F18A00"/>
      </a:accent2>
      <a:accent3>
        <a:srgbClr val="A5A5A5"/>
      </a:accent3>
      <a:accent4>
        <a:srgbClr val="FFDC00"/>
      </a:accent4>
      <a:accent5>
        <a:srgbClr val="00B2E3"/>
      </a:accent5>
      <a:accent6>
        <a:srgbClr val="3DAE2B"/>
      </a:accent6>
      <a:hlink>
        <a:srgbClr val="0047BA"/>
      </a:hlink>
      <a:folHlink>
        <a:srgbClr val="76236C"/>
      </a:folHlink>
    </a:clrScheme>
    <a:fontScheme name="Century Gothic - Lucida Sans">
      <a:majorFont>
        <a:latin typeface="Century Gothic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12_Custom Design">
  <a:themeElements>
    <a:clrScheme name="UC Davis Colors">
      <a:dk1>
        <a:sysClr val="windowText" lastClr="000000"/>
      </a:dk1>
      <a:lt1>
        <a:sysClr val="window" lastClr="FFFFFF"/>
      </a:lt1>
      <a:dk2>
        <a:srgbClr val="022851"/>
      </a:dk2>
      <a:lt2>
        <a:srgbClr val="E7E6E6"/>
      </a:lt2>
      <a:accent1>
        <a:srgbClr val="0047BA"/>
      </a:accent1>
      <a:accent2>
        <a:srgbClr val="F18A00"/>
      </a:accent2>
      <a:accent3>
        <a:srgbClr val="A5A5A5"/>
      </a:accent3>
      <a:accent4>
        <a:srgbClr val="FFDC00"/>
      </a:accent4>
      <a:accent5>
        <a:srgbClr val="00B2E3"/>
      </a:accent5>
      <a:accent6>
        <a:srgbClr val="3DAE2B"/>
      </a:accent6>
      <a:hlink>
        <a:srgbClr val="0047BA"/>
      </a:hlink>
      <a:folHlink>
        <a:srgbClr val="76236C"/>
      </a:folHlink>
    </a:clrScheme>
    <a:fontScheme name="Century Gothic - Lucida Sans">
      <a:majorFont>
        <a:latin typeface="Century Gothic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13_Custom Design">
  <a:themeElements>
    <a:clrScheme name="UC Davis Colors">
      <a:dk1>
        <a:sysClr val="windowText" lastClr="000000"/>
      </a:dk1>
      <a:lt1>
        <a:sysClr val="window" lastClr="FFFFFF"/>
      </a:lt1>
      <a:dk2>
        <a:srgbClr val="022851"/>
      </a:dk2>
      <a:lt2>
        <a:srgbClr val="E7E6E6"/>
      </a:lt2>
      <a:accent1>
        <a:srgbClr val="0047BA"/>
      </a:accent1>
      <a:accent2>
        <a:srgbClr val="F18A00"/>
      </a:accent2>
      <a:accent3>
        <a:srgbClr val="A5A5A5"/>
      </a:accent3>
      <a:accent4>
        <a:srgbClr val="FFDC00"/>
      </a:accent4>
      <a:accent5>
        <a:srgbClr val="00B2E3"/>
      </a:accent5>
      <a:accent6>
        <a:srgbClr val="3DAE2B"/>
      </a:accent6>
      <a:hlink>
        <a:srgbClr val="0047BA"/>
      </a:hlink>
      <a:folHlink>
        <a:srgbClr val="76236C"/>
      </a:folHlink>
    </a:clrScheme>
    <a:fontScheme name="Century Gothic - Lucida Sans">
      <a:majorFont>
        <a:latin typeface="Century Gothic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5.xml><?xml version="1.0" encoding="utf-8"?>
<a:theme xmlns:a="http://schemas.openxmlformats.org/drawingml/2006/main" name="14_Custom Design">
  <a:themeElements>
    <a:clrScheme name="UC Davis Colors">
      <a:dk1>
        <a:sysClr val="windowText" lastClr="000000"/>
      </a:dk1>
      <a:lt1>
        <a:sysClr val="window" lastClr="FFFFFF"/>
      </a:lt1>
      <a:dk2>
        <a:srgbClr val="022851"/>
      </a:dk2>
      <a:lt2>
        <a:srgbClr val="E7E6E6"/>
      </a:lt2>
      <a:accent1>
        <a:srgbClr val="0047BA"/>
      </a:accent1>
      <a:accent2>
        <a:srgbClr val="F18A00"/>
      </a:accent2>
      <a:accent3>
        <a:srgbClr val="A5A5A5"/>
      </a:accent3>
      <a:accent4>
        <a:srgbClr val="FFDC00"/>
      </a:accent4>
      <a:accent5>
        <a:srgbClr val="00B2E3"/>
      </a:accent5>
      <a:accent6>
        <a:srgbClr val="3DAE2B"/>
      </a:accent6>
      <a:hlink>
        <a:srgbClr val="0047BA"/>
      </a:hlink>
      <a:folHlink>
        <a:srgbClr val="76236C"/>
      </a:folHlink>
    </a:clrScheme>
    <a:fontScheme name="Century Gothic - Lucida Sans">
      <a:majorFont>
        <a:latin typeface="Century Gothic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6.xml><?xml version="1.0" encoding="utf-8"?>
<a:theme xmlns:a="http://schemas.openxmlformats.org/drawingml/2006/main" name="15_Custom Design">
  <a:themeElements>
    <a:clrScheme name="UC Davis Colors">
      <a:dk1>
        <a:sysClr val="windowText" lastClr="000000"/>
      </a:dk1>
      <a:lt1>
        <a:sysClr val="window" lastClr="FFFFFF"/>
      </a:lt1>
      <a:dk2>
        <a:srgbClr val="022851"/>
      </a:dk2>
      <a:lt2>
        <a:srgbClr val="E7E6E6"/>
      </a:lt2>
      <a:accent1>
        <a:srgbClr val="0047BA"/>
      </a:accent1>
      <a:accent2>
        <a:srgbClr val="F18A00"/>
      </a:accent2>
      <a:accent3>
        <a:srgbClr val="A5A5A5"/>
      </a:accent3>
      <a:accent4>
        <a:srgbClr val="FFDC00"/>
      </a:accent4>
      <a:accent5>
        <a:srgbClr val="00B2E3"/>
      </a:accent5>
      <a:accent6>
        <a:srgbClr val="3DAE2B"/>
      </a:accent6>
      <a:hlink>
        <a:srgbClr val="0047BA"/>
      </a:hlink>
      <a:folHlink>
        <a:srgbClr val="76236C"/>
      </a:folHlink>
    </a:clrScheme>
    <a:fontScheme name="Century Gothic - Lucida Sans">
      <a:majorFont>
        <a:latin typeface="Century Gothic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7.xml><?xml version="1.0" encoding="utf-8"?>
<a:theme xmlns:a="http://schemas.openxmlformats.org/drawingml/2006/main" name="16_Custom Design">
  <a:themeElements>
    <a:clrScheme name="UC Davis Colors">
      <a:dk1>
        <a:sysClr val="windowText" lastClr="000000"/>
      </a:dk1>
      <a:lt1>
        <a:sysClr val="window" lastClr="FFFFFF"/>
      </a:lt1>
      <a:dk2>
        <a:srgbClr val="022851"/>
      </a:dk2>
      <a:lt2>
        <a:srgbClr val="E7E6E6"/>
      </a:lt2>
      <a:accent1>
        <a:srgbClr val="0047BA"/>
      </a:accent1>
      <a:accent2>
        <a:srgbClr val="F18A00"/>
      </a:accent2>
      <a:accent3>
        <a:srgbClr val="A5A5A5"/>
      </a:accent3>
      <a:accent4>
        <a:srgbClr val="FFDC00"/>
      </a:accent4>
      <a:accent5>
        <a:srgbClr val="00B2E3"/>
      </a:accent5>
      <a:accent6>
        <a:srgbClr val="3DAE2B"/>
      </a:accent6>
      <a:hlink>
        <a:srgbClr val="0047BA"/>
      </a:hlink>
      <a:folHlink>
        <a:srgbClr val="76236C"/>
      </a:folHlink>
    </a:clrScheme>
    <a:fontScheme name="Century Gothic - Lucida Sans">
      <a:majorFont>
        <a:latin typeface="Century Gothic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8.xml><?xml version="1.0" encoding="utf-8"?>
<a:theme xmlns:a="http://schemas.openxmlformats.org/drawingml/2006/main" name="17_Custom Design">
  <a:themeElements>
    <a:clrScheme name="UC Davis Colors">
      <a:dk1>
        <a:sysClr val="windowText" lastClr="000000"/>
      </a:dk1>
      <a:lt1>
        <a:sysClr val="window" lastClr="FFFFFF"/>
      </a:lt1>
      <a:dk2>
        <a:srgbClr val="022851"/>
      </a:dk2>
      <a:lt2>
        <a:srgbClr val="E7E6E6"/>
      </a:lt2>
      <a:accent1>
        <a:srgbClr val="0047BA"/>
      </a:accent1>
      <a:accent2>
        <a:srgbClr val="F18A00"/>
      </a:accent2>
      <a:accent3>
        <a:srgbClr val="A5A5A5"/>
      </a:accent3>
      <a:accent4>
        <a:srgbClr val="FFDC00"/>
      </a:accent4>
      <a:accent5>
        <a:srgbClr val="00B2E3"/>
      </a:accent5>
      <a:accent6>
        <a:srgbClr val="3DAE2B"/>
      </a:accent6>
      <a:hlink>
        <a:srgbClr val="0047BA"/>
      </a:hlink>
      <a:folHlink>
        <a:srgbClr val="76236C"/>
      </a:folHlink>
    </a:clrScheme>
    <a:fontScheme name="Century Gothic - Lucida Sans">
      <a:majorFont>
        <a:latin typeface="Century Gothic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9.xml><?xml version="1.0" encoding="utf-8"?>
<a:theme xmlns:a="http://schemas.openxmlformats.org/drawingml/2006/main" name="18_Custom Design">
  <a:themeElements>
    <a:clrScheme name="UC Davis Colors">
      <a:dk1>
        <a:sysClr val="windowText" lastClr="000000"/>
      </a:dk1>
      <a:lt1>
        <a:sysClr val="window" lastClr="FFFFFF"/>
      </a:lt1>
      <a:dk2>
        <a:srgbClr val="022851"/>
      </a:dk2>
      <a:lt2>
        <a:srgbClr val="E7E6E6"/>
      </a:lt2>
      <a:accent1>
        <a:srgbClr val="0047BA"/>
      </a:accent1>
      <a:accent2>
        <a:srgbClr val="F18A00"/>
      </a:accent2>
      <a:accent3>
        <a:srgbClr val="A5A5A5"/>
      </a:accent3>
      <a:accent4>
        <a:srgbClr val="FFDC00"/>
      </a:accent4>
      <a:accent5>
        <a:srgbClr val="00B2E3"/>
      </a:accent5>
      <a:accent6>
        <a:srgbClr val="3DAE2B"/>
      </a:accent6>
      <a:hlink>
        <a:srgbClr val="0047BA"/>
      </a:hlink>
      <a:folHlink>
        <a:srgbClr val="76236C"/>
      </a:folHlink>
    </a:clrScheme>
    <a:fontScheme name="Century Gothic - Lucida Sans">
      <a:majorFont>
        <a:latin typeface="Century Gothic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Custom Design">
  <a:themeElements>
    <a:clrScheme name="UC Davis Colors">
      <a:dk1>
        <a:sysClr val="windowText" lastClr="000000"/>
      </a:dk1>
      <a:lt1>
        <a:sysClr val="window" lastClr="FFFFFF"/>
      </a:lt1>
      <a:dk2>
        <a:srgbClr val="022851"/>
      </a:dk2>
      <a:lt2>
        <a:srgbClr val="E7E6E6"/>
      </a:lt2>
      <a:accent1>
        <a:srgbClr val="0047BA"/>
      </a:accent1>
      <a:accent2>
        <a:srgbClr val="F18A00"/>
      </a:accent2>
      <a:accent3>
        <a:srgbClr val="A5A5A5"/>
      </a:accent3>
      <a:accent4>
        <a:srgbClr val="FFDC00"/>
      </a:accent4>
      <a:accent5>
        <a:srgbClr val="00B2E3"/>
      </a:accent5>
      <a:accent6>
        <a:srgbClr val="3DAE2B"/>
      </a:accent6>
      <a:hlink>
        <a:srgbClr val="0047BA"/>
      </a:hlink>
      <a:folHlink>
        <a:srgbClr val="76236C"/>
      </a:folHlink>
    </a:clrScheme>
    <a:fontScheme name="Century Gothic - Lucida Sans">
      <a:majorFont>
        <a:latin typeface="Century Gothic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0.xml><?xml version="1.0" encoding="utf-8"?>
<a:theme xmlns:a="http://schemas.openxmlformats.org/drawingml/2006/main" name="19_Custom Design">
  <a:themeElements>
    <a:clrScheme name="UC Davis Colors">
      <a:dk1>
        <a:sysClr val="windowText" lastClr="000000"/>
      </a:dk1>
      <a:lt1>
        <a:sysClr val="window" lastClr="FFFFFF"/>
      </a:lt1>
      <a:dk2>
        <a:srgbClr val="022851"/>
      </a:dk2>
      <a:lt2>
        <a:srgbClr val="E7E6E6"/>
      </a:lt2>
      <a:accent1>
        <a:srgbClr val="0047BA"/>
      </a:accent1>
      <a:accent2>
        <a:srgbClr val="F18A00"/>
      </a:accent2>
      <a:accent3>
        <a:srgbClr val="A5A5A5"/>
      </a:accent3>
      <a:accent4>
        <a:srgbClr val="FFDC00"/>
      </a:accent4>
      <a:accent5>
        <a:srgbClr val="00B2E3"/>
      </a:accent5>
      <a:accent6>
        <a:srgbClr val="3DAE2B"/>
      </a:accent6>
      <a:hlink>
        <a:srgbClr val="0047BA"/>
      </a:hlink>
      <a:folHlink>
        <a:srgbClr val="76236C"/>
      </a:folHlink>
    </a:clrScheme>
    <a:fontScheme name="Century Gothic - Lucida Sans">
      <a:majorFont>
        <a:latin typeface="Century Gothic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1.xml><?xml version="1.0" encoding="utf-8"?>
<a:theme xmlns:a="http://schemas.openxmlformats.org/drawingml/2006/main" name="20_Custom Design">
  <a:themeElements>
    <a:clrScheme name="UC Davis Colors">
      <a:dk1>
        <a:sysClr val="windowText" lastClr="000000"/>
      </a:dk1>
      <a:lt1>
        <a:sysClr val="window" lastClr="FFFFFF"/>
      </a:lt1>
      <a:dk2>
        <a:srgbClr val="022851"/>
      </a:dk2>
      <a:lt2>
        <a:srgbClr val="E7E6E6"/>
      </a:lt2>
      <a:accent1>
        <a:srgbClr val="0047BA"/>
      </a:accent1>
      <a:accent2>
        <a:srgbClr val="F18A00"/>
      </a:accent2>
      <a:accent3>
        <a:srgbClr val="A5A5A5"/>
      </a:accent3>
      <a:accent4>
        <a:srgbClr val="FFDC00"/>
      </a:accent4>
      <a:accent5>
        <a:srgbClr val="00B2E3"/>
      </a:accent5>
      <a:accent6>
        <a:srgbClr val="3DAE2B"/>
      </a:accent6>
      <a:hlink>
        <a:srgbClr val="0047BA"/>
      </a:hlink>
      <a:folHlink>
        <a:srgbClr val="76236C"/>
      </a:folHlink>
    </a:clrScheme>
    <a:fontScheme name="Century Gothic - Lucida Sans">
      <a:majorFont>
        <a:latin typeface="Century Gothic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2.xml><?xml version="1.0" encoding="utf-8"?>
<a:theme xmlns:a="http://schemas.openxmlformats.org/drawingml/2006/main" name="21_Custom Design">
  <a:themeElements>
    <a:clrScheme name="UC Davis Colors">
      <a:dk1>
        <a:sysClr val="windowText" lastClr="000000"/>
      </a:dk1>
      <a:lt1>
        <a:sysClr val="window" lastClr="FFFFFF"/>
      </a:lt1>
      <a:dk2>
        <a:srgbClr val="022851"/>
      </a:dk2>
      <a:lt2>
        <a:srgbClr val="E7E6E6"/>
      </a:lt2>
      <a:accent1>
        <a:srgbClr val="0047BA"/>
      </a:accent1>
      <a:accent2>
        <a:srgbClr val="F18A00"/>
      </a:accent2>
      <a:accent3>
        <a:srgbClr val="A5A5A5"/>
      </a:accent3>
      <a:accent4>
        <a:srgbClr val="FFDC00"/>
      </a:accent4>
      <a:accent5>
        <a:srgbClr val="00B2E3"/>
      </a:accent5>
      <a:accent6>
        <a:srgbClr val="3DAE2B"/>
      </a:accent6>
      <a:hlink>
        <a:srgbClr val="0047BA"/>
      </a:hlink>
      <a:folHlink>
        <a:srgbClr val="76236C"/>
      </a:folHlink>
    </a:clrScheme>
    <a:fontScheme name="Century Gothic - Lucida Sans">
      <a:majorFont>
        <a:latin typeface="Century Gothic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3.xml><?xml version="1.0" encoding="utf-8"?>
<a:theme xmlns:a="http://schemas.openxmlformats.org/drawingml/2006/main" name="22_Custom Design">
  <a:themeElements>
    <a:clrScheme name="UC Davis Colors">
      <a:dk1>
        <a:sysClr val="windowText" lastClr="000000"/>
      </a:dk1>
      <a:lt1>
        <a:sysClr val="window" lastClr="FFFFFF"/>
      </a:lt1>
      <a:dk2>
        <a:srgbClr val="022851"/>
      </a:dk2>
      <a:lt2>
        <a:srgbClr val="E7E6E6"/>
      </a:lt2>
      <a:accent1>
        <a:srgbClr val="0047BA"/>
      </a:accent1>
      <a:accent2>
        <a:srgbClr val="F18A00"/>
      </a:accent2>
      <a:accent3>
        <a:srgbClr val="A5A5A5"/>
      </a:accent3>
      <a:accent4>
        <a:srgbClr val="FFDC00"/>
      </a:accent4>
      <a:accent5>
        <a:srgbClr val="00B2E3"/>
      </a:accent5>
      <a:accent6>
        <a:srgbClr val="3DAE2B"/>
      </a:accent6>
      <a:hlink>
        <a:srgbClr val="0047BA"/>
      </a:hlink>
      <a:folHlink>
        <a:srgbClr val="76236C"/>
      </a:folHlink>
    </a:clrScheme>
    <a:fontScheme name="Century Gothic - Lucida Sans">
      <a:majorFont>
        <a:latin typeface="Century Gothic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4.xml><?xml version="1.0" encoding="utf-8"?>
<a:theme xmlns:a="http://schemas.openxmlformats.org/drawingml/2006/main" name="23_Custom Design">
  <a:themeElements>
    <a:clrScheme name="UC Davis Colors">
      <a:dk1>
        <a:sysClr val="windowText" lastClr="000000"/>
      </a:dk1>
      <a:lt1>
        <a:sysClr val="window" lastClr="FFFFFF"/>
      </a:lt1>
      <a:dk2>
        <a:srgbClr val="022851"/>
      </a:dk2>
      <a:lt2>
        <a:srgbClr val="E7E6E6"/>
      </a:lt2>
      <a:accent1>
        <a:srgbClr val="0047BA"/>
      </a:accent1>
      <a:accent2>
        <a:srgbClr val="F18A00"/>
      </a:accent2>
      <a:accent3>
        <a:srgbClr val="A5A5A5"/>
      </a:accent3>
      <a:accent4>
        <a:srgbClr val="FFDC00"/>
      </a:accent4>
      <a:accent5>
        <a:srgbClr val="00B2E3"/>
      </a:accent5>
      <a:accent6>
        <a:srgbClr val="3DAE2B"/>
      </a:accent6>
      <a:hlink>
        <a:srgbClr val="0047BA"/>
      </a:hlink>
      <a:folHlink>
        <a:srgbClr val="76236C"/>
      </a:folHlink>
    </a:clrScheme>
    <a:fontScheme name="Century Gothic - Lucida Sans">
      <a:majorFont>
        <a:latin typeface="Century Gothic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5.xml><?xml version="1.0" encoding="utf-8"?>
<a:theme xmlns:a="http://schemas.openxmlformats.org/drawingml/2006/main" name="24_Custom Design">
  <a:themeElements>
    <a:clrScheme name="UC Davis Colors">
      <a:dk1>
        <a:sysClr val="windowText" lastClr="000000"/>
      </a:dk1>
      <a:lt1>
        <a:sysClr val="window" lastClr="FFFFFF"/>
      </a:lt1>
      <a:dk2>
        <a:srgbClr val="022851"/>
      </a:dk2>
      <a:lt2>
        <a:srgbClr val="E7E6E6"/>
      </a:lt2>
      <a:accent1>
        <a:srgbClr val="0047BA"/>
      </a:accent1>
      <a:accent2>
        <a:srgbClr val="F18A00"/>
      </a:accent2>
      <a:accent3>
        <a:srgbClr val="A5A5A5"/>
      </a:accent3>
      <a:accent4>
        <a:srgbClr val="FFDC00"/>
      </a:accent4>
      <a:accent5>
        <a:srgbClr val="00B2E3"/>
      </a:accent5>
      <a:accent6>
        <a:srgbClr val="3DAE2B"/>
      </a:accent6>
      <a:hlink>
        <a:srgbClr val="0047BA"/>
      </a:hlink>
      <a:folHlink>
        <a:srgbClr val="76236C"/>
      </a:folHlink>
    </a:clrScheme>
    <a:fontScheme name="Century Gothic - Lucida Sans">
      <a:majorFont>
        <a:latin typeface="Century Gothic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6.xml><?xml version="1.0" encoding="utf-8"?>
<a:theme xmlns:a="http://schemas.openxmlformats.org/drawingml/2006/main" name="25_Custom Design">
  <a:themeElements>
    <a:clrScheme name="UC Davis Colors">
      <a:dk1>
        <a:sysClr val="windowText" lastClr="000000"/>
      </a:dk1>
      <a:lt1>
        <a:sysClr val="window" lastClr="FFFFFF"/>
      </a:lt1>
      <a:dk2>
        <a:srgbClr val="022851"/>
      </a:dk2>
      <a:lt2>
        <a:srgbClr val="E7E6E6"/>
      </a:lt2>
      <a:accent1>
        <a:srgbClr val="0047BA"/>
      </a:accent1>
      <a:accent2>
        <a:srgbClr val="F18A00"/>
      </a:accent2>
      <a:accent3>
        <a:srgbClr val="A5A5A5"/>
      </a:accent3>
      <a:accent4>
        <a:srgbClr val="FFDC00"/>
      </a:accent4>
      <a:accent5>
        <a:srgbClr val="00B2E3"/>
      </a:accent5>
      <a:accent6>
        <a:srgbClr val="3DAE2B"/>
      </a:accent6>
      <a:hlink>
        <a:srgbClr val="0047BA"/>
      </a:hlink>
      <a:folHlink>
        <a:srgbClr val="76236C"/>
      </a:folHlink>
    </a:clrScheme>
    <a:fontScheme name="Century Gothic - Lucida Sans">
      <a:majorFont>
        <a:latin typeface="Century Gothic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7.xml><?xml version="1.0" encoding="utf-8"?>
<a:theme xmlns:a="http://schemas.openxmlformats.org/drawingml/2006/main" name="26_Custom Design">
  <a:themeElements>
    <a:clrScheme name="UC Davis Colors">
      <a:dk1>
        <a:sysClr val="windowText" lastClr="000000"/>
      </a:dk1>
      <a:lt1>
        <a:sysClr val="window" lastClr="FFFFFF"/>
      </a:lt1>
      <a:dk2>
        <a:srgbClr val="022851"/>
      </a:dk2>
      <a:lt2>
        <a:srgbClr val="E7E6E6"/>
      </a:lt2>
      <a:accent1>
        <a:srgbClr val="0047BA"/>
      </a:accent1>
      <a:accent2>
        <a:srgbClr val="F18A00"/>
      </a:accent2>
      <a:accent3>
        <a:srgbClr val="A5A5A5"/>
      </a:accent3>
      <a:accent4>
        <a:srgbClr val="FFDC00"/>
      </a:accent4>
      <a:accent5>
        <a:srgbClr val="00B2E3"/>
      </a:accent5>
      <a:accent6>
        <a:srgbClr val="3DAE2B"/>
      </a:accent6>
      <a:hlink>
        <a:srgbClr val="0047BA"/>
      </a:hlink>
      <a:folHlink>
        <a:srgbClr val="76236C"/>
      </a:folHlink>
    </a:clrScheme>
    <a:fontScheme name="Century Gothic - Lucida Sans">
      <a:majorFont>
        <a:latin typeface="Century Gothic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8.xml><?xml version="1.0" encoding="utf-8"?>
<a:theme xmlns:a="http://schemas.openxmlformats.org/drawingml/2006/main" name="27_Custom Design">
  <a:themeElements>
    <a:clrScheme name="UC Davis Colors">
      <a:dk1>
        <a:sysClr val="windowText" lastClr="000000"/>
      </a:dk1>
      <a:lt1>
        <a:sysClr val="window" lastClr="FFFFFF"/>
      </a:lt1>
      <a:dk2>
        <a:srgbClr val="022851"/>
      </a:dk2>
      <a:lt2>
        <a:srgbClr val="E7E6E6"/>
      </a:lt2>
      <a:accent1>
        <a:srgbClr val="0047BA"/>
      </a:accent1>
      <a:accent2>
        <a:srgbClr val="F18A00"/>
      </a:accent2>
      <a:accent3>
        <a:srgbClr val="A5A5A5"/>
      </a:accent3>
      <a:accent4>
        <a:srgbClr val="FFDC00"/>
      </a:accent4>
      <a:accent5>
        <a:srgbClr val="00B2E3"/>
      </a:accent5>
      <a:accent6>
        <a:srgbClr val="3DAE2B"/>
      </a:accent6>
      <a:hlink>
        <a:srgbClr val="0047BA"/>
      </a:hlink>
      <a:folHlink>
        <a:srgbClr val="76236C"/>
      </a:folHlink>
    </a:clrScheme>
    <a:fontScheme name="Century Gothic - Lucida Sans">
      <a:majorFont>
        <a:latin typeface="Century Gothic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9.xml><?xml version="1.0" encoding="utf-8"?>
<a:theme xmlns:a="http://schemas.openxmlformats.org/drawingml/2006/main" name="28_Custom Design">
  <a:themeElements>
    <a:clrScheme name="UC Davis Colors">
      <a:dk1>
        <a:sysClr val="windowText" lastClr="000000"/>
      </a:dk1>
      <a:lt1>
        <a:sysClr val="window" lastClr="FFFFFF"/>
      </a:lt1>
      <a:dk2>
        <a:srgbClr val="022851"/>
      </a:dk2>
      <a:lt2>
        <a:srgbClr val="E7E6E6"/>
      </a:lt2>
      <a:accent1>
        <a:srgbClr val="0047BA"/>
      </a:accent1>
      <a:accent2>
        <a:srgbClr val="F18A00"/>
      </a:accent2>
      <a:accent3>
        <a:srgbClr val="A5A5A5"/>
      </a:accent3>
      <a:accent4>
        <a:srgbClr val="FFDC00"/>
      </a:accent4>
      <a:accent5>
        <a:srgbClr val="00B2E3"/>
      </a:accent5>
      <a:accent6>
        <a:srgbClr val="3DAE2B"/>
      </a:accent6>
      <a:hlink>
        <a:srgbClr val="0047BA"/>
      </a:hlink>
      <a:folHlink>
        <a:srgbClr val="76236C"/>
      </a:folHlink>
    </a:clrScheme>
    <a:fontScheme name="Century Gothic - Lucida Sans">
      <a:majorFont>
        <a:latin typeface="Century Gothic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Custom Design">
  <a:themeElements>
    <a:clrScheme name="UC Davis Colors">
      <a:dk1>
        <a:sysClr val="windowText" lastClr="000000"/>
      </a:dk1>
      <a:lt1>
        <a:sysClr val="window" lastClr="FFFFFF"/>
      </a:lt1>
      <a:dk2>
        <a:srgbClr val="022851"/>
      </a:dk2>
      <a:lt2>
        <a:srgbClr val="E7E6E6"/>
      </a:lt2>
      <a:accent1>
        <a:srgbClr val="0047BA"/>
      </a:accent1>
      <a:accent2>
        <a:srgbClr val="F18A00"/>
      </a:accent2>
      <a:accent3>
        <a:srgbClr val="A5A5A5"/>
      </a:accent3>
      <a:accent4>
        <a:srgbClr val="FFDC00"/>
      </a:accent4>
      <a:accent5>
        <a:srgbClr val="00B2E3"/>
      </a:accent5>
      <a:accent6>
        <a:srgbClr val="3DAE2B"/>
      </a:accent6>
      <a:hlink>
        <a:srgbClr val="0047BA"/>
      </a:hlink>
      <a:folHlink>
        <a:srgbClr val="76236C"/>
      </a:folHlink>
    </a:clrScheme>
    <a:fontScheme name="Century Gothic - Lucida Sans">
      <a:majorFont>
        <a:latin typeface="Century Gothic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0.xml><?xml version="1.0" encoding="utf-8"?>
<a:theme xmlns:a="http://schemas.openxmlformats.org/drawingml/2006/main" name="29_Custom Design">
  <a:themeElements>
    <a:clrScheme name="UC Davis Colors">
      <a:dk1>
        <a:sysClr val="windowText" lastClr="000000"/>
      </a:dk1>
      <a:lt1>
        <a:sysClr val="window" lastClr="FFFFFF"/>
      </a:lt1>
      <a:dk2>
        <a:srgbClr val="022851"/>
      </a:dk2>
      <a:lt2>
        <a:srgbClr val="E7E6E6"/>
      </a:lt2>
      <a:accent1>
        <a:srgbClr val="0047BA"/>
      </a:accent1>
      <a:accent2>
        <a:srgbClr val="F18A00"/>
      </a:accent2>
      <a:accent3>
        <a:srgbClr val="A5A5A5"/>
      </a:accent3>
      <a:accent4>
        <a:srgbClr val="FFDC00"/>
      </a:accent4>
      <a:accent5>
        <a:srgbClr val="00B2E3"/>
      </a:accent5>
      <a:accent6>
        <a:srgbClr val="3DAE2B"/>
      </a:accent6>
      <a:hlink>
        <a:srgbClr val="0047BA"/>
      </a:hlink>
      <a:folHlink>
        <a:srgbClr val="76236C"/>
      </a:folHlink>
    </a:clrScheme>
    <a:fontScheme name="Century Gothic - Lucida Sans">
      <a:majorFont>
        <a:latin typeface="Century Gothic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1.xml><?xml version="1.0" encoding="utf-8"?>
<a:theme xmlns:a="http://schemas.openxmlformats.org/drawingml/2006/main" name="30_Custom Design">
  <a:themeElements>
    <a:clrScheme name="UC Davis Colors">
      <a:dk1>
        <a:sysClr val="windowText" lastClr="000000"/>
      </a:dk1>
      <a:lt1>
        <a:sysClr val="window" lastClr="FFFFFF"/>
      </a:lt1>
      <a:dk2>
        <a:srgbClr val="022851"/>
      </a:dk2>
      <a:lt2>
        <a:srgbClr val="E7E6E6"/>
      </a:lt2>
      <a:accent1>
        <a:srgbClr val="0047BA"/>
      </a:accent1>
      <a:accent2>
        <a:srgbClr val="F18A00"/>
      </a:accent2>
      <a:accent3>
        <a:srgbClr val="A5A5A5"/>
      </a:accent3>
      <a:accent4>
        <a:srgbClr val="FFDC00"/>
      </a:accent4>
      <a:accent5>
        <a:srgbClr val="00B2E3"/>
      </a:accent5>
      <a:accent6>
        <a:srgbClr val="3DAE2B"/>
      </a:accent6>
      <a:hlink>
        <a:srgbClr val="0047BA"/>
      </a:hlink>
      <a:folHlink>
        <a:srgbClr val="76236C"/>
      </a:folHlink>
    </a:clrScheme>
    <a:fontScheme name="Century Gothic - Lucida Sans">
      <a:majorFont>
        <a:latin typeface="Century Gothic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2.xml><?xml version="1.0" encoding="utf-8"?>
<a:theme xmlns:a="http://schemas.openxmlformats.org/drawingml/2006/main" name="31_Custom Design">
  <a:themeElements>
    <a:clrScheme name="UC Davis Colors">
      <a:dk1>
        <a:sysClr val="windowText" lastClr="000000"/>
      </a:dk1>
      <a:lt1>
        <a:sysClr val="window" lastClr="FFFFFF"/>
      </a:lt1>
      <a:dk2>
        <a:srgbClr val="022851"/>
      </a:dk2>
      <a:lt2>
        <a:srgbClr val="E7E6E6"/>
      </a:lt2>
      <a:accent1>
        <a:srgbClr val="0047BA"/>
      </a:accent1>
      <a:accent2>
        <a:srgbClr val="F18A00"/>
      </a:accent2>
      <a:accent3>
        <a:srgbClr val="A5A5A5"/>
      </a:accent3>
      <a:accent4>
        <a:srgbClr val="FFDC00"/>
      </a:accent4>
      <a:accent5>
        <a:srgbClr val="00B2E3"/>
      </a:accent5>
      <a:accent6>
        <a:srgbClr val="3DAE2B"/>
      </a:accent6>
      <a:hlink>
        <a:srgbClr val="0047BA"/>
      </a:hlink>
      <a:folHlink>
        <a:srgbClr val="76236C"/>
      </a:folHlink>
    </a:clrScheme>
    <a:fontScheme name="Century Gothic - Lucida Sans">
      <a:majorFont>
        <a:latin typeface="Century Gothic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3.xml><?xml version="1.0" encoding="utf-8"?>
<a:theme xmlns:a="http://schemas.openxmlformats.org/drawingml/2006/main" name="32_Custom Design">
  <a:themeElements>
    <a:clrScheme name="UC Davis Colors">
      <a:dk1>
        <a:sysClr val="windowText" lastClr="000000"/>
      </a:dk1>
      <a:lt1>
        <a:sysClr val="window" lastClr="FFFFFF"/>
      </a:lt1>
      <a:dk2>
        <a:srgbClr val="022851"/>
      </a:dk2>
      <a:lt2>
        <a:srgbClr val="E7E6E6"/>
      </a:lt2>
      <a:accent1>
        <a:srgbClr val="0047BA"/>
      </a:accent1>
      <a:accent2>
        <a:srgbClr val="F18A00"/>
      </a:accent2>
      <a:accent3>
        <a:srgbClr val="A5A5A5"/>
      </a:accent3>
      <a:accent4>
        <a:srgbClr val="FFDC00"/>
      </a:accent4>
      <a:accent5>
        <a:srgbClr val="00B2E3"/>
      </a:accent5>
      <a:accent6>
        <a:srgbClr val="3DAE2B"/>
      </a:accent6>
      <a:hlink>
        <a:srgbClr val="0047BA"/>
      </a:hlink>
      <a:folHlink>
        <a:srgbClr val="76236C"/>
      </a:folHlink>
    </a:clrScheme>
    <a:fontScheme name="Century Gothic - Lucida Sans">
      <a:majorFont>
        <a:latin typeface="Century Gothic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4.xml><?xml version="1.0" encoding="utf-8"?>
<a:theme xmlns:a="http://schemas.openxmlformats.org/drawingml/2006/main" name="33_Custom Design">
  <a:themeElements>
    <a:clrScheme name="UC Davis Colors">
      <a:dk1>
        <a:sysClr val="windowText" lastClr="000000"/>
      </a:dk1>
      <a:lt1>
        <a:sysClr val="window" lastClr="FFFFFF"/>
      </a:lt1>
      <a:dk2>
        <a:srgbClr val="022851"/>
      </a:dk2>
      <a:lt2>
        <a:srgbClr val="E7E6E6"/>
      </a:lt2>
      <a:accent1>
        <a:srgbClr val="0047BA"/>
      </a:accent1>
      <a:accent2>
        <a:srgbClr val="F18A00"/>
      </a:accent2>
      <a:accent3>
        <a:srgbClr val="A5A5A5"/>
      </a:accent3>
      <a:accent4>
        <a:srgbClr val="FFDC00"/>
      </a:accent4>
      <a:accent5>
        <a:srgbClr val="00B2E3"/>
      </a:accent5>
      <a:accent6>
        <a:srgbClr val="3DAE2B"/>
      </a:accent6>
      <a:hlink>
        <a:srgbClr val="0047BA"/>
      </a:hlink>
      <a:folHlink>
        <a:srgbClr val="76236C"/>
      </a:folHlink>
    </a:clrScheme>
    <a:fontScheme name="Century Gothic - Lucida Sans">
      <a:majorFont>
        <a:latin typeface="Century Gothic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5.xml><?xml version="1.0" encoding="utf-8"?>
<a:theme xmlns:a="http://schemas.openxmlformats.org/drawingml/2006/main" name="34_Custom Design">
  <a:themeElements>
    <a:clrScheme name="UC Davis Colors">
      <a:dk1>
        <a:sysClr val="windowText" lastClr="000000"/>
      </a:dk1>
      <a:lt1>
        <a:sysClr val="window" lastClr="FFFFFF"/>
      </a:lt1>
      <a:dk2>
        <a:srgbClr val="022851"/>
      </a:dk2>
      <a:lt2>
        <a:srgbClr val="E7E6E6"/>
      </a:lt2>
      <a:accent1>
        <a:srgbClr val="0047BA"/>
      </a:accent1>
      <a:accent2>
        <a:srgbClr val="F18A00"/>
      </a:accent2>
      <a:accent3>
        <a:srgbClr val="A5A5A5"/>
      </a:accent3>
      <a:accent4>
        <a:srgbClr val="FFDC00"/>
      </a:accent4>
      <a:accent5>
        <a:srgbClr val="00B2E3"/>
      </a:accent5>
      <a:accent6>
        <a:srgbClr val="3DAE2B"/>
      </a:accent6>
      <a:hlink>
        <a:srgbClr val="0047BA"/>
      </a:hlink>
      <a:folHlink>
        <a:srgbClr val="76236C"/>
      </a:folHlink>
    </a:clrScheme>
    <a:fontScheme name="Century Gothic - Lucida Sans">
      <a:majorFont>
        <a:latin typeface="Century Gothic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6.xml><?xml version="1.0" encoding="utf-8"?>
<a:theme xmlns:a="http://schemas.openxmlformats.org/drawingml/2006/main" name="35_Custom Design">
  <a:themeElements>
    <a:clrScheme name="UC Davis Colors">
      <a:dk1>
        <a:sysClr val="windowText" lastClr="000000"/>
      </a:dk1>
      <a:lt1>
        <a:sysClr val="window" lastClr="FFFFFF"/>
      </a:lt1>
      <a:dk2>
        <a:srgbClr val="022851"/>
      </a:dk2>
      <a:lt2>
        <a:srgbClr val="E7E6E6"/>
      </a:lt2>
      <a:accent1>
        <a:srgbClr val="0047BA"/>
      </a:accent1>
      <a:accent2>
        <a:srgbClr val="F18A00"/>
      </a:accent2>
      <a:accent3>
        <a:srgbClr val="A5A5A5"/>
      </a:accent3>
      <a:accent4>
        <a:srgbClr val="FFDC00"/>
      </a:accent4>
      <a:accent5>
        <a:srgbClr val="00B2E3"/>
      </a:accent5>
      <a:accent6>
        <a:srgbClr val="3DAE2B"/>
      </a:accent6>
      <a:hlink>
        <a:srgbClr val="0047BA"/>
      </a:hlink>
      <a:folHlink>
        <a:srgbClr val="76236C"/>
      </a:folHlink>
    </a:clrScheme>
    <a:fontScheme name="Century Gothic - Lucida Sans">
      <a:majorFont>
        <a:latin typeface="Century Gothic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7.xml><?xml version="1.0" encoding="utf-8"?>
<a:theme xmlns:a="http://schemas.openxmlformats.org/drawingml/2006/main" name="22_Custom Design">
  <a:themeElements>
    <a:clrScheme name="UC Davis Colors">
      <a:dk1>
        <a:sysClr val="windowText" lastClr="000000"/>
      </a:dk1>
      <a:lt1>
        <a:sysClr val="window" lastClr="FFFFFF"/>
      </a:lt1>
      <a:dk2>
        <a:srgbClr val="022851"/>
      </a:dk2>
      <a:lt2>
        <a:srgbClr val="E7E6E6"/>
      </a:lt2>
      <a:accent1>
        <a:srgbClr val="0047BA"/>
      </a:accent1>
      <a:accent2>
        <a:srgbClr val="F18A00"/>
      </a:accent2>
      <a:accent3>
        <a:srgbClr val="A5A5A5"/>
      </a:accent3>
      <a:accent4>
        <a:srgbClr val="FFDC00"/>
      </a:accent4>
      <a:accent5>
        <a:srgbClr val="00B2E3"/>
      </a:accent5>
      <a:accent6>
        <a:srgbClr val="3DAE2B"/>
      </a:accent6>
      <a:hlink>
        <a:srgbClr val="0047BA"/>
      </a:hlink>
      <a:folHlink>
        <a:srgbClr val="76236C"/>
      </a:folHlink>
    </a:clrScheme>
    <a:fontScheme name="Century Gothic - Lucida Sans">
      <a:majorFont>
        <a:latin typeface="Century Gothic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8.xml><?xml version="1.0" encoding="utf-8"?>
<a:theme xmlns:a="http://schemas.openxmlformats.org/drawingml/2006/main" name="36_Custom Design">
  <a:themeElements>
    <a:clrScheme name="UC Davis Colors">
      <a:dk1>
        <a:sysClr val="windowText" lastClr="000000"/>
      </a:dk1>
      <a:lt1>
        <a:sysClr val="window" lastClr="FFFFFF"/>
      </a:lt1>
      <a:dk2>
        <a:srgbClr val="022851"/>
      </a:dk2>
      <a:lt2>
        <a:srgbClr val="E7E6E6"/>
      </a:lt2>
      <a:accent1>
        <a:srgbClr val="0047BA"/>
      </a:accent1>
      <a:accent2>
        <a:srgbClr val="F18A00"/>
      </a:accent2>
      <a:accent3>
        <a:srgbClr val="A5A5A5"/>
      </a:accent3>
      <a:accent4>
        <a:srgbClr val="FFDC00"/>
      </a:accent4>
      <a:accent5>
        <a:srgbClr val="00B2E3"/>
      </a:accent5>
      <a:accent6>
        <a:srgbClr val="3DAE2B"/>
      </a:accent6>
      <a:hlink>
        <a:srgbClr val="0047BA"/>
      </a:hlink>
      <a:folHlink>
        <a:srgbClr val="76236C"/>
      </a:folHlink>
    </a:clrScheme>
    <a:fontScheme name="Century Gothic - Lucida Sans">
      <a:majorFont>
        <a:latin typeface="Century Gothic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9.xml><?xml version="1.0" encoding="utf-8"?>
<a:theme xmlns:a="http://schemas.openxmlformats.org/drawingml/2006/main" name="37_Custom Design">
  <a:themeElements>
    <a:clrScheme name="UC Davis Colors">
      <a:dk1>
        <a:sysClr val="windowText" lastClr="000000"/>
      </a:dk1>
      <a:lt1>
        <a:sysClr val="window" lastClr="FFFFFF"/>
      </a:lt1>
      <a:dk2>
        <a:srgbClr val="022851"/>
      </a:dk2>
      <a:lt2>
        <a:srgbClr val="E7E6E6"/>
      </a:lt2>
      <a:accent1>
        <a:srgbClr val="0047BA"/>
      </a:accent1>
      <a:accent2>
        <a:srgbClr val="F18A00"/>
      </a:accent2>
      <a:accent3>
        <a:srgbClr val="A5A5A5"/>
      </a:accent3>
      <a:accent4>
        <a:srgbClr val="FFDC00"/>
      </a:accent4>
      <a:accent5>
        <a:srgbClr val="00B2E3"/>
      </a:accent5>
      <a:accent6>
        <a:srgbClr val="3DAE2B"/>
      </a:accent6>
      <a:hlink>
        <a:srgbClr val="0047BA"/>
      </a:hlink>
      <a:folHlink>
        <a:srgbClr val="76236C"/>
      </a:folHlink>
    </a:clrScheme>
    <a:fontScheme name="Century Gothic - Lucida Sans">
      <a:majorFont>
        <a:latin typeface="Century Gothic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Custom Design">
  <a:themeElements>
    <a:clrScheme name="UC Davis Colors">
      <a:dk1>
        <a:sysClr val="windowText" lastClr="000000"/>
      </a:dk1>
      <a:lt1>
        <a:sysClr val="window" lastClr="FFFFFF"/>
      </a:lt1>
      <a:dk2>
        <a:srgbClr val="022851"/>
      </a:dk2>
      <a:lt2>
        <a:srgbClr val="E7E6E6"/>
      </a:lt2>
      <a:accent1>
        <a:srgbClr val="0047BA"/>
      </a:accent1>
      <a:accent2>
        <a:srgbClr val="F18A00"/>
      </a:accent2>
      <a:accent3>
        <a:srgbClr val="A5A5A5"/>
      </a:accent3>
      <a:accent4>
        <a:srgbClr val="FFDC00"/>
      </a:accent4>
      <a:accent5>
        <a:srgbClr val="00B2E3"/>
      </a:accent5>
      <a:accent6>
        <a:srgbClr val="3DAE2B"/>
      </a:accent6>
      <a:hlink>
        <a:srgbClr val="0047BA"/>
      </a:hlink>
      <a:folHlink>
        <a:srgbClr val="76236C"/>
      </a:folHlink>
    </a:clrScheme>
    <a:fontScheme name="Century Gothic - Lucida Sans">
      <a:majorFont>
        <a:latin typeface="Century Gothic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0.xml><?xml version="1.0" encoding="utf-8"?>
<a:theme xmlns:a="http://schemas.openxmlformats.org/drawingml/2006/main" name="38_Custom Design">
  <a:themeElements>
    <a:clrScheme name="UC Davis Colors">
      <a:dk1>
        <a:sysClr val="windowText" lastClr="000000"/>
      </a:dk1>
      <a:lt1>
        <a:sysClr val="window" lastClr="FFFFFF"/>
      </a:lt1>
      <a:dk2>
        <a:srgbClr val="022851"/>
      </a:dk2>
      <a:lt2>
        <a:srgbClr val="E7E6E6"/>
      </a:lt2>
      <a:accent1>
        <a:srgbClr val="0047BA"/>
      </a:accent1>
      <a:accent2>
        <a:srgbClr val="F18A00"/>
      </a:accent2>
      <a:accent3>
        <a:srgbClr val="A5A5A5"/>
      </a:accent3>
      <a:accent4>
        <a:srgbClr val="FFDC00"/>
      </a:accent4>
      <a:accent5>
        <a:srgbClr val="00B2E3"/>
      </a:accent5>
      <a:accent6>
        <a:srgbClr val="3DAE2B"/>
      </a:accent6>
      <a:hlink>
        <a:srgbClr val="0047BA"/>
      </a:hlink>
      <a:folHlink>
        <a:srgbClr val="76236C"/>
      </a:folHlink>
    </a:clrScheme>
    <a:fontScheme name="Century Gothic - Lucida Sans">
      <a:majorFont>
        <a:latin typeface="Century Gothic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1.xml><?xml version="1.0" encoding="utf-8"?>
<a:theme xmlns:a="http://schemas.openxmlformats.org/drawingml/2006/main" name="39_Custom Design">
  <a:themeElements>
    <a:clrScheme name="UC Davis Colors">
      <a:dk1>
        <a:sysClr val="windowText" lastClr="000000"/>
      </a:dk1>
      <a:lt1>
        <a:sysClr val="window" lastClr="FFFFFF"/>
      </a:lt1>
      <a:dk2>
        <a:srgbClr val="022851"/>
      </a:dk2>
      <a:lt2>
        <a:srgbClr val="E7E6E6"/>
      </a:lt2>
      <a:accent1>
        <a:srgbClr val="0047BA"/>
      </a:accent1>
      <a:accent2>
        <a:srgbClr val="F18A00"/>
      </a:accent2>
      <a:accent3>
        <a:srgbClr val="A5A5A5"/>
      </a:accent3>
      <a:accent4>
        <a:srgbClr val="FFDC00"/>
      </a:accent4>
      <a:accent5>
        <a:srgbClr val="00B2E3"/>
      </a:accent5>
      <a:accent6>
        <a:srgbClr val="3DAE2B"/>
      </a:accent6>
      <a:hlink>
        <a:srgbClr val="0047BA"/>
      </a:hlink>
      <a:folHlink>
        <a:srgbClr val="76236C"/>
      </a:folHlink>
    </a:clrScheme>
    <a:fontScheme name="Century Gothic - Lucida Sans">
      <a:majorFont>
        <a:latin typeface="Century Gothic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2.xml><?xml version="1.0" encoding="utf-8"?>
<a:theme xmlns:a="http://schemas.openxmlformats.org/drawingml/2006/main" name="40_Custom Design">
  <a:themeElements>
    <a:clrScheme name="UC Davis Colors">
      <a:dk1>
        <a:sysClr val="windowText" lastClr="000000"/>
      </a:dk1>
      <a:lt1>
        <a:sysClr val="window" lastClr="FFFFFF"/>
      </a:lt1>
      <a:dk2>
        <a:srgbClr val="022851"/>
      </a:dk2>
      <a:lt2>
        <a:srgbClr val="E7E6E6"/>
      </a:lt2>
      <a:accent1>
        <a:srgbClr val="0047BA"/>
      </a:accent1>
      <a:accent2>
        <a:srgbClr val="F18A00"/>
      </a:accent2>
      <a:accent3>
        <a:srgbClr val="A5A5A5"/>
      </a:accent3>
      <a:accent4>
        <a:srgbClr val="FFDC00"/>
      </a:accent4>
      <a:accent5>
        <a:srgbClr val="00B2E3"/>
      </a:accent5>
      <a:accent6>
        <a:srgbClr val="3DAE2B"/>
      </a:accent6>
      <a:hlink>
        <a:srgbClr val="0047BA"/>
      </a:hlink>
      <a:folHlink>
        <a:srgbClr val="76236C"/>
      </a:folHlink>
    </a:clrScheme>
    <a:fontScheme name="Century Gothic - Lucida Sans">
      <a:majorFont>
        <a:latin typeface="Century Gothic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3.xml><?xml version="1.0" encoding="utf-8"?>
<a:theme xmlns:a="http://schemas.openxmlformats.org/drawingml/2006/main" name="41_Custom Design">
  <a:themeElements>
    <a:clrScheme name="UC Davis Colors">
      <a:dk1>
        <a:sysClr val="windowText" lastClr="000000"/>
      </a:dk1>
      <a:lt1>
        <a:sysClr val="window" lastClr="FFFFFF"/>
      </a:lt1>
      <a:dk2>
        <a:srgbClr val="022851"/>
      </a:dk2>
      <a:lt2>
        <a:srgbClr val="E7E6E6"/>
      </a:lt2>
      <a:accent1>
        <a:srgbClr val="0047BA"/>
      </a:accent1>
      <a:accent2>
        <a:srgbClr val="F18A00"/>
      </a:accent2>
      <a:accent3>
        <a:srgbClr val="A5A5A5"/>
      </a:accent3>
      <a:accent4>
        <a:srgbClr val="FFDC00"/>
      </a:accent4>
      <a:accent5>
        <a:srgbClr val="00B2E3"/>
      </a:accent5>
      <a:accent6>
        <a:srgbClr val="3DAE2B"/>
      </a:accent6>
      <a:hlink>
        <a:srgbClr val="0047BA"/>
      </a:hlink>
      <a:folHlink>
        <a:srgbClr val="76236C"/>
      </a:folHlink>
    </a:clrScheme>
    <a:fontScheme name="Century Gothic - Lucida Sans">
      <a:majorFont>
        <a:latin typeface="Century Gothic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Custom Design">
  <a:themeElements>
    <a:clrScheme name="UC Davis Colors">
      <a:dk1>
        <a:sysClr val="windowText" lastClr="000000"/>
      </a:dk1>
      <a:lt1>
        <a:sysClr val="window" lastClr="FFFFFF"/>
      </a:lt1>
      <a:dk2>
        <a:srgbClr val="022851"/>
      </a:dk2>
      <a:lt2>
        <a:srgbClr val="E7E6E6"/>
      </a:lt2>
      <a:accent1>
        <a:srgbClr val="0047BA"/>
      </a:accent1>
      <a:accent2>
        <a:srgbClr val="F18A00"/>
      </a:accent2>
      <a:accent3>
        <a:srgbClr val="A5A5A5"/>
      </a:accent3>
      <a:accent4>
        <a:srgbClr val="FFDC00"/>
      </a:accent4>
      <a:accent5>
        <a:srgbClr val="00B2E3"/>
      </a:accent5>
      <a:accent6>
        <a:srgbClr val="3DAE2B"/>
      </a:accent6>
      <a:hlink>
        <a:srgbClr val="0047BA"/>
      </a:hlink>
      <a:folHlink>
        <a:srgbClr val="76236C"/>
      </a:folHlink>
    </a:clrScheme>
    <a:fontScheme name="Century Gothic - Lucida Sans">
      <a:majorFont>
        <a:latin typeface="Century Gothic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5_Custom Design">
  <a:themeElements>
    <a:clrScheme name="UC Davis Colors">
      <a:dk1>
        <a:sysClr val="windowText" lastClr="000000"/>
      </a:dk1>
      <a:lt1>
        <a:sysClr val="window" lastClr="FFFFFF"/>
      </a:lt1>
      <a:dk2>
        <a:srgbClr val="022851"/>
      </a:dk2>
      <a:lt2>
        <a:srgbClr val="E7E6E6"/>
      </a:lt2>
      <a:accent1>
        <a:srgbClr val="0047BA"/>
      </a:accent1>
      <a:accent2>
        <a:srgbClr val="F18A00"/>
      </a:accent2>
      <a:accent3>
        <a:srgbClr val="A5A5A5"/>
      </a:accent3>
      <a:accent4>
        <a:srgbClr val="FFDC00"/>
      </a:accent4>
      <a:accent5>
        <a:srgbClr val="00B2E3"/>
      </a:accent5>
      <a:accent6>
        <a:srgbClr val="3DAE2B"/>
      </a:accent6>
      <a:hlink>
        <a:srgbClr val="0047BA"/>
      </a:hlink>
      <a:folHlink>
        <a:srgbClr val="76236C"/>
      </a:folHlink>
    </a:clrScheme>
    <a:fontScheme name="Century Gothic - Lucida Sans">
      <a:majorFont>
        <a:latin typeface="Century Gothic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6_Custom Design">
  <a:themeElements>
    <a:clrScheme name="UC Davis Colors">
      <a:dk1>
        <a:sysClr val="windowText" lastClr="000000"/>
      </a:dk1>
      <a:lt1>
        <a:sysClr val="window" lastClr="FFFFFF"/>
      </a:lt1>
      <a:dk2>
        <a:srgbClr val="022851"/>
      </a:dk2>
      <a:lt2>
        <a:srgbClr val="E7E6E6"/>
      </a:lt2>
      <a:accent1>
        <a:srgbClr val="0047BA"/>
      </a:accent1>
      <a:accent2>
        <a:srgbClr val="F18A00"/>
      </a:accent2>
      <a:accent3>
        <a:srgbClr val="A5A5A5"/>
      </a:accent3>
      <a:accent4>
        <a:srgbClr val="FFDC00"/>
      </a:accent4>
      <a:accent5>
        <a:srgbClr val="00B2E3"/>
      </a:accent5>
      <a:accent6>
        <a:srgbClr val="3DAE2B"/>
      </a:accent6>
      <a:hlink>
        <a:srgbClr val="0047BA"/>
      </a:hlink>
      <a:folHlink>
        <a:srgbClr val="76236C"/>
      </a:folHlink>
    </a:clrScheme>
    <a:fontScheme name="Century Gothic - Lucida Sans">
      <a:majorFont>
        <a:latin typeface="Century Gothic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7_Custom Design">
  <a:themeElements>
    <a:clrScheme name="UC Davis Colors">
      <a:dk1>
        <a:sysClr val="windowText" lastClr="000000"/>
      </a:dk1>
      <a:lt1>
        <a:sysClr val="window" lastClr="FFFFFF"/>
      </a:lt1>
      <a:dk2>
        <a:srgbClr val="022851"/>
      </a:dk2>
      <a:lt2>
        <a:srgbClr val="E7E6E6"/>
      </a:lt2>
      <a:accent1>
        <a:srgbClr val="0047BA"/>
      </a:accent1>
      <a:accent2>
        <a:srgbClr val="F18A00"/>
      </a:accent2>
      <a:accent3>
        <a:srgbClr val="A5A5A5"/>
      </a:accent3>
      <a:accent4>
        <a:srgbClr val="FFDC00"/>
      </a:accent4>
      <a:accent5>
        <a:srgbClr val="00B2E3"/>
      </a:accent5>
      <a:accent6>
        <a:srgbClr val="3DAE2B"/>
      </a:accent6>
      <a:hlink>
        <a:srgbClr val="0047BA"/>
      </a:hlink>
      <a:folHlink>
        <a:srgbClr val="76236C"/>
      </a:folHlink>
    </a:clrScheme>
    <a:fontScheme name="Century Gothic - Lucida Sans">
      <a:majorFont>
        <a:latin typeface="Century Gothic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8_Custom Design">
  <a:themeElements>
    <a:clrScheme name="UC Davis Colors">
      <a:dk1>
        <a:sysClr val="windowText" lastClr="000000"/>
      </a:dk1>
      <a:lt1>
        <a:sysClr val="window" lastClr="FFFFFF"/>
      </a:lt1>
      <a:dk2>
        <a:srgbClr val="022851"/>
      </a:dk2>
      <a:lt2>
        <a:srgbClr val="E7E6E6"/>
      </a:lt2>
      <a:accent1>
        <a:srgbClr val="0047BA"/>
      </a:accent1>
      <a:accent2>
        <a:srgbClr val="F18A00"/>
      </a:accent2>
      <a:accent3>
        <a:srgbClr val="A5A5A5"/>
      </a:accent3>
      <a:accent4>
        <a:srgbClr val="FFDC00"/>
      </a:accent4>
      <a:accent5>
        <a:srgbClr val="00B2E3"/>
      </a:accent5>
      <a:accent6>
        <a:srgbClr val="3DAE2B"/>
      </a:accent6>
      <a:hlink>
        <a:srgbClr val="0047BA"/>
      </a:hlink>
      <a:folHlink>
        <a:srgbClr val="76236C"/>
      </a:folHlink>
    </a:clrScheme>
    <a:fontScheme name="Century Gothic - Lucida Sans">
      <a:majorFont>
        <a:latin typeface="Century Gothic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11637</Words>
  <Application>WPS Presentation</Application>
  <PresentationFormat>Widescreen</PresentationFormat>
  <Paragraphs>1011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43</vt:i4>
      </vt:variant>
      <vt:variant>
        <vt:lpstr>幻灯片标题</vt:lpstr>
      </vt:variant>
      <vt:variant>
        <vt:i4>26</vt:i4>
      </vt:variant>
    </vt:vector>
  </HeadingPairs>
  <TitlesOfParts>
    <vt:vector size="79" baseType="lpstr">
      <vt:lpstr>Arial</vt:lpstr>
      <vt:lpstr>SimSun</vt:lpstr>
      <vt:lpstr>Wingdings</vt:lpstr>
      <vt:lpstr>Century Gothic</vt:lpstr>
      <vt:lpstr>Gubbi</vt:lpstr>
      <vt:lpstr>Times New Roman</vt:lpstr>
      <vt:lpstr>Avenir Next LT Pro</vt:lpstr>
      <vt:lpstr>微软雅黑</vt:lpstr>
      <vt:lpstr>Arial Unicode MS</vt:lpstr>
      <vt:lpstr>Calibri</vt:lpstr>
      <vt:lpstr>Custom Design</vt:lpstr>
      <vt:lpstr>1_Custom Design</vt:lpstr>
      <vt:lpstr>2_Custom Design</vt:lpstr>
      <vt:lpstr>3_Custom Design</vt:lpstr>
      <vt:lpstr>4_Custom Design</vt:lpstr>
      <vt:lpstr>5_Custom Design</vt:lpstr>
      <vt:lpstr>6_Custom Design</vt:lpstr>
      <vt:lpstr>7_Custom Design</vt:lpstr>
      <vt:lpstr>8_Custom Design</vt:lpstr>
      <vt:lpstr>9_Custom Design</vt:lpstr>
      <vt:lpstr>10_Custom Design</vt:lpstr>
      <vt:lpstr>11_Custom Design</vt:lpstr>
      <vt:lpstr>12_Custom Design</vt:lpstr>
      <vt:lpstr>13_Custom Design</vt:lpstr>
      <vt:lpstr>14_Custom Design</vt:lpstr>
      <vt:lpstr>15_Custom Design</vt:lpstr>
      <vt:lpstr>16_Custom Design</vt:lpstr>
      <vt:lpstr>17_Custom Design</vt:lpstr>
      <vt:lpstr>18_Custom Design</vt:lpstr>
      <vt:lpstr>19_Custom Design</vt:lpstr>
      <vt:lpstr>20_Custom Design</vt:lpstr>
      <vt:lpstr>21_Custom Design</vt:lpstr>
      <vt:lpstr>22_Custom Design</vt:lpstr>
      <vt:lpstr>23_Custom Design</vt:lpstr>
      <vt:lpstr>24_Custom Design</vt:lpstr>
      <vt:lpstr>25_Custom Design</vt:lpstr>
      <vt:lpstr>26_Custom Design</vt:lpstr>
      <vt:lpstr>27_Custom Design</vt:lpstr>
      <vt:lpstr>28_Custom Design</vt:lpstr>
      <vt:lpstr>29_Custom Design</vt:lpstr>
      <vt:lpstr>30_Custom Design</vt:lpstr>
      <vt:lpstr>31_Custom Design</vt:lpstr>
      <vt:lpstr>32_Custom Design</vt:lpstr>
      <vt:lpstr>33_Custom Design</vt:lpstr>
      <vt:lpstr>34_Custom Design</vt:lpstr>
      <vt:lpstr>35_Custom Design</vt:lpstr>
      <vt:lpstr>22_Custom Design</vt:lpstr>
      <vt:lpstr>36_Custom Design</vt:lpstr>
      <vt:lpstr>37_Custom Design</vt:lpstr>
      <vt:lpstr>38_Custom Design</vt:lpstr>
      <vt:lpstr>39_Custom Design</vt:lpstr>
      <vt:lpstr>40_Custom Design</vt:lpstr>
      <vt:lpstr>41_Custom Design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[Presentation Title]</dc:title>
  <dc:creator>Michael Dominick Fortunato</dc:creator>
  <cp:lastModifiedBy>aaron</cp:lastModifiedBy>
  <cp:revision>4020</cp:revision>
  <dcterms:created xsi:type="dcterms:W3CDTF">2024-03-12T21:03:13Z</dcterms:created>
  <dcterms:modified xsi:type="dcterms:W3CDTF">2024-03-12T21:03:13Z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0x010100CF97EC83F5BD79439F154A4381C5A19F</vt:lpwstr>
  </property>
  <property fmtid="{D5CDD505-2E9C-101B-9397-08002B2CF9AE}" pid="3" name="KSOProductBuildVer">
    <vt:lpwstr>1033-11.1.0.9505</vt:lpwstr>
  </property>
</Properties>
</file>