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737E1-0ED7-4791-A760-6CE7AEEF37FA}" v="9" dt="2021-12-22T15:46:26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D02C-AC16-4BB4-AAC2-80CD2A25E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EF9B5-A83E-4306-81DB-B66A882B6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56FF-D2E3-4785-96A8-2BFA3A13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6192-9DEB-4FB3-8B0E-A610EAE1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6165-DB40-4C91-B94D-2CA9D36B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1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E236-9390-4394-8049-F22DBC8E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B906-C23F-44F9-9E4D-FA277DA35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E9A9-19E5-4745-8D8C-7AD41DAF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CD4E-886C-4C56-B53E-0176B144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E00D-71C3-46A6-B343-8411FC2E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F41AA-18A6-49A6-B948-D5594A032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1F04-3994-4D9A-82C6-A47A52AD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03CD-2E23-4D99-9026-817987F8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A482-FCC6-4C4D-8B3A-81E12F34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9850-3E6C-40A6-9789-573FB161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E44-4F73-4D9A-A27E-7D4448EC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8C57-DBDC-4421-A68A-8C383C3F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DB5A-D443-4DDA-8DCC-65B01B20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352A-6CD8-4BF0-B424-B9827B69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A766-EBFA-4D36-8884-F498E0CC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36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5EBD-087B-4BDA-8FC8-78848BA6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EDDB-A74D-4385-858F-0ABC1C6C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0F85-6846-43F8-A935-07A7A803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DC32-7C75-4DB9-A945-D2CF320D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E761-68C6-479E-8527-2F3CC4EA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93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8388-86D3-4F5E-89EF-E0169B53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7332-AABC-4970-BAEC-5A2A21DA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7606C-3415-4BD1-A967-8F130C8E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66200-C605-4E5D-9822-0D5D656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4058C-7931-48B5-A2AD-20FB40E7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D83D-172E-4C16-A510-F99F3E2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5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618-4AF5-4CD2-B75C-A55D468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46EB2-AAD1-4CF7-935F-C193476C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4D33-4CE6-4213-B164-D914B2F6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11A13-40EE-403D-827E-AF44C748B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B2A85-482B-4BC0-83F6-5FA91AF17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7AB1D-DCF6-40BC-BDF7-BAD032D0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64DC4-DF36-4F37-8AA0-3BD57A64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684F3-710B-4B3B-A353-8580D97B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49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B015-C5F8-4142-BEF8-6AB768D5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3156D-3EC6-485D-8A38-F7BC72AB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90ADF-B0C5-4F4D-BABC-B1E0BA6D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09B4A-0C4B-437A-A945-3D223DBD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18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676D2-AD78-4D3D-828E-6FE80BB9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C273F-5EB8-4A8E-A310-9EC7BD47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E023-E6C3-4119-B4F6-16A6E3D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1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C3A1-FC03-4100-BEA4-53C9DE3A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34A1-D2F1-4552-9C69-DE6E37D8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878FD-5B86-4EF3-B38B-3FD5291C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FAC7E-B8CF-445F-8202-F7340B29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756E-91B8-429F-B613-125FB79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FE37C-CBA3-4F51-B4A2-953C4AC2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07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6162-BC9B-474F-9CCF-AE7788BF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A553D-50C2-475B-9FAE-5B4B6AA1E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7C76A-EC66-4000-8D4F-A154833E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7C2C-54D2-46E3-8198-8D02B88F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9A0A-AAED-4D64-8C53-A9FAE82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6B6F-8015-4E5F-8486-705F898C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8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6B3D8-1B46-4F22-B6E5-4A6C4926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773C-914B-481C-A942-281C8663B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7D79-AAD3-462F-84E7-BDEC5804E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D652-7246-46CF-84DD-772A2B4BBEE9}" type="datetimeFigureOut">
              <a:rPr lang="it-IT" smtClean="0"/>
              <a:t>22/12/2021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60CA-E1AA-4452-A121-5E7D8EB1A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142E-4FA4-49E8-86A9-A3F6B63F2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82BA-CCCF-4AF5-9D91-C9079833F8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42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WINT Project · GitHub">
            <a:extLst>
              <a:ext uri="{FF2B5EF4-FFF2-40B4-BE49-F238E27FC236}">
                <a16:creationId xmlns:a16="http://schemas.microsoft.com/office/drawing/2014/main" id="{04843EB6-DD9D-4741-8206-3A9A8E0A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90" y="2669064"/>
            <a:ext cx="1095377" cy="109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6D7EC-23C1-432A-9B7C-35CE63D643A0}"/>
              </a:ext>
            </a:extLst>
          </p:cNvPr>
          <p:cNvSpPr txBox="1"/>
          <p:nvPr/>
        </p:nvSpPr>
        <p:spPr>
          <a:xfrm>
            <a:off x="1068832" y="3952987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Twitter scraping </a:t>
            </a:r>
          </a:p>
          <a:p>
            <a:r>
              <a:rPr lang="it-IT" dirty="0"/>
              <a:t>with Twint</a:t>
            </a:r>
          </a:p>
        </p:txBody>
      </p:sp>
      <p:pic>
        <p:nvPicPr>
          <p:cNvPr id="1028" name="Picture 4" descr="Chart | H5P">
            <a:extLst>
              <a:ext uri="{FF2B5EF4-FFF2-40B4-BE49-F238E27FC236}">
                <a16:creationId xmlns:a16="http://schemas.microsoft.com/office/drawing/2014/main" id="{3421BF24-8D61-4477-910D-7F336261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483" y="2548811"/>
            <a:ext cx="1781175" cy="13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ar Mechanics Settings - Free vector graphic on Pixabay">
            <a:extLst>
              <a:ext uri="{FF2B5EF4-FFF2-40B4-BE49-F238E27FC236}">
                <a16:creationId xmlns:a16="http://schemas.microsoft.com/office/drawing/2014/main" id="{22E79C15-AB8D-4E8B-8554-981422EE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27" y="2801756"/>
            <a:ext cx="831336" cy="82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2FD4F5-0695-4B52-9975-1057DA725251}"/>
              </a:ext>
            </a:extLst>
          </p:cNvPr>
          <p:cNvSpPr txBox="1"/>
          <p:nvPr/>
        </p:nvSpPr>
        <p:spPr>
          <a:xfrm>
            <a:off x="3466067" y="3854611"/>
            <a:ext cx="187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Transformations with pandas and pdpipe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BD589-30F8-48FA-BDB7-EC139674B3B6}"/>
              </a:ext>
            </a:extLst>
          </p:cNvPr>
          <p:cNvSpPr txBox="1"/>
          <p:nvPr/>
        </p:nvSpPr>
        <p:spPr>
          <a:xfrm>
            <a:off x="6258798" y="3884692"/>
            <a:ext cx="166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DataViz with Plotly and seaborn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567927-9432-4784-949C-F6114E58A266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2361167" y="3216752"/>
            <a:ext cx="1311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3E5950-A7CF-4C83-B31B-C0B33C2EA87C}"/>
              </a:ext>
            </a:extLst>
          </p:cNvPr>
          <p:cNvCxnSpPr>
            <a:stCxn id="1030" idx="3"/>
            <a:endCxn id="1028" idx="1"/>
          </p:cNvCxnSpPr>
          <p:nvPr/>
        </p:nvCxnSpPr>
        <p:spPr>
          <a:xfrm>
            <a:off x="4503763" y="3216752"/>
            <a:ext cx="146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Datapane | Analyse in Python. Share on Datapane.">
            <a:extLst>
              <a:ext uri="{FF2B5EF4-FFF2-40B4-BE49-F238E27FC236}">
                <a16:creationId xmlns:a16="http://schemas.microsoft.com/office/drawing/2014/main" id="{26375849-F979-40B2-94CF-C1108385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87" y="2446999"/>
            <a:ext cx="1569371" cy="153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EF3F7-6789-4BA0-8397-711C5A4544BA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7745658" y="3216751"/>
            <a:ext cx="1058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424A61-E605-4CA1-A3EB-BBA4005E1E81}"/>
              </a:ext>
            </a:extLst>
          </p:cNvPr>
          <p:cNvSpPr txBox="1"/>
          <p:nvPr/>
        </p:nvSpPr>
        <p:spPr>
          <a:xfrm>
            <a:off x="8706883" y="3982267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Reporting with DataPane</a:t>
            </a:r>
          </a:p>
        </p:txBody>
      </p:sp>
    </p:spTree>
    <p:extLst>
      <p:ext uri="{BB962C8B-B14F-4D97-AF65-F5344CB8AC3E}">
        <p14:creationId xmlns:p14="http://schemas.microsoft.com/office/powerpoint/2010/main" val="91833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D2B199DE1514745AD65AC26CE340BBD" ma:contentTypeVersion="13" ma:contentTypeDescription="Creare un nuovo documento." ma:contentTypeScope="" ma:versionID="e4b3494dfaa4e21a69a86835fb9a0b65">
  <xsd:schema xmlns:xsd="http://www.w3.org/2001/XMLSchema" xmlns:xs="http://www.w3.org/2001/XMLSchema" xmlns:p="http://schemas.microsoft.com/office/2006/metadata/properties" xmlns:ns3="ccd8f93d-ef9f-45f2-b84b-0e72d93632b6" xmlns:ns4="59e8e64a-4fb6-4dfc-9c04-3cab90187ee2" targetNamespace="http://schemas.microsoft.com/office/2006/metadata/properties" ma:root="true" ma:fieldsID="3c196ffbe86843fa6cb14829b852ee32" ns3:_="" ns4:_="">
    <xsd:import namespace="ccd8f93d-ef9f-45f2-b84b-0e72d93632b6"/>
    <xsd:import namespace="59e8e64a-4fb6-4dfc-9c04-3cab90187e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8f93d-ef9f-45f2-b84b-0e72d9363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8e64a-4fb6-4dfc-9c04-3cab90187e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D20C98-DCB2-4281-B19A-C9C3272602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d8f93d-ef9f-45f2-b84b-0e72d93632b6"/>
    <ds:schemaRef ds:uri="59e8e64a-4fb6-4dfc-9c04-3cab90187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A7A878-4941-49BB-A2D8-65A244AF96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F9642C-11B8-4303-BFDD-2997A458315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9e8e64a-4fb6-4dfc-9c04-3cab90187ee2"/>
    <ds:schemaRef ds:uri="ccd8f93d-ef9f-45f2-b84b-0e72d93632b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Airaghi Davide</dc:creator>
  <cp:lastModifiedBy>Airaghi Davide</cp:lastModifiedBy>
  <cp:revision>1</cp:revision>
  <dcterms:created xsi:type="dcterms:W3CDTF">2021-12-22T15:40:28Z</dcterms:created>
  <dcterms:modified xsi:type="dcterms:W3CDTF">2021-12-22T15:47:46Z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0x010100ED2B199DE1514745AD65AC26CE340BBD</vt:lpwstr>
  </property>
</Properties>
</file>