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1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2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1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5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6/12/12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9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6/12/12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0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6/12/12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6/12/12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6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6/12/12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6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37AD-48B8-2E42-966B-2CBD465F3AD5}" type="datetimeFigureOut">
              <a:rPr lang="en-US" smtClean="0"/>
              <a:t>6/12/12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37AD-48B8-2E42-966B-2CBD465F3AD5}" type="datetimeFigureOut">
              <a:rPr lang="en-US" smtClean="0"/>
              <a:t>6/12/12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62B9B-C02E-6D47-839C-096DBC7D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7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4240494" y="1293137"/>
            <a:ext cx="4231547" cy="3522953"/>
            <a:chOff x="1363454" y="501133"/>
            <a:chExt cx="6354092" cy="5290067"/>
          </a:xfrm>
        </p:grpSpPr>
        <p:sp>
          <p:nvSpPr>
            <p:cNvPr id="49" name="Oval 48"/>
            <p:cNvSpPr/>
            <p:nvPr/>
          </p:nvSpPr>
          <p:spPr>
            <a:xfrm rot="2700000">
              <a:off x="3123079" y="1751478"/>
              <a:ext cx="685800" cy="11430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2700000">
              <a:off x="5332878" y="3961279"/>
              <a:ext cx="685800" cy="11430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8900000">
              <a:off x="3123078" y="3961278"/>
              <a:ext cx="685800" cy="11430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 rot="18900000">
              <a:off x="5332879" y="1751479"/>
              <a:ext cx="685800" cy="11430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886200" y="2743200"/>
              <a:ext cx="1371600" cy="13716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3276600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715000" y="4191000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629400" y="32766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5715000" y="23622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8" name="Straight Connector 57"/>
            <p:cNvCxnSpPr>
              <a:stCxn id="57" idx="5"/>
              <a:endCxn id="56" idx="1"/>
            </p:cNvCxnSpPr>
            <p:nvPr/>
          </p:nvCxnSpPr>
          <p:spPr>
            <a:xfrm>
              <a:off x="5975163" y="26223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59" name="Straight Connector 58"/>
            <p:cNvCxnSpPr>
              <a:stCxn id="55" idx="0"/>
              <a:endCxn id="57" idx="4"/>
            </p:cNvCxnSpPr>
            <p:nvPr/>
          </p:nvCxnSpPr>
          <p:spPr>
            <a:xfrm flipV="1">
              <a:off x="5867400" y="2667000"/>
              <a:ext cx="0" cy="152400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60" name="Straight Connector 59"/>
            <p:cNvCxnSpPr>
              <a:stCxn id="55" idx="7"/>
              <a:endCxn id="56" idx="3"/>
            </p:cNvCxnSpPr>
            <p:nvPr/>
          </p:nvCxnSpPr>
          <p:spPr>
            <a:xfrm flipV="1">
              <a:off x="5975163" y="35367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61" name="Straight Connector 60"/>
            <p:cNvCxnSpPr>
              <a:stCxn id="56" idx="2"/>
              <a:endCxn id="54" idx="6"/>
            </p:cNvCxnSpPr>
            <p:nvPr/>
          </p:nvCxnSpPr>
          <p:spPr>
            <a:xfrm flipH="1">
              <a:off x="5105400" y="3429000"/>
              <a:ext cx="1524000" cy="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sp>
          <p:nvSpPr>
            <p:cNvPr id="62" name="Oval 61"/>
            <p:cNvSpPr/>
            <p:nvPr/>
          </p:nvSpPr>
          <p:spPr>
            <a:xfrm>
              <a:off x="3505200" y="19812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419600" y="2895600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334000" y="1981200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Connector 64"/>
            <p:cNvCxnSpPr>
              <a:stCxn id="62" idx="6"/>
              <a:endCxn id="64" idx="2"/>
            </p:cNvCxnSpPr>
            <p:nvPr/>
          </p:nvCxnSpPr>
          <p:spPr>
            <a:xfrm>
              <a:off x="3810000" y="2133600"/>
              <a:ext cx="1524000" cy="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66" name="Straight Connector 65"/>
            <p:cNvCxnSpPr>
              <a:stCxn id="67" idx="4"/>
              <a:endCxn id="63" idx="0"/>
            </p:cNvCxnSpPr>
            <p:nvPr/>
          </p:nvCxnSpPr>
          <p:spPr>
            <a:xfrm>
              <a:off x="4572000" y="1371600"/>
              <a:ext cx="0" cy="152400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sp>
          <p:nvSpPr>
            <p:cNvPr id="67" name="Oval 66"/>
            <p:cNvSpPr/>
            <p:nvPr/>
          </p:nvSpPr>
          <p:spPr>
            <a:xfrm>
              <a:off x="4419600" y="10668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8" name="Straight Connector 67"/>
            <p:cNvCxnSpPr>
              <a:stCxn id="67" idx="3"/>
              <a:endCxn id="62" idx="7"/>
            </p:cNvCxnSpPr>
            <p:nvPr/>
          </p:nvCxnSpPr>
          <p:spPr>
            <a:xfrm flipH="1">
              <a:off x="3765363" y="13269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>
              <a:stCxn id="67" idx="5"/>
              <a:endCxn id="64" idx="1"/>
            </p:cNvCxnSpPr>
            <p:nvPr/>
          </p:nvCxnSpPr>
          <p:spPr>
            <a:xfrm>
              <a:off x="4679763" y="13269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sp>
          <p:nvSpPr>
            <p:cNvPr id="70" name="Oval 69"/>
            <p:cNvSpPr/>
            <p:nvPr/>
          </p:nvSpPr>
          <p:spPr>
            <a:xfrm>
              <a:off x="3124200" y="2362200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4038600" y="3276600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124200" y="41910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3" name="Straight Connector 72"/>
            <p:cNvCxnSpPr>
              <a:stCxn id="75" idx="6"/>
              <a:endCxn id="71" idx="2"/>
            </p:cNvCxnSpPr>
            <p:nvPr/>
          </p:nvCxnSpPr>
          <p:spPr>
            <a:xfrm>
              <a:off x="2514600" y="3429000"/>
              <a:ext cx="1524000" cy="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74" name="Straight Connector 73"/>
            <p:cNvCxnSpPr>
              <a:stCxn id="70" idx="4"/>
              <a:endCxn id="72" idx="0"/>
            </p:cNvCxnSpPr>
            <p:nvPr/>
          </p:nvCxnSpPr>
          <p:spPr>
            <a:xfrm>
              <a:off x="3276600" y="2667000"/>
              <a:ext cx="0" cy="152400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sp>
          <p:nvSpPr>
            <p:cNvPr id="75" name="Oval 74"/>
            <p:cNvSpPr/>
            <p:nvPr/>
          </p:nvSpPr>
          <p:spPr>
            <a:xfrm>
              <a:off x="2209800" y="32766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stCxn id="75" idx="7"/>
              <a:endCxn id="70" idx="3"/>
            </p:cNvCxnSpPr>
            <p:nvPr/>
          </p:nvCxnSpPr>
          <p:spPr>
            <a:xfrm flipV="1">
              <a:off x="2469963" y="26223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77" name="Straight Connector 76"/>
            <p:cNvCxnSpPr>
              <a:stCxn id="75" idx="5"/>
              <a:endCxn id="72" idx="1"/>
            </p:cNvCxnSpPr>
            <p:nvPr/>
          </p:nvCxnSpPr>
          <p:spPr>
            <a:xfrm>
              <a:off x="2469963" y="35367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sp>
          <p:nvSpPr>
            <p:cNvPr id="78" name="Oval 77"/>
            <p:cNvSpPr/>
            <p:nvPr/>
          </p:nvSpPr>
          <p:spPr>
            <a:xfrm>
              <a:off x="4419600" y="36576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505200" y="4572000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5334000" y="45720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1" name="Straight Connector 80"/>
            <p:cNvCxnSpPr>
              <a:stCxn id="83" idx="0"/>
              <a:endCxn id="78" idx="4"/>
            </p:cNvCxnSpPr>
            <p:nvPr/>
          </p:nvCxnSpPr>
          <p:spPr>
            <a:xfrm flipV="1">
              <a:off x="4572000" y="3962400"/>
              <a:ext cx="0" cy="152400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82" name="Straight Connector 81"/>
            <p:cNvCxnSpPr>
              <a:stCxn id="79" idx="6"/>
              <a:endCxn id="80" idx="2"/>
            </p:cNvCxnSpPr>
            <p:nvPr/>
          </p:nvCxnSpPr>
          <p:spPr>
            <a:xfrm>
              <a:off x="3810000" y="4724400"/>
              <a:ext cx="1524000" cy="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sp>
          <p:nvSpPr>
            <p:cNvPr id="83" name="Oval 82"/>
            <p:cNvSpPr/>
            <p:nvPr/>
          </p:nvSpPr>
          <p:spPr>
            <a:xfrm>
              <a:off x="4419600" y="54864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4" name="Straight Connector 83"/>
            <p:cNvCxnSpPr>
              <a:stCxn id="83" idx="7"/>
              <a:endCxn id="80" idx="3"/>
            </p:cNvCxnSpPr>
            <p:nvPr/>
          </p:nvCxnSpPr>
          <p:spPr>
            <a:xfrm flipV="1">
              <a:off x="4679763" y="48321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>
              <a:stCxn id="83" idx="1"/>
              <a:endCxn id="79" idx="5"/>
            </p:cNvCxnSpPr>
            <p:nvPr/>
          </p:nvCxnSpPr>
          <p:spPr>
            <a:xfrm flipH="1" flipV="1">
              <a:off x="3765363" y="48321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743200" y="1603188"/>
              <a:ext cx="3657600" cy="3654612"/>
            </a:xfrm>
            <a:prstGeom prst="line">
              <a:avLst/>
            </a:prstGeom>
            <a:noFill/>
            <a:ln w="38100" cap="flat" cmpd="sng" algn="ctr">
              <a:solidFill>
                <a:srgbClr val="C0504D"/>
              </a:solidFill>
              <a:prstDash val="sysDash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>
            <a:xfrm flipV="1">
              <a:off x="2743200" y="1600200"/>
              <a:ext cx="3657600" cy="3657600"/>
            </a:xfrm>
            <a:prstGeom prst="line">
              <a:avLst/>
            </a:prstGeom>
            <a:noFill/>
            <a:ln w="38100" cap="flat" cmpd="sng" algn="ctr">
              <a:solidFill>
                <a:srgbClr val="C0504D"/>
              </a:solidFill>
              <a:prstDash val="sysDash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3983099" y="501133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Machine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45430" y="249141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Machine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919142" y="530500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Machine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10200" y="1219200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Mirror</a:t>
              </a:r>
              <a:endPara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2" name="Shape 44"/>
            <p:cNvCxnSpPr>
              <a:stCxn id="91" idx="1"/>
              <a:endCxn id="64" idx="0"/>
            </p:cNvCxnSpPr>
            <p:nvPr/>
          </p:nvCxnSpPr>
          <p:spPr>
            <a:xfrm rot="10800000" flipH="1" flipV="1">
              <a:off x="5410200" y="1388476"/>
              <a:ext cx="76200" cy="592723"/>
            </a:xfrm>
            <a:prstGeom prst="curvedConnector4">
              <a:avLst>
                <a:gd name="adj1" fmla="val -300000"/>
                <a:gd name="adj2" fmla="val 64280"/>
              </a:avLst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1363454" y="2529538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Machine 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42476" y="1955012"/>
            <a:ext cx="2638785" cy="2638785"/>
            <a:chOff x="2590800" y="1447800"/>
            <a:chExt cx="3962400" cy="3962400"/>
          </a:xfrm>
        </p:grpSpPr>
        <p:sp>
          <p:nvSpPr>
            <p:cNvPr id="124" name="Oval 123"/>
            <p:cNvSpPr/>
            <p:nvPr/>
          </p:nvSpPr>
          <p:spPr>
            <a:xfrm>
              <a:off x="3505200" y="23622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4419600" y="32766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505200" y="41910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5334000" y="41910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6248400" y="32766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5334000" y="23622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0" name="Straight Connector 129"/>
            <p:cNvCxnSpPr>
              <a:stCxn id="144" idx="4"/>
              <a:endCxn id="125" idx="0"/>
            </p:cNvCxnSpPr>
            <p:nvPr/>
          </p:nvCxnSpPr>
          <p:spPr>
            <a:xfrm>
              <a:off x="4572000" y="1752600"/>
              <a:ext cx="0" cy="152400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1" name="Straight Connector 130"/>
            <p:cNvCxnSpPr>
              <a:stCxn id="124" idx="6"/>
              <a:endCxn id="129" idx="2"/>
            </p:cNvCxnSpPr>
            <p:nvPr/>
          </p:nvCxnSpPr>
          <p:spPr>
            <a:xfrm>
              <a:off x="3810000" y="2514600"/>
              <a:ext cx="1524000" cy="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>
              <a:stCxn id="129" idx="5"/>
              <a:endCxn id="128" idx="1"/>
            </p:cNvCxnSpPr>
            <p:nvPr/>
          </p:nvCxnSpPr>
          <p:spPr>
            <a:xfrm>
              <a:off x="5594163" y="26223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>
              <a:stCxn id="127" idx="0"/>
              <a:endCxn id="129" idx="4"/>
            </p:cNvCxnSpPr>
            <p:nvPr/>
          </p:nvCxnSpPr>
          <p:spPr>
            <a:xfrm flipV="1">
              <a:off x="5486400" y="2667000"/>
              <a:ext cx="0" cy="152400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4" name="Straight Connector 133"/>
            <p:cNvCxnSpPr>
              <a:stCxn id="143" idx="6"/>
              <a:endCxn id="125" idx="2"/>
            </p:cNvCxnSpPr>
            <p:nvPr/>
          </p:nvCxnSpPr>
          <p:spPr>
            <a:xfrm>
              <a:off x="2895600" y="3429000"/>
              <a:ext cx="1524000" cy="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5" name="Straight Connector 134"/>
            <p:cNvCxnSpPr>
              <a:stCxn id="127" idx="7"/>
              <a:endCxn id="128" idx="3"/>
            </p:cNvCxnSpPr>
            <p:nvPr/>
          </p:nvCxnSpPr>
          <p:spPr>
            <a:xfrm flipV="1">
              <a:off x="5594163" y="35367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6" name="Straight Connector 135"/>
            <p:cNvCxnSpPr>
              <a:stCxn id="140" idx="0"/>
              <a:endCxn id="125" idx="4"/>
            </p:cNvCxnSpPr>
            <p:nvPr/>
          </p:nvCxnSpPr>
          <p:spPr>
            <a:xfrm flipV="1">
              <a:off x="4572000" y="3581400"/>
              <a:ext cx="0" cy="152400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7" name="Straight Connector 136"/>
            <p:cNvCxnSpPr>
              <a:stCxn id="128" idx="2"/>
              <a:endCxn id="125" idx="6"/>
            </p:cNvCxnSpPr>
            <p:nvPr/>
          </p:nvCxnSpPr>
          <p:spPr>
            <a:xfrm flipH="1">
              <a:off x="4724400" y="3429000"/>
              <a:ext cx="1524000" cy="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8" name="Straight Connector 137"/>
            <p:cNvCxnSpPr>
              <a:stCxn id="126" idx="6"/>
              <a:endCxn id="127" idx="2"/>
            </p:cNvCxnSpPr>
            <p:nvPr/>
          </p:nvCxnSpPr>
          <p:spPr>
            <a:xfrm>
              <a:off x="3810000" y="4343400"/>
              <a:ext cx="1524000" cy="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39" name="Straight Connector 138"/>
            <p:cNvCxnSpPr>
              <a:stCxn id="124" idx="4"/>
              <a:endCxn id="126" idx="0"/>
            </p:cNvCxnSpPr>
            <p:nvPr/>
          </p:nvCxnSpPr>
          <p:spPr>
            <a:xfrm>
              <a:off x="3657600" y="2667000"/>
              <a:ext cx="0" cy="1524000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sp>
          <p:nvSpPr>
            <p:cNvPr id="140" name="Oval 139"/>
            <p:cNvSpPr/>
            <p:nvPr/>
          </p:nvSpPr>
          <p:spPr>
            <a:xfrm>
              <a:off x="4419600" y="51054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1" name="Straight Connector 140"/>
            <p:cNvCxnSpPr>
              <a:stCxn id="140" idx="7"/>
              <a:endCxn id="127" idx="3"/>
            </p:cNvCxnSpPr>
            <p:nvPr/>
          </p:nvCxnSpPr>
          <p:spPr>
            <a:xfrm flipV="1">
              <a:off x="4679763" y="44511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42" name="Straight Connector 141"/>
            <p:cNvCxnSpPr>
              <a:stCxn id="140" idx="1"/>
              <a:endCxn id="126" idx="5"/>
            </p:cNvCxnSpPr>
            <p:nvPr/>
          </p:nvCxnSpPr>
          <p:spPr>
            <a:xfrm flipH="1" flipV="1">
              <a:off x="3765363" y="44511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sp>
          <p:nvSpPr>
            <p:cNvPr id="143" name="Oval 142"/>
            <p:cNvSpPr/>
            <p:nvPr/>
          </p:nvSpPr>
          <p:spPr>
            <a:xfrm>
              <a:off x="2590800" y="32766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4419600" y="1447800"/>
              <a:ext cx="304800" cy="30480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5" name="Straight Connector 144"/>
            <p:cNvCxnSpPr>
              <a:stCxn id="144" idx="3"/>
              <a:endCxn id="124" idx="7"/>
            </p:cNvCxnSpPr>
            <p:nvPr/>
          </p:nvCxnSpPr>
          <p:spPr>
            <a:xfrm flipH="1">
              <a:off x="3765363" y="17079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46" name="Straight Connector 145"/>
            <p:cNvCxnSpPr>
              <a:stCxn id="144" idx="5"/>
              <a:endCxn id="129" idx="1"/>
            </p:cNvCxnSpPr>
            <p:nvPr/>
          </p:nvCxnSpPr>
          <p:spPr>
            <a:xfrm>
              <a:off x="4679763" y="17079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47" name="Straight Connector 146"/>
            <p:cNvCxnSpPr>
              <a:stCxn id="143" idx="7"/>
              <a:endCxn id="124" idx="3"/>
            </p:cNvCxnSpPr>
            <p:nvPr/>
          </p:nvCxnSpPr>
          <p:spPr>
            <a:xfrm flipV="1">
              <a:off x="2850963" y="26223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48" name="Straight Connector 147"/>
            <p:cNvCxnSpPr>
              <a:stCxn id="143" idx="5"/>
              <a:endCxn id="126" idx="1"/>
            </p:cNvCxnSpPr>
            <p:nvPr/>
          </p:nvCxnSpPr>
          <p:spPr>
            <a:xfrm>
              <a:off x="2850963" y="3536763"/>
              <a:ext cx="698874" cy="698874"/>
            </a:xfrm>
            <a:prstGeom prst="lin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>
            <a:xfrm>
              <a:off x="2743200" y="1603188"/>
              <a:ext cx="3657600" cy="3654612"/>
            </a:xfrm>
            <a:prstGeom prst="line">
              <a:avLst/>
            </a:prstGeom>
            <a:noFill/>
            <a:ln w="38100" cap="flat" cmpd="sng" algn="ctr">
              <a:solidFill>
                <a:srgbClr val="C0504D"/>
              </a:solidFill>
              <a:prstDash val="sysDash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>
            <a:xfrm flipV="1">
              <a:off x="2743200" y="1600200"/>
              <a:ext cx="3657600" cy="3657600"/>
            </a:xfrm>
            <a:prstGeom prst="line">
              <a:avLst/>
            </a:prstGeom>
            <a:noFill/>
            <a:ln w="38100" cap="flat" cmpd="sng" algn="ctr">
              <a:solidFill>
                <a:srgbClr val="C0504D"/>
              </a:solidFill>
              <a:prstDash val="sysDas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253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Yucheng Low</dc:creator>
  <cp:lastModifiedBy>Yucheng Low</cp:lastModifiedBy>
  <cp:revision>1</cp:revision>
  <dcterms:created xsi:type="dcterms:W3CDTF">2012-06-12T07:22:26Z</dcterms:created>
  <dcterms:modified xsi:type="dcterms:W3CDTF">2012-06-12T07:24:01Z</dcterms:modified>
</cp:coreProperties>
</file>