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85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7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3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1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8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6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1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3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20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2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337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674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8/26/2024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8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One in a crowd">
            <a:extLst>
              <a:ext uri="{FF2B5EF4-FFF2-40B4-BE49-F238E27FC236}">
                <a16:creationId xmlns:a16="http://schemas.microsoft.com/office/drawing/2014/main" id="{05864C89-638E-3227-AD1E-A6C023C5C9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7734" b="172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683775-8511-C718-DED0-A8901274D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US" dirty="0"/>
              <a:t>Leadership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84A3-5C6C-6226-FE53-4196BD774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You don’t need to me a team lead or manager to exercise leadership</a:t>
            </a:r>
          </a:p>
        </p:txBody>
      </p:sp>
    </p:spTree>
    <p:extLst>
      <p:ext uri="{BB962C8B-B14F-4D97-AF65-F5344CB8AC3E}">
        <p14:creationId xmlns:p14="http://schemas.microsoft.com/office/powerpoint/2010/main" val="1259305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B3FC-51C6-83CA-61B1-41923EBD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95697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effectLst/>
                <a:highlight>
                  <a:srgbClr val="000000"/>
                </a:highlight>
                <a:latin typeface="-apple-system"/>
              </a:rPr>
              <a:t>Exercising Leadership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3238B-7CCA-7F18-3FA4-17B26F71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50" y="2325188"/>
            <a:ext cx="11925300" cy="4094661"/>
          </a:xfrm>
        </p:spPr>
        <p:txBody>
          <a:bodyPr>
            <a:noAutofit/>
          </a:bodyPr>
          <a:lstStyle/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-apple-system"/>
              </a:rPr>
              <a:t> Lead by Example</a:t>
            </a:r>
            <a:r>
              <a:rPr lang="en-US" sz="1400" b="0" i="0" dirty="0">
                <a:effectLst/>
                <a:latin typeface="-apple-system"/>
              </a:rPr>
              <a:t>: Demonstrate the behaviors and work ethic you want to see in others. Your actions can inspire and influence your peers.</a:t>
            </a: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-apple-system"/>
              </a:rPr>
              <a:t> Take Initiative</a:t>
            </a:r>
            <a:r>
              <a:rPr lang="en-US" sz="1400" b="0" i="0" dirty="0">
                <a:effectLst/>
                <a:latin typeface="-apple-system"/>
              </a:rPr>
              <a:t>: Volunteer for new projects or tasks that align with your skills and interests. Proactively address problems and suggest solutions.</a:t>
            </a: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-apple-system"/>
              </a:rPr>
              <a:t> Build Relationships</a:t>
            </a:r>
            <a:r>
              <a:rPr lang="en-US" sz="1400" b="0" i="0" dirty="0">
                <a:effectLst/>
                <a:latin typeface="-apple-system"/>
              </a:rPr>
              <a:t>: Foster strong connections with your colleagues. Effective communication and collaboration are essential for leadership.</a:t>
            </a: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-apple-system"/>
              </a:rPr>
              <a:t> Share Knowledge</a:t>
            </a:r>
            <a:r>
              <a:rPr lang="en-US" sz="1400" b="0" i="0" dirty="0">
                <a:effectLst/>
                <a:latin typeface="-apple-system"/>
              </a:rPr>
              <a:t>: Help others by sharing your expertise and offering support. This builds trust and positions you as a go-to person.</a:t>
            </a: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-apple-system"/>
              </a:rPr>
              <a:t> Be Accountable</a:t>
            </a:r>
            <a:r>
              <a:rPr lang="en-US" sz="1400" b="0" i="0" dirty="0">
                <a:effectLst/>
                <a:latin typeface="-apple-system"/>
              </a:rPr>
              <a:t>: Own your responsibilities and be reliable. Accountability earns respect and sets a standard for others.</a:t>
            </a: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-apple-system"/>
              </a:rPr>
              <a:t> Encourage and Empower</a:t>
            </a:r>
            <a:r>
              <a:rPr lang="en-US" sz="1400" b="0" i="0" dirty="0">
                <a:effectLst/>
                <a:latin typeface="-apple-system"/>
              </a:rPr>
              <a:t>: Motivate your peers by recognizing their strengths and encouraging their growth. Empower them to take on challenges.</a:t>
            </a: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-apple-system"/>
              </a:rPr>
              <a:t> Communicate Effectively</a:t>
            </a:r>
            <a:r>
              <a:rPr lang="en-US" sz="1400" b="0" i="0" dirty="0">
                <a:effectLst/>
                <a:latin typeface="-apple-system"/>
              </a:rPr>
              <a:t>: Clearly articulate your ideas and listen actively to others. Good communication is key to influencing and guiding your team.</a:t>
            </a: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-apple-system"/>
              </a:rPr>
              <a:t> Stay Positive</a:t>
            </a:r>
            <a:r>
              <a:rPr lang="en-US" sz="1400" b="0" i="0" dirty="0">
                <a:effectLst/>
                <a:latin typeface="-apple-system"/>
              </a:rPr>
              <a:t>: Maintain a positive attitude, especially during challenging times. Positivity can boost morale and keep the team focused.</a:t>
            </a: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-apple-system"/>
              </a:rPr>
              <a:t> Adaptability</a:t>
            </a:r>
            <a:r>
              <a:rPr lang="en-US" sz="1400" b="0" i="0" dirty="0">
                <a:effectLst/>
                <a:latin typeface="-apple-system"/>
              </a:rPr>
              <a:t>: Be open to change and willing to adapt. Flexibility shows resilience and can help navigate through uncertainties.</a:t>
            </a:r>
          </a:p>
          <a:p>
            <a:pPr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-apple-system"/>
              </a:rPr>
              <a:t> Continuous Learning</a:t>
            </a:r>
            <a:r>
              <a:rPr lang="en-US" sz="1400" b="0" i="0" dirty="0">
                <a:effectLst/>
                <a:latin typeface="-apple-system"/>
              </a:rPr>
              <a:t>: Invest in your personal and professional development. Lifelong learning enhances your skills and keeps you relevant.</a:t>
            </a:r>
          </a:p>
        </p:txBody>
      </p:sp>
    </p:spTree>
    <p:extLst>
      <p:ext uri="{BB962C8B-B14F-4D97-AF65-F5344CB8AC3E}">
        <p14:creationId xmlns:p14="http://schemas.microsoft.com/office/powerpoint/2010/main" val="217049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B3FC-51C6-83CA-61B1-41923EBD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18598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effectLst/>
                <a:highlight>
                  <a:srgbClr val="000000"/>
                </a:highlight>
                <a:latin typeface="-apple-system"/>
              </a:rPr>
              <a:t>Demonstrate Empathy</a:t>
            </a:r>
            <a:br>
              <a:rPr lang="en-US" b="1" i="0" dirty="0">
                <a:effectLst/>
                <a:highlight>
                  <a:srgbClr val="000000"/>
                </a:highlight>
                <a:latin typeface="-apple-system"/>
              </a:rPr>
            </a:br>
            <a:r>
              <a:rPr lang="en-US" b="1" i="0" dirty="0">
                <a:effectLst/>
                <a:highlight>
                  <a:srgbClr val="000000"/>
                </a:highlight>
                <a:latin typeface="-apple-system"/>
              </a:rPr>
              <a:t>and Act as an 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3238B-7CCA-7F18-3FA4-17B26F71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50" y="2311400"/>
            <a:ext cx="11925300" cy="410845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0"/>
              </a:spcAft>
              <a:buChar char="•"/>
            </a:pPr>
            <a:r>
              <a:rPr lang="en-US" sz="1400" b="1" dirty="0">
                <a:latin typeface="-apple-system"/>
              </a:rPr>
              <a:t> Understand Others’ Perspectives: </a:t>
            </a:r>
            <a:r>
              <a:rPr lang="en-US" sz="1400" dirty="0">
                <a:latin typeface="-apple-system"/>
              </a:rPr>
              <a:t>Take the time to listen and understand the experiences and feelings of your colleagues. Empathy builds trust and fosters a supportive environment.</a:t>
            </a:r>
          </a:p>
          <a:p>
            <a:pPr>
              <a:spcAft>
                <a:spcPts val="0"/>
              </a:spcAft>
              <a:buChar char="•"/>
            </a:pPr>
            <a:r>
              <a:rPr lang="en-US" sz="1400" b="1" dirty="0">
                <a:latin typeface="-apple-system"/>
              </a:rPr>
              <a:t> Offer Support: </a:t>
            </a:r>
            <a:r>
              <a:rPr lang="en-US" sz="1400" dirty="0">
                <a:latin typeface="-apple-system"/>
              </a:rPr>
              <a:t>Be there for your peers during challenging times. Offer help and encouragement and let them know they are not alone.</a:t>
            </a:r>
          </a:p>
          <a:p>
            <a:pPr>
              <a:spcAft>
                <a:spcPts val="0"/>
              </a:spcAft>
              <a:buChar char="•"/>
            </a:pPr>
            <a:r>
              <a:rPr lang="en-US" sz="1400" b="1" dirty="0">
                <a:latin typeface="-apple-system"/>
              </a:rPr>
              <a:t> Promote Inclusivity: </a:t>
            </a:r>
            <a:r>
              <a:rPr lang="en-US" sz="1400" dirty="0">
                <a:latin typeface="-apple-system"/>
              </a:rPr>
              <a:t>Advocate for an inclusive workplace where everyone feels valued and respected. Challenge biases and support diversity.</a:t>
            </a:r>
          </a:p>
          <a:p>
            <a:pPr>
              <a:spcAft>
                <a:spcPts val="0"/>
              </a:spcAft>
              <a:buChar char="•"/>
            </a:pPr>
            <a:r>
              <a:rPr lang="en-US" sz="1400" b="1" dirty="0">
                <a:latin typeface="-apple-system"/>
              </a:rPr>
              <a:t> Stand Up for Others: </a:t>
            </a:r>
            <a:r>
              <a:rPr lang="en-US" sz="1400" dirty="0">
                <a:latin typeface="-apple-system"/>
              </a:rPr>
              <a:t>Speak out against unfair treatment or discrimination. Use your voice to support those who may not feel empowered to speak up.</a:t>
            </a:r>
          </a:p>
          <a:p>
            <a:pPr>
              <a:spcAft>
                <a:spcPts val="0"/>
              </a:spcAft>
              <a:buChar char="•"/>
            </a:pPr>
            <a:r>
              <a:rPr lang="en-US" sz="1400" b="1" dirty="0">
                <a:latin typeface="-apple-system"/>
              </a:rPr>
              <a:t> Collaborate and Share Credit: </a:t>
            </a:r>
            <a:r>
              <a:rPr lang="en-US" sz="1400" dirty="0">
                <a:latin typeface="-apple-system"/>
              </a:rPr>
              <a:t>Work together with your team and acknowledge everyone’s contributions. Sharing success strengthens team bonds.</a:t>
            </a:r>
          </a:p>
          <a:p>
            <a:pPr>
              <a:spcAft>
                <a:spcPts val="0"/>
              </a:spcAft>
              <a:buChar char="•"/>
            </a:pPr>
            <a:r>
              <a:rPr lang="en-US" sz="1400" b="1" dirty="0">
                <a:latin typeface="-apple-system"/>
              </a:rPr>
              <a:t> Be Open and Approachable: </a:t>
            </a:r>
            <a:r>
              <a:rPr lang="en-US" sz="1400" dirty="0">
                <a:latin typeface="-apple-system"/>
              </a:rPr>
              <a:t>Create a safe space for open communication. Encourage others to share their thoughts and concerns without fear of judgment.</a:t>
            </a:r>
          </a:p>
          <a:p>
            <a:pPr>
              <a:spcAft>
                <a:spcPts val="0"/>
              </a:spcAft>
              <a:buChar char="•"/>
            </a:pPr>
            <a:r>
              <a:rPr lang="en-US" sz="1400" b="1" dirty="0">
                <a:latin typeface="-apple-system"/>
              </a:rPr>
              <a:t> Educate Yourself: </a:t>
            </a:r>
            <a:r>
              <a:rPr lang="en-US" sz="1400" dirty="0">
                <a:latin typeface="-apple-system"/>
              </a:rPr>
              <a:t>Continuously learn about different cultures, perspectives, and issues. Being informed helps you be a better ally.</a:t>
            </a:r>
          </a:p>
          <a:p>
            <a:pPr>
              <a:spcAft>
                <a:spcPts val="0"/>
              </a:spcAft>
              <a:buChar char="•"/>
            </a:pPr>
            <a:endParaRPr lang="en-US" sz="1400" b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5663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B3FC-51C6-83CA-61B1-41923EBD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18598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effectLst/>
                <a:highlight>
                  <a:srgbClr val="000000"/>
                </a:highlight>
                <a:latin typeface="-apple-system"/>
              </a:rPr>
              <a:t>Leadership is More About Serving Than Giving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3238B-7CCA-7F18-3FA4-17B26F71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50" y="2311400"/>
            <a:ext cx="11925300" cy="410845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0"/>
              </a:spcAft>
              <a:buChar char="•"/>
            </a:pPr>
            <a:r>
              <a:rPr lang="en-US" sz="1400" b="1" dirty="0">
                <a:latin typeface="-apple-system"/>
              </a:rPr>
              <a:t> Servant Leadership:</a:t>
            </a:r>
            <a:r>
              <a:rPr lang="en-US" sz="1400" dirty="0">
                <a:latin typeface="-apple-system"/>
              </a:rPr>
              <a:t> True leadership focuses on serving the team rather than just issuing commands. A servant leader prioritizes the needs and growth of their team members.</a:t>
            </a:r>
          </a:p>
          <a:p>
            <a:pPr>
              <a:spcAft>
                <a:spcPts val="0"/>
              </a:spcAft>
              <a:buChar char="•"/>
            </a:pPr>
            <a:r>
              <a:rPr lang="en-US" sz="1400" b="1" dirty="0">
                <a:latin typeface="-apple-system"/>
              </a:rPr>
              <a:t> Empower Others:</a:t>
            </a:r>
            <a:r>
              <a:rPr lang="en-US" sz="1400" dirty="0">
                <a:latin typeface="-apple-system"/>
              </a:rPr>
              <a:t> Encourage and enable your colleagues to take ownership of their tasks. Empowerment leads to higher engagement and productivity.</a:t>
            </a:r>
          </a:p>
          <a:p>
            <a:pPr>
              <a:spcAft>
                <a:spcPts val="0"/>
              </a:spcAft>
              <a:buChar char="•"/>
            </a:pPr>
            <a:r>
              <a:rPr lang="en-US" sz="1400" b="1" dirty="0">
                <a:latin typeface="-apple-system"/>
              </a:rPr>
              <a:t> Support and Guide:</a:t>
            </a:r>
            <a:r>
              <a:rPr lang="en-US" sz="1400" dirty="0">
                <a:latin typeface="-apple-system"/>
              </a:rPr>
              <a:t> Provide the necessary support and guidance to help your team succeed. Be a resource they can rely on.</a:t>
            </a:r>
          </a:p>
          <a:p>
            <a:pPr>
              <a:spcAft>
                <a:spcPts val="0"/>
              </a:spcAft>
              <a:buChar char="•"/>
            </a:pPr>
            <a:r>
              <a:rPr lang="en-US" sz="1400" b="1" dirty="0">
                <a:latin typeface="-apple-system"/>
              </a:rPr>
              <a:t> Foster a Collaborative Environment:</a:t>
            </a:r>
            <a:r>
              <a:rPr lang="en-US" sz="1400" dirty="0">
                <a:latin typeface="-apple-system"/>
              </a:rPr>
              <a:t> Create a culture where collaboration and mutual respect are valued. This leads to better problem-solving and innovation.</a:t>
            </a:r>
          </a:p>
          <a:p>
            <a:pPr>
              <a:spcAft>
                <a:spcPts val="0"/>
              </a:spcAft>
              <a:buChar char="•"/>
            </a:pPr>
            <a:r>
              <a:rPr lang="en-US" sz="1400" b="1" dirty="0">
                <a:latin typeface="-apple-system"/>
              </a:rPr>
              <a:t> Lead with Humility:</a:t>
            </a:r>
            <a:r>
              <a:rPr lang="en-US" sz="1400" dirty="0">
                <a:latin typeface="-apple-system"/>
              </a:rPr>
              <a:t> Recognize that leadership is not about being the boss but about being part of the team. Humility helps build strong, trusting relationships.</a:t>
            </a:r>
          </a:p>
          <a:p>
            <a:pPr>
              <a:spcAft>
                <a:spcPts val="0"/>
              </a:spcAft>
              <a:buChar char="•"/>
            </a:pPr>
            <a:r>
              <a:rPr lang="en-US" sz="1400" b="1" dirty="0">
                <a:latin typeface="-apple-system"/>
              </a:rPr>
              <a:t> Focus on Development:</a:t>
            </a:r>
            <a:r>
              <a:rPr lang="en-US" sz="1400" dirty="0">
                <a:latin typeface="-apple-system"/>
              </a:rPr>
              <a:t> Invest in the personal and professional growth of your team members. Their success is a reflection of your leadership.</a:t>
            </a:r>
          </a:p>
          <a:p>
            <a:pPr>
              <a:spcAft>
                <a:spcPts val="0"/>
              </a:spcAft>
              <a:buChar char="•"/>
            </a:pPr>
            <a:r>
              <a:rPr lang="en-US" sz="1400" b="1" dirty="0">
                <a:latin typeface="-apple-system"/>
              </a:rPr>
              <a:t> Be a Role Model:</a:t>
            </a:r>
            <a:r>
              <a:rPr lang="en-US" sz="1400" dirty="0">
                <a:latin typeface="-apple-system"/>
              </a:rPr>
              <a:t> Demonstrate the values and behaviors you expect from others. Leading by example is a powerful way to influence and inspire.</a:t>
            </a:r>
          </a:p>
        </p:txBody>
      </p:sp>
    </p:spTree>
    <p:extLst>
      <p:ext uri="{BB962C8B-B14F-4D97-AF65-F5344CB8AC3E}">
        <p14:creationId xmlns:p14="http://schemas.microsoft.com/office/powerpoint/2010/main" val="412414165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261A2E"/>
      </a:dk2>
      <a:lt2>
        <a:srgbClr val="F0F3F3"/>
      </a:lt2>
      <a:accent1>
        <a:srgbClr val="C34D61"/>
      </a:accent1>
      <a:accent2>
        <a:srgbClr val="B13B81"/>
      </a:accent2>
      <a:accent3>
        <a:srgbClr val="C34DC3"/>
      </a:accent3>
      <a:accent4>
        <a:srgbClr val="7F3BB1"/>
      </a:accent4>
      <a:accent5>
        <a:srgbClr val="604DC3"/>
      </a:accent5>
      <a:accent6>
        <a:srgbClr val="3B59B1"/>
      </a:accent6>
      <a:hlink>
        <a:srgbClr val="7853C5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635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Franklin Gothic Demi Cond</vt:lpstr>
      <vt:lpstr>Franklin Gothic Medium</vt:lpstr>
      <vt:lpstr>Wingdings</vt:lpstr>
      <vt:lpstr>JuxtaposeVTI</vt:lpstr>
      <vt:lpstr>Leadership</vt:lpstr>
      <vt:lpstr>Exercising Leadership</vt:lpstr>
      <vt:lpstr>Demonstrate Empathy and Act as an Ally</vt:lpstr>
      <vt:lpstr>Leadership is More About Serving Than Giving Orders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Santos</dc:creator>
  <cp:lastModifiedBy>Jose Santos</cp:lastModifiedBy>
  <cp:revision>2</cp:revision>
  <dcterms:created xsi:type="dcterms:W3CDTF">2024-08-27T02:19:38Z</dcterms:created>
  <dcterms:modified xsi:type="dcterms:W3CDTF">2024-08-27T03:50:30Z</dcterms:modified>
</cp:coreProperties>
</file>