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3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1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1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0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C048-6A50-4DD3-85FF-0757D191368F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724C-E2B9-4E22-B4BE-4BDC1025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87" y="125129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1685" y="2769299"/>
            <a:ext cx="50966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REGISTER</a:t>
            </a:r>
            <a:endParaRPr lang="zh-CN" altLang="en-US" sz="9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2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Airan</dc:creator>
  <cp:lastModifiedBy>Airan</cp:lastModifiedBy>
  <cp:revision>2</cp:revision>
  <dcterms:created xsi:type="dcterms:W3CDTF">2018-03-16T06:05:35Z</dcterms:created>
  <dcterms:modified xsi:type="dcterms:W3CDTF">2018-03-16T06:59:06Z</dcterms:modified>
</cp:coreProperties>
</file>